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1665-0199-4BEF-BC49-5F52D8D0C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3BBC0E-BA5B-40D9-B4D9-1D7837A4B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28919-9EB6-4E65-843A-A9E66E2D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1FA8-2150-40BD-BD2F-E4DC487F646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8998A-5D84-4A2D-BC10-9F1EB270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AC248-F19E-4553-A7EE-A1DD2F48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86D-4296-424D-B775-8CA42170C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FC5D8-A08C-431D-8B94-994CBB26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C7D4AD-3B8E-4E2D-8B60-77F6BF8C4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58D6A-45A9-4687-ABB1-67933448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1FA8-2150-40BD-BD2F-E4DC487F646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D331A-1E95-4C65-91AF-A5D2760C6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37658-13CC-4F82-B974-4E6AD438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86D-4296-424D-B775-8CA42170C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8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593FD-4D5D-404C-B36B-C6F7B78BE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4FE825-ECFC-47C3-A9A9-065F85078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78274-D9E4-42EE-9D62-BAB4A212F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1FA8-2150-40BD-BD2F-E4DC487F646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06B4F-15AD-4432-84D1-C988112E2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0AD6F-B41E-4701-A0CD-9915394AF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86D-4296-424D-B775-8CA42170C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6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3A54D-38C0-465F-A8D5-959509E83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936F6-A75F-4D52-B511-286CB7203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26C9-007C-4A41-A12E-EB3BB4648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1FA8-2150-40BD-BD2F-E4DC487F646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41316-BEE5-4C5F-8449-F2BEFD6B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77513-09D4-431A-9466-7868028D4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86D-4296-424D-B775-8CA42170C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8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C27F1-440E-4631-92C0-B0F484A22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60479-0DA6-4741-924F-760CF904C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611F7-3EBA-4E13-A8AC-6F1FC085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1FA8-2150-40BD-BD2F-E4DC487F646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772C9-4126-4D99-B13E-46BD4E34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73453-4A17-4F55-A0B8-C05EC37C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86D-4296-424D-B775-8CA42170C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5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38726-32CF-4D96-94C1-A99B144A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1577C-0D21-415D-AE43-6F2AB08FD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A03E1-40C3-4830-AFBA-2D3B9F9E9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EDE034-2C2D-4764-90AC-7909F1E0A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1FA8-2150-40BD-BD2F-E4DC487F646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A4433-D9DC-4FA1-9C20-C72824F33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14647-EFA2-445B-964C-3AFA270E4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86D-4296-424D-B775-8CA42170C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2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DF6F3-A706-4E74-B898-F6AC680EA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BBB32-4FCD-49E7-9E08-D338D3417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3EA49-8B91-45D0-8101-95E573D60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158E3D-1E52-41CC-A120-738467008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CE26AD-D4DD-4E47-AEAF-FEA56A58A2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DE9FF-297B-4F71-A5C1-8B394187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1FA8-2150-40BD-BD2F-E4DC487F646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27EEF6-C296-4134-94E0-BF4314812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5EB49B-73E6-4FE2-8764-E47163869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86D-4296-424D-B775-8CA42170C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7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B4AE-46DC-4686-90D5-C9B8E884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9480DD-A81A-4C92-B175-186ECD3A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1FA8-2150-40BD-BD2F-E4DC487F646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620F74-3546-4953-A14C-A39FB904B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BEBDBF-1077-4C51-A25A-33007CFF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86D-4296-424D-B775-8CA42170C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0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EDEFF0-2FB7-4241-8413-0D666854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1FA8-2150-40BD-BD2F-E4DC487F646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881307-B01A-4EF1-B166-0D5D6709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26BA3-738A-42F6-A296-CF1F428B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86D-4296-424D-B775-8CA42170C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5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A9E48-C2ED-48F8-8B7B-1CCB8C099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BBC67-3A8A-47A4-8F96-B9F96B351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382FC0-833E-4DAE-B806-37889D1FE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2F615-911F-4729-84D7-62AAC3BBF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1FA8-2150-40BD-BD2F-E4DC487F646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E3968-B3C7-4A9E-9BEE-F3543590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25B6F-92A5-44DF-BB0C-183E2961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86D-4296-424D-B775-8CA42170C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0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93856-EA30-4009-92A5-0C5236D75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326A14-F0DB-4EEE-A297-191FB70F05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40B1C-D105-4942-B496-CC750810B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8C2AA-5C28-4B19-BF99-9111164F6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1FA8-2150-40BD-BD2F-E4DC487F646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CE9C5-F329-487D-BD24-8D63BE658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541A12-32FF-443C-97B3-68DA98501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86D-4296-424D-B775-8CA42170C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4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B6AA1A-D638-4E51-AC9D-E8394254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EADBB-2CA7-4656-A058-6045C1C6F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D12F4-66FC-4D91-881B-541125DDF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1FA8-2150-40BD-BD2F-E4DC487F646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F704F-FADB-46F1-B7BE-A1F736FD0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ADDF3-985E-45AE-80DF-BFA13C892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B86D-4296-424D-B775-8CA42170C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8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utAgWDymAM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nline Media 3" title="Four Quadrant Streak - How to properly streak a Petri plate for isolated colonies">
            <a:hlinkClick r:id="" action="ppaction://media"/>
            <a:extLst>
              <a:ext uri="{FF2B5EF4-FFF2-40B4-BE49-F238E27FC236}">
                <a16:creationId xmlns:a16="http://schemas.microsoft.com/office/drawing/2014/main" id="{7C2153A9-8C12-4E1F-82EE-3BF08C3B55A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56638" y="915235"/>
            <a:ext cx="7606518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9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Sheryl Stuckey</dc:creator>
  <cp:lastModifiedBy>Sheryl Stuckey</cp:lastModifiedBy>
  <cp:revision>1</cp:revision>
  <dcterms:created xsi:type="dcterms:W3CDTF">2022-11-10T21:48:27Z</dcterms:created>
  <dcterms:modified xsi:type="dcterms:W3CDTF">2022-11-10T21:57:24Z</dcterms:modified>
</cp:coreProperties>
</file>