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6CBFF-7736-4618-A143-3F74469ED7DC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1B27E-2A7E-4E51-B7C4-22EE2C410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0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1B27E-2A7E-4E51-B7C4-22EE2C4104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0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4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4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1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2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0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9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7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695-76E6-4877-B5CB-20384E338122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5C42-4612-4125-91D2-53101CE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6570" y="773229"/>
            <a:ext cx="7230121" cy="52629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chemeClr val="accent4">
                      <a:lumMod val="60000"/>
                      <a:lumOff val="40000"/>
                      <a:alpha val="65000"/>
                    </a:schemeClr>
                  </a:outerShdw>
                </a:effectLst>
              </a:rPr>
              <a:t>Activated Clotting Time</a:t>
            </a:r>
          </a:p>
          <a:p>
            <a:pPr algn="ctr"/>
            <a:endParaRPr lang="en-US" sz="4800" b="1" spc="50" dirty="0" smtClean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chemeClr val="accent4">
                    <a:lumMod val="60000"/>
                    <a:lumOff val="40000"/>
                    <a:alpha val="65000"/>
                  </a:schemeClr>
                </a:outerShdw>
              </a:effectLst>
            </a:endParaRPr>
          </a:p>
          <a:p>
            <a:pPr algn="ctr"/>
            <a:r>
              <a:rPr lang="en-US" sz="4800" b="1" cap="none" spc="5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chemeClr val="accent4">
                      <a:lumMod val="60000"/>
                      <a:lumOff val="40000"/>
                      <a:alpha val="65000"/>
                    </a:schemeClr>
                  </a:outerShdw>
                </a:effectLst>
              </a:rPr>
              <a:t>Competency Requirements</a:t>
            </a:r>
          </a:p>
          <a:p>
            <a:pPr algn="ctr"/>
            <a:endParaRPr lang="en-US" sz="4800" b="1" cap="none" spc="50" dirty="0" smtClean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chemeClr val="accent4">
                    <a:lumMod val="60000"/>
                    <a:lumOff val="40000"/>
                    <a:alpha val="65000"/>
                  </a:schemeClr>
                </a:outerShdw>
              </a:effectLst>
            </a:endParaRPr>
          </a:p>
          <a:p>
            <a:pPr algn="ctr"/>
            <a:r>
              <a:rPr lang="en-US" sz="4800" b="1" spc="5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chemeClr val="accent4">
                      <a:lumMod val="60000"/>
                      <a:lumOff val="40000"/>
                      <a:alpha val="65000"/>
                    </a:schemeClr>
                  </a:outerShdw>
                </a:effectLst>
              </a:rPr>
              <a:t>What Do I Have To Do </a:t>
            </a:r>
          </a:p>
          <a:p>
            <a:pPr algn="ctr"/>
            <a:r>
              <a:rPr lang="en-US" sz="4800" b="1" spc="5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chemeClr val="accent4">
                      <a:lumMod val="60000"/>
                      <a:lumOff val="40000"/>
                      <a:alpha val="65000"/>
                    </a:schemeClr>
                  </a:outerShdw>
                </a:effectLst>
              </a:rPr>
              <a:t>and </a:t>
            </a:r>
          </a:p>
          <a:p>
            <a:pPr algn="ctr"/>
            <a:r>
              <a:rPr lang="en-US" sz="4800" b="1" spc="5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chemeClr val="accent4">
                      <a:lumMod val="60000"/>
                      <a:lumOff val="40000"/>
                      <a:alpha val="65000"/>
                    </a:schemeClr>
                  </a:outerShdw>
                </a:effectLst>
              </a:rPr>
              <a:t>How Long Will it Take?</a:t>
            </a:r>
            <a:endParaRPr lang="en-US" sz="4800" b="1" cap="none" spc="50" dirty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chemeClr val="accent4">
                    <a:lumMod val="60000"/>
                    <a:lumOff val="40000"/>
                    <a:alpha val="6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98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What Do I Have </a:t>
            </a:r>
            <a:r>
              <a:rPr 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 Do?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If you perform ACT testing  you will have to maintain competency on an annual basis.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Do a patient test (with a PASS) and have a designated observer monitor your performance.</a:t>
            </a: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Do Electronic QC with acceptable results</a:t>
            </a: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Do Liquid QC with acceptable results</a:t>
            </a: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Perform ACTPlus Maintenance and Temperature verification &amp; have designated person observe acceptable performance.</a:t>
            </a: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Test a blind sample with acceptable results.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Review QC &amp; Maintenance learning modules.</a:t>
            </a:r>
          </a:p>
          <a:p>
            <a:r>
              <a:rPr 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Take two quizzes and have a score of 100% (open book &amp; you can do a retake)</a:t>
            </a:r>
          </a:p>
        </p:txBody>
      </p:sp>
    </p:spTree>
    <p:extLst>
      <p:ext uri="{BB962C8B-B14F-4D97-AF65-F5344CB8AC3E}">
        <p14:creationId xmlns:p14="http://schemas.microsoft.com/office/powerpoint/2010/main" val="70276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How Long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ill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his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ake?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Do a patient test (with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 PASS) 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and have a designated observer monitor your performance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approximately 15 minutes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Do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one level of Electronic 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QC with acceptable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results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approximately 2 minutes (level 1)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Do Liquid QC with acceptable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results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approximately 35-40 minutes (normal QC)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Perform ACTPlus Maintenance and Temperature verification &amp; have designated person observe acceptable performance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Temp check 15-20 minutes  &amp; </a:t>
            </a:r>
            <a:r>
              <a:rPr lang="en-US" dirty="0">
                <a:solidFill>
                  <a:srgbClr val="00B050"/>
                </a:solidFill>
              </a:rPr>
              <a:t>w</a:t>
            </a:r>
            <a:r>
              <a:rPr lang="en-US" dirty="0" smtClean="0">
                <a:solidFill>
                  <a:srgbClr val="00B050"/>
                </a:solidFill>
              </a:rPr>
              <a:t>ipe ACT exterior case down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Test a blind sample with acceptable results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approximately 35-40 minutes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Review QC &amp; Maintenance learning modules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 *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10 to 20 minutes 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Take two quizzes and have a score of 100% (open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book &amp; you can do a retake) *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20 minutes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* If you have to leave the  quizzes mid way, the program will save your answers.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8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145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What Do I Have To Do?</vt:lpstr>
      <vt:lpstr>How Long Will This Take?</vt:lpstr>
    </vt:vector>
  </TitlesOfParts>
  <Company>Concord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E Chute</dc:creator>
  <cp:lastModifiedBy>Suzanne E Chute</cp:lastModifiedBy>
  <cp:revision>13</cp:revision>
  <dcterms:created xsi:type="dcterms:W3CDTF">2016-03-29T15:03:53Z</dcterms:created>
  <dcterms:modified xsi:type="dcterms:W3CDTF">2016-05-27T19:04:13Z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