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0D3F4F2-B65E-44D4-8E7A-3369FAB1C99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D0B82C9-39B3-4061-9562-1F33B9EB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70AA-5E89-408A-84BB-0F582E89883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Hemoccult</a:t>
            </a:r>
            <a:r>
              <a:rPr lang="en-US" dirty="0" smtClean="0"/>
              <a:t> </a:t>
            </a:r>
            <a:r>
              <a:rPr lang="en-US" dirty="0" err="1" smtClean="0"/>
              <a:t>Sensa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Fecal Occult Blood Lab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9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Supplies Needed:</a:t>
            </a:r>
            <a:br>
              <a:rPr lang="en-US" dirty="0" smtClean="0"/>
            </a:br>
            <a:r>
              <a:rPr lang="en-US" sz="3600" dirty="0" err="1" smtClean="0"/>
              <a:t>Hemoccult</a:t>
            </a:r>
            <a:r>
              <a:rPr lang="en-US" sz="3600" dirty="0" smtClean="0"/>
              <a:t> Cards</a:t>
            </a:r>
            <a:br>
              <a:rPr lang="en-US" sz="3600" dirty="0" smtClean="0"/>
            </a:br>
            <a:r>
              <a:rPr lang="en-US" sz="3600" dirty="0" err="1" smtClean="0"/>
              <a:t>Hemoccult</a:t>
            </a:r>
            <a:r>
              <a:rPr lang="en-US" sz="3600" dirty="0" smtClean="0"/>
              <a:t> Developer</a:t>
            </a:r>
            <a:br>
              <a:rPr lang="en-US" sz="3600" dirty="0" smtClean="0"/>
            </a:br>
            <a:r>
              <a:rPr lang="en-US" sz="3600" dirty="0" smtClean="0"/>
              <a:t>Applicator Stick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142" y="2506662"/>
            <a:ext cx="44817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***Special Note***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All developers must have expiration dates checked before use</a:t>
            </a:r>
          </a:p>
          <a:p>
            <a:r>
              <a:rPr lang="en-US" sz="4800" dirty="0" smtClean="0"/>
              <a:t>All cards must have expiration dates checked before use</a:t>
            </a:r>
          </a:p>
          <a:p>
            <a:r>
              <a:rPr lang="en-US" sz="4800" dirty="0" smtClean="0"/>
              <a:t>All tests performed must be ordered and resulted in patient EMR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18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each card with patient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286" y="2430280"/>
            <a:ext cx="3048264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front cover where patient information is written. Apply stool specimen to Area A &amp; B. Close card cover.</a:t>
            </a:r>
            <a:br>
              <a:rPr lang="en-US" dirty="0" smtClean="0"/>
            </a:br>
            <a:r>
              <a:rPr lang="en-US" dirty="0" smtClean="0"/>
              <a:t>Wait 3-5 minutes before testing.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34676" y="3007136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72" y="2504172"/>
            <a:ext cx="3048264" cy="406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8" y="2498076"/>
            <a:ext cx="3048264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276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To test, open back cover with instructions. Apply 2 reagent drops on each application area (A&amp;B) on backside of card (not where initial specimen was applied). Add a </a:t>
            </a:r>
            <a:r>
              <a:rPr lang="en-US" sz="2400" dirty="0" smtClean="0"/>
              <a:t>(1) drop </a:t>
            </a:r>
            <a:r>
              <a:rPr lang="en-US" sz="2400" dirty="0" smtClean="0"/>
              <a:t>of reagent to the center of internal QC area. Interpret within 60 seconds.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21752" y="2982382"/>
            <a:ext cx="4060288" cy="3048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5" y="2464177"/>
            <a:ext cx="3048264" cy="40724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25814" y="4378817"/>
            <a:ext cx="1390918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7555" y="4932609"/>
            <a:ext cx="1712890" cy="50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2175" y="2859110"/>
            <a:ext cx="234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</a:t>
            </a:r>
            <a:r>
              <a:rPr lang="en-US" dirty="0" smtClean="0"/>
              <a:t>drops per application area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30112" y="5974040"/>
            <a:ext cx="128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smtClean="0"/>
              <a:t>drop for QC area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053848" y="4906851"/>
            <a:ext cx="180304" cy="360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adding reagent look for a blue color which indicates a positive result, even if only on one side of the card.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62808" y="2967483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86" y="2458423"/>
            <a:ext cx="3048264" cy="406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4" y="2458423"/>
            <a:ext cx="3048264" cy="40663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29577" y="4172755"/>
            <a:ext cx="2408350" cy="1030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55358" y="4404575"/>
            <a:ext cx="1957588" cy="927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9577" y="3374265"/>
            <a:ext cx="240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side has blue = Positive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26569" y="3657600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sides have blue =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color indicates a negative patient result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QC must be positive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95" y="2531881"/>
            <a:ext cx="3048264" cy="40663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85634" y="4134118"/>
            <a:ext cx="3464417" cy="1133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4580" y="5267459"/>
            <a:ext cx="1275009" cy="425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9589" y="5282478"/>
            <a:ext cx="140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QC must be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7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Supplies for Fecal Occult Blood and </a:t>
            </a:r>
            <a:r>
              <a:rPr lang="en-US" dirty="0" err="1"/>
              <a:t>Gatric</a:t>
            </a:r>
            <a:r>
              <a:rPr lang="en-US" dirty="0"/>
              <a:t> Occult Blood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/>
              <a:t>Supplies must be ordered via </a:t>
            </a:r>
            <a:r>
              <a:rPr lang="en-US" sz="4800" dirty="0" err="1"/>
              <a:t>Logi</a:t>
            </a:r>
            <a:r>
              <a:rPr lang="en-US" sz="4800" dirty="0"/>
              <a:t>-D </a:t>
            </a:r>
          </a:p>
          <a:p>
            <a:pPr algn="ctr"/>
            <a:r>
              <a:rPr lang="en-US" sz="4800" dirty="0"/>
              <a:t>Or contact Materials Management</a:t>
            </a:r>
          </a:p>
          <a:p>
            <a:pPr algn="ctr"/>
            <a:r>
              <a:rPr lang="en-US" sz="4800" dirty="0"/>
              <a:t>POCT/Main Lab doesn’t keep </a:t>
            </a:r>
            <a:r>
              <a:rPr lang="en-US" sz="4800" dirty="0" smtClean="0"/>
              <a:t>ED </a:t>
            </a:r>
            <a:r>
              <a:rPr lang="en-US" sz="4800" dirty="0"/>
              <a:t>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209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Hemoccult Sensa</vt:lpstr>
      <vt:lpstr>Supplies Needed: Hemoccult Cards Hemoccult Developer Applicator Stick</vt:lpstr>
      <vt:lpstr>***Special Note***</vt:lpstr>
      <vt:lpstr>Label each card with patient information</vt:lpstr>
      <vt:lpstr>Open front cover where patient information is written. Apply stool specimen to Area A &amp; B. Close card cover. Wait 3-5 minutes before testing.</vt:lpstr>
      <vt:lpstr>To test, open back cover with instructions. Apply 2 reagent drops on each application area (A&amp;B) on backside of card (not where initial specimen was applied). Add a (1) drop of reagent to the center of internal QC area. Interpret within 60 seconds.</vt:lpstr>
      <vt:lpstr>After adding reagent look for a blue color which indicates a positive result, even if only on one side of the card.</vt:lpstr>
      <vt:lpstr>No color indicates a negative patient result. QC must be positive</vt:lpstr>
      <vt:lpstr>ED Supplies for Fecal Occult Blood and Gatric Occult Blood testing</vt:lpstr>
    </vt:vector>
  </TitlesOfParts>
  <Company>Concord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Hemoccult Sensa</dc:title>
  <dc:creator>Amber Chang</dc:creator>
  <cp:lastModifiedBy>Graciela Ghiraldi</cp:lastModifiedBy>
  <cp:revision>15</cp:revision>
  <dcterms:created xsi:type="dcterms:W3CDTF">2019-09-23T16:16:05Z</dcterms:created>
  <dcterms:modified xsi:type="dcterms:W3CDTF">2020-08-25T15:01:36Z</dcterms:modified>
</cp:coreProperties>
</file>