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7f49e63fb2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7f49e63fb2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52400" y="152400"/>
            <a:ext cx="8582700" cy="48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TROUGHS: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lphaLcPeriod"/>
            </a:pPr>
            <a:r>
              <a:rPr lang="en" sz="1700">
                <a:solidFill>
                  <a:schemeClr val="dk1"/>
                </a:solidFill>
              </a:rPr>
              <a:t>Always confirm with the nurse that medications are not currently infusing before drawing blood. Trough levels should be drawn </a:t>
            </a:r>
            <a:r>
              <a:rPr i="1" lang="en" sz="1700">
                <a:solidFill>
                  <a:schemeClr val="dk1"/>
                </a:solidFill>
              </a:rPr>
              <a:t>before</a:t>
            </a:r>
            <a:r>
              <a:rPr lang="en" sz="1700">
                <a:solidFill>
                  <a:schemeClr val="dk1"/>
                </a:solidFill>
              </a:rPr>
              <a:t> the next dose of medication is administered.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PEAKS: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lphaLcPeriod"/>
            </a:pPr>
            <a:r>
              <a:rPr lang="en" sz="1700">
                <a:solidFill>
                  <a:schemeClr val="dk1"/>
                </a:solidFill>
              </a:rPr>
              <a:t>Always confirm with the nurse that medications have been administered and that at least one hour has passed since the infusion was completed before drawing blood.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n" sz="1700">
                <a:solidFill>
                  <a:schemeClr val="dk1"/>
                </a:solidFill>
              </a:rPr>
              <a:t>When receiving the sample, enter the</a:t>
            </a:r>
            <a:r>
              <a:rPr b="1" lang="en" sz="1700">
                <a:solidFill>
                  <a:schemeClr val="dk1"/>
                </a:solidFill>
              </a:rPr>
              <a:t> ordered for</a:t>
            </a:r>
            <a:r>
              <a:rPr lang="en" sz="1700">
                <a:solidFill>
                  <a:schemeClr val="dk1"/>
                </a:solidFill>
              </a:rPr>
              <a:t> time at the prompt. This info can be found on the internal inquiry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914400" rtl="0" algn="ctr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See the example below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238" y="445025"/>
            <a:ext cx="8105775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00313" y="3438975"/>
            <a:ext cx="4143375" cy="85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