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5D83-6465-C5C7-D768-DCFEAA538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8CE6D-5CB0-36CF-4FC8-68F071186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D1BE9-E4EF-ED20-718E-FDDEE24BE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59AD7-8AA0-2B47-D34E-7AC06E97B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2A051-5F4A-9C8F-7710-8FBAABF3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8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1DFE-5CD5-F428-3400-26BE1E56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F51238-A112-D177-AFC9-2A01B67A5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75AFB-4057-0AC6-9719-7853413D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A88D1-A5FB-0E46-18E2-283728529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9BDCD-C515-9EA6-7242-D567C430B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1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7A6A3-C940-75AC-FAD7-4AA4A5A671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B4040-3C4D-25E1-DFB8-78D919A7D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60D39-B6D2-1D32-146C-DA2E5D3FC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6289-5DA5-E815-C0B6-D92293663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0697-7112-BFF1-A78A-1FE80F5F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1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019D-CCD3-5382-5FD0-DDF903AB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811B3-1A14-4699-9B41-188B5D350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9C854-4CCE-ADBB-915C-3C9D4244C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C759B-2DA5-F543-8577-86B66B588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DC706-692F-A28B-A502-DEFB551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6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51C00-9B4E-1ED0-6BF7-314B09EB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50ED7-59A3-B410-8999-09DF6B47E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13A82-3388-B11E-4AB9-710C6A2AA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B34B1-0F77-D575-2A62-35186C630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B1F9C-AA17-AF0D-CE53-110F52C06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0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10136-98EF-F5D8-2C97-26C6B320A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D1078-8218-D877-B912-CF785FAD6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0D8EB-FA2D-5447-D50E-43281E809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3B009-9B85-7D5E-445D-FBD9DE04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A4946-1666-C9B1-B542-1A367761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99A59-CA66-79F6-91B7-A59DAB825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5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AA16B-D565-5BB1-6F9B-8436FAE31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ED9D6-362D-C460-6375-1DBF5D00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3C06EB-A214-A780-D4D7-E8833B617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DC3241-4C24-D653-AA05-63693F7D05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C67F6F-0EFF-951A-7328-BEFCF1073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BA1FAB-E938-CA89-B8BA-CDD3ADBE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CC2523-56D5-AACF-4FDC-ABB4B796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A01B3F-AB16-2B4D-3BC9-A58DA9ED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F57A6-CE68-9503-F9F0-13A9E395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1E527-0D6C-D49E-4EF7-BDF5D759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A519E-344A-F739-1EF1-4E19A9DE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3A67FC-6B54-FEA3-3CB4-A8A021C9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3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869DC3-67A4-7CB4-6E14-624027B58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60EE1-0BF6-2D1C-7068-540B2756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A17FF-619F-92A1-251E-6C2E3CF0E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9AA2-51A9-F1A7-937B-1F5A48423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A597C-19F7-4BAC-0D02-9B5CB634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6DC9B-F62E-195E-4208-E6B5057F8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F04120-DBBB-D0BA-D82B-C45406044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53E53-D8F8-D355-18A4-8B0029F9D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5216A-91FF-7360-A034-327B9364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1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C3D3-9FC7-889B-5448-EDB66439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FFAFE-3276-C73D-9200-649F48E39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462EF-395C-2D61-3E10-C0D8380AB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C1C76-199A-9DD4-2878-E0A14B0B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2B44B-A3C3-DE59-C210-BEE2D8020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DBBF8-BDBB-5243-2C00-E7B8B32B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0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01385F-8F39-368C-D501-1886489AD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07B23-A1B3-F6D3-9B9B-3C6C8D7D0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8E872-4D39-B6A1-10B8-75C800D9A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489336-21B4-47BD-AA12-87F39EFD6E3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EE0FE-8D12-6885-4746-56AA0FC0D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E1E4C-A20C-B40C-ED1B-0A779DA08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D04172-6C82-4896-9AD5-7B5694422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7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03411C-C74F-016C-8362-43A134C70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This is a video of a post vasectomy sample that was received within 1 hour of collection and was maintained at body temperature during transport. Click the play button below the screen and assess how the results should be reported.</a:t>
            </a:r>
          </a:p>
        </p:txBody>
      </p:sp>
      <p:pic>
        <p:nvPicPr>
          <p:cNvPr id="6" name="motility video">
            <a:hlinkClick r:id="" action="ppaction://media"/>
            <a:extLst>
              <a:ext uri="{FF2B5EF4-FFF2-40B4-BE49-F238E27FC236}">
                <a16:creationId xmlns:a16="http://schemas.microsoft.com/office/drawing/2014/main" id="{BC48B55D-E21E-28DC-FE4D-5D08036E91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99039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This is a video of a post vasectomy sample that was received within 1 hour of collection and was maintained at body temperature during transport. Click the play button below the screen and assess how the results should be reported.</vt:lpstr>
    </vt:vector>
  </TitlesOfParts>
  <Company>Froedtert 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video of a post vasectomy sample that was received within 1 hour of collection and was maintained at body temperature during transport. Click the play button below the screen and assess how the results should be reported.</dc:title>
  <dc:creator>WEBB, CAROLYN</dc:creator>
  <cp:lastModifiedBy>WEBB, CAROLYN</cp:lastModifiedBy>
  <cp:revision>1</cp:revision>
  <dcterms:created xsi:type="dcterms:W3CDTF">2024-10-18T11:11:32Z</dcterms:created>
  <dcterms:modified xsi:type="dcterms:W3CDTF">2024-10-18T11:16:34Z</dcterms:modified>
</cp:coreProperties>
</file>