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420F-7704-711F-745A-5E1C0C862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F46D7-1025-AA6C-3D5B-86DB815BB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BA57A-4814-0E65-A70D-51147DB6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9CB0-831B-476F-2B41-F8FEC742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779B9-1D3B-8BFF-F630-D70DFE23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B2E2-2A79-B059-E52F-7E0A24FE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5D23D-3C43-D7FF-898C-99F914CE9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65DCB-EC2D-5F9A-8541-301BAC0B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CC943-9100-C48E-1C6B-FDE5D784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C5BA-F57C-E3A3-9842-E1766D80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9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9081D-F722-589D-31DC-70655E41A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DFD4B-6BB5-73CD-3091-6B17EFE43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139A9-DFAB-07D8-1478-5C269748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C8C31-A322-A166-C5FC-7ED98120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6131C-E23F-82A2-7980-BDB5D796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C6A7-662C-DE00-D381-BFF95D42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FCDB7-24BD-DC0D-6510-444C93A81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35359-6EA7-6F28-AC63-D1040B43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5C5C-CA15-5A4F-6A16-50F5C7A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9E4EE-DC29-0B05-99B5-46755C01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9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4E9-8B0D-AB65-43CF-151047CC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B2EC2-910B-D6DC-AC51-7DDBF7E5C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DD36D-A256-662A-C388-856E4D27A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A03A-A32D-B9A6-3711-EA9C0836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CFCFC-9804-DB2E-50A7-49C11A15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1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0F49-8550-BCD6-42F8-32CF2E47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53A34-6D07-5D60-56CA-A612FB6BA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7D126-7367-BD48-0CFF-787B20D08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7F50B-DFF7-177B-AB70-B716B4C3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FC858-F3A1-3C1E-3B5A-3809E592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1E147-AFD1-00DA-17E3-23A39D6E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6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E44A-EF7E-2A1A-EB7D-ACA02589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86298-1FB7-514E-7447-9824DC121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4E1E5-FA69-36FC-5615-268428566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EC503-0F5C-3755-6001-85CDBE419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F7466-E19F-2E38-9A3C-36960E9D4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9CB9C-9EA9-A05B-BAA0-5687F743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FC118-6201-24BC-6636-367D09C8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129AE-5F00-A4B3-10AB-6F118E44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5E388-9488-279D-0234-885098D0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01355-E04F-1278-9D06-22EE4600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166C4-0975-68A5-C7CA-4CC8B230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FFF59-5A85-A9E6-925C-522631C0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7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C4A56-63D8-E489-C50C-4B624105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D55E2-0A83-F859-E6E8-F530E3BF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F2393-91E3-309D-F28D-0F8DF60E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2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CB3A-AF17-F8FF-24CB-0F266467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D33A-D505-FB95-EC47-FE3C0F562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F30FC-1ACB-6F01-46AA-41322BC50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88AF8-C775-FC8C-FDAA-190B8F5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A4F68-DF6F-5189-DACB-DB8C1573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6D0FF-F703-CD14-07C0-02FF20ED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0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405E-D574-F600-7DEE-B0EAEAFE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A91CAF-228F-FF09-0979-CC43B1267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48030-BFDC-C424-EA30-23F8AF5E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889AA-831D-98DD-66BF-9AF5F94E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015CA-76DE-84AF-A5D0-A79590D7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FC470-1ECF-D324-34CF-762611A8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1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27217-DEC3-840E-0AAB-99CD8115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E7FD4-CF08-82E3-A49B-1E4EE53C3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FFFC-8D66-3894-84F2-B0EF4520F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CE0D1-FEAB-48F5-B24C-4C3BF14C92CD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E1FC6-2CC0-D46C-416B-9AD00D6A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D75F-DAC9-8FF7-F0AF-127097D8E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061BD-668A-47D5-B2A6-4B964C95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4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AB88-0BDA-89D6-9E1E-E7F516376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70684-0BFE-EF83-F367-3EB269E95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68C9C93-5A18-7C07-8D73-BB751A76B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225" y="295275"/>
            <a:ext cx="10623550" cy="601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>Froedtert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TURTENWALD, COLLEEN</dc:creator>
  <cp:lastModifiedBy>TURTENWALD, COLLEEN</cp:lastModifiedBy>
  <cp:revision>1</cp:revision>
  <dcterms:created xsi:type="dcterms:W3CDTF">2025-04-29T19:40:46Z</dcterms:created>
  <dcterms:modified xsi:type="dcterms:W3CDTF">2025-04-29T19:49:02Z</dcterms:modified>
</cp:coreProperties>
</file>