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76" d="100"/>
          <a:sy n="76" d="100"/>
        </p:scale>
        <p:origin x="62" y="2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0CE76A-7FDE-DDB7-32C2-B0B54BE937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84D6441-72F4-8AAD-0C43-C2A0F2FECB2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292530-4343-8FEA-57DB-D32EE202D8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1FC69-BB3D-4AEF-A82A-0AF8785074F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4E1F1D-BA25-5079-F0B3-637D7396F4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620AE1-A8A2-6724-5E67-B3DE1CEEE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5535-4DCE-444F-9407-0568BF794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3935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892DFE-2F05-74BA-5B48-18B368FE7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9E5D41B-344E-1F8F-6E3B-2753399C1D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7B7CC7-B29D-699A-8912-E8748CC1A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1FC69-BB3D-4AEF-A82A-0AF8785074F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4A32CA-1B3B-C280-C50F-E83DDC8E87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84C1CB-B66A-9C70-DDF6-20ECE42BAC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5535-4DCE-444F-9407-0568BF794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730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DA1BB8F-99EA-B62D-6EEE-3D5D86427D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403030-86E2-C4A1-324C-811C91A18F9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C5598D-6461-A16D-9585-EE214EE14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1FC69-BB3D-4AEF-A82A-0AF8785074F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413C00-19CC-0C24-BFED-95A95F2E06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FF0315-B263-7FF9-0F73-A5A6DCDF5E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5535-4DCE-444F-9407-0568BF794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9657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1D881-38C8-5CE8-1BE8-A0A8E9AF9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DB94540-CBFD-21D3-46D3-85A836E0658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F3D97F-548E-F0B3-8B02-97D6FCE5FF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1FC69-BB3D-4AEF-A82A-0AF8785074F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06FDF2-8E0F-3B74-D3F4-C4A310D358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FBF904-FB24-2AA5-5916-2C866AF87F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5535-4DCE-444F-9407-0568BF794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60498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E43807-C0D5-5F22-824F-0DDC8665D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9E9509-37C4-09F5-A9D3-62FC9A5C95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13C782-3A37-B029-6B15-A19B3B3D4D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1FC69-BB3D-4AEF-A82A-0AF8785074F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3F91BD-9383-5385-623B-F195A3DB3D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8DEE08-0FB7-E4C8-F188-608341EA7E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5535-4DCE-444F-9407-0568BF794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7941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F00472-2651-3602-7612-1340A473B7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066E43-92AB-63F6-310D-D7EC77B8837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4C6E8AB-FD31-DDC0-6B2F-FDDEF35A10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CCEC121-88C4-7991-C85C-6ABBB3FBED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1FC69-BB3D-4AEF-A82A-0AF8785074F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F1FF08F-C089-C41E-84FE-BA7A784F46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CE647A6-4BEE-27F0-C5C5-2E13AC626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5535-4DCE-444F-9407-0568BF794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2576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738D12-3540-B6A0-DD10-84DEBDF4D8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4E80C11-BF2A-1ACE-A535-CCBD25687E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47649BC-4F31-6AA3-4D82-D376BACF29B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1906763-88D8-CC7A-854D-8F2C7470A6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40D7876-86B6-1C5D-3688-4531FB32237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78B52CC-657C-8CE4-BB34-DC1ADDC1D1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1FC69-BB3D-4AEF-A82A-0AF8785074F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DE1D5A0-07A7-47CA-9515-8D5F2A4E80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31D5D93-1D57-AF02-390F-310DB893F8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5535-4DCE-444F-9407-0568BF794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76352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7F7CC5-2465-603E-88B9-B0E8C16B05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A2687D-CAAF-34E8-5FB6-95651A349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1FC69-BB3D-4AEF-A82A-0AF8785074F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4E0F9F-80F1-B538-F6CB-7C2F54141E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9FFC6E-7C1B-1BBF-80D1-FB711B6660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5535-4DCE-444F-9407-0568BF794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93264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19EF240-2A66-8257-ADC9-B5C9D4B7C9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1FC69-BB3D-4AEF-A82A-0AF8785074F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58F351A-F305-3B2C-E0BB-FB13EF9FD8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DAAFAC-AC1F-E5B7-E77C-7B63AC2756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5535-4DCE-444F-9407-0568BF794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99911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689F9-C990-1B10-B9B8-AFB115DE2F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FBF376-8FE3-4522-F4E8-18FCD74465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35BB47D-C90F-9A8B-A99A-DA192B8676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F9EC43E-7732-572A-167C-C3AE31705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1FC69-BB3D-4AEF-A82A-0AF8785074F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F820D48-FAC8-2517-0CAC-88D927801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E259A1-FD7E-5315-35F2-3E9967D02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5535-4DCE-444F-9407-0568BF794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37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26BB72-36C6-44A3-EFE3-CCB6CBAC81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54E10FE-2A65-EB42-9CD0-2BB89F96F13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644B049-693C-C13B-7820-22A059508E7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2C58CE9-C8AB-163B-AC90-E46E712CEF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31FC69-BB3D-4AEF-A82A-0AF8785074F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6543F9-0D0E-3C1D-7319-0553ADB79B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C252890-BEE4-ED2C-5FFE-B9F8B4A47B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D05535-4DCE-444F-9407-0568BF794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45133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C774E2B-E273-AAAF-446B-6F70DDF263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E8FA7F-DD13-391A-C640-EE03F968D6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51D6FA-EBB5-EB00-ADB6-A8E3F50D4D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31FC69-BB3D-4AEF-A82A-0AF8785074F4}" type="datetimeFigureOut">
              <a:rPr lang="en-US" smtClean="0"/>
              <a:t>10/1/2025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2712CF4-1775-7B5E-5D22-173940B1E0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13327E-FC6D-EBD6-E4A2-2946EA4CB9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9D05535-4DCE-444F-9407-0568BF7949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56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933CD5-104D-16C3-A886-34F9046338B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AD05E52-5361-5414-4CCD-DF294AB5FB4C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1759348092096_PXL_20251001_194754558">
            <a:hlinkClick r:id="" action="ppaction://media"/>
            <a:extLst>
              <a:ext uri="{FF2B5EF4-FFF2-40B4-BE49-F238E27FC236}">
                <a16:creationId xmlns:a16="http://schemas.microsoft.com/office/drawing/2014/main" id="{6A849806-80FE-DE89-BB63-77FCA423BFB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8425" y="98425"/>
            <a:ext cx="11275676" cy="6342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388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Office Theme</vt:lpstr>
      <vt:lpstr>PowerPoint Presentation</vt:lpstr>
    </vt:vector>
  </TitlesOfParts>
  <Company>Froedtert Healthcare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TURTENWALD, COLLEEN</dc:creator>
  <cp:lastModifiedBy>TURTENWALD, COLLEEN</cp:lastModifiedBy>
  <cp:revision>1</cp:revision>
  <dcterms:created xsi:type="dcterms:W3CDTF">2025-10-01T19:53:48Z</dcterms:created>
  <dcterms:modified xsi:type="dcterms:W3CDTF">2025-10-01T19:59:12Z</dcterms:modified>
</cp:coreProperties>
</file>