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8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3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49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2270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95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41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95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6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3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1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6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7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7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0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947D8-6CF2-4671-A96C-B8FF0EFFA46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2F19D-1B8E-45F7-80F9-E890CAB41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013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Blood Bank Recipient ID Band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40"/>
            <a:ext cx="8144134" cy="643182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Implemented December 2, 2021</a:t>
            </a:r>
          </a:p>
        </p:txBody>
      </p:sp>
    </p:spTree>
    <p:extLst>
      <p:ext uri="{BB962C8B-B14F-4D97-AF65-F5344CB8AC3E}">
        <p14:creationId xmlns:p14="http://schemas.microsoft.com/office/powerpoint/2010/main" val="367140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3071813" y="2832100"/>
            <a:ext cx="2398712" cy="3381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>
                <a:ln>
                  <a:noFill/>
                </a:ln>
                <a:solidFill>
                  <a:srgbClr val="02407B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Remove draw tube label with the patient information from the wristband </a:t>
            </a:r>
            <a:r>
              <a:rPr kumimoji="0" lang="en-US" altLang="en-US" sz="700" b="1" i="0" u="sng" strike="noStrike" cap="none" normalizeH="0" baseline="0">
                <a:ln>
                  <a:noFill/>
                </a:ln>
                <a:solidFill>
                  <a:srgbClr val="02407B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(Right to Left)</a:t>
            </a:r>
            <a:r>
              <a:rPr kumimoji="0" lang="en-US" altLang="en-US" sz="700" b="1" i="0" u="none" strike="noStrike" cap="none" normalizeH="0" baseline="0">
                <a:ln>
                  <a:noFill/>
                </a:ln>
                <a:solidFill>
                  <a:srgbClr val="02407B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so the carbon copy of the written information remains on the wristband.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381250" y="3648075"/>
            <a:ext cx="2308225" cy="3381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>
                <a:ln>
                  <a:noFill/>
                </a:ln>
                <a:solidFill>
                  <a:srgbClr val="02407B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Apply patient information label to the draw tube. Align the V-Notch for visibility and proper specimen identification.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2386013" y="4441825"/>
            <a:ext cx="2560637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>
                <a:ln>
                  <a:noFill/>
                </a:ln>
                <a:solidFill>
                  <a:srgbClr val="02407B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Peel away white liner from the clear cover flap. Press clear cover flap down firmly from left to right, on a flat surface several times.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7424738" y="4421188"/>
            <a:ext cx="2706687" cy="231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1365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>
                <a:ln>
                  <a:noFill/>
                </a:ln>
                <a:solidFill>
                  <a:srgbClr val="02407B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Apply Bar Code Blood Band to patient allowing one finger </a:t>
            </a:r>
            <a:r>
              <a:rPr kumimoji="0" lang="en-US" altLang="en-US" sz="700" b="1" i="0" u="none" strike="noStrike" cap="none" normalizeH="0" baseline="0">
                <a:ln>
                  <a:noFill/>
                </a:ln>
                <a:solidFill>
                  <a:srgbClr val="1B1A1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__</a:t>
            </a:r>
            <a:r>
              <a:rPr kumimoji="0" lang="en-US" altLang="en-US" sz="700" b="1" i="0" u="none" strike="noStrike" cap="none" normalizeH="0" baseline="-30000">
                <a:ln>
                  <a:noFill/>
                </a:ln>
                <a:solidFill>
                  <a:srgbClr val="1B1A1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cc</a:t>
            </a:r>
            <a:r>
              <a:rPr kumimoji="0" lang="en-US" altLang="en-US" sz="700" b="1" i="0" u="none" strike="noStrike" cap="none" normalizeH="0" baseline="0">
                <a:ln>
                  <a:noFill/>
                </a:ln>
                <a:solidFill>
                  <a:srgbClr val="02407B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space between wrist and wristband closure.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7356475" y="4651375"/>
            <a:ext cx="306388" cy="15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5735638" y="3575050"/>
            <a:ext cx="76200" cy="1698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2075" algn="l"/>
              </a:tabLst>
            </a:pPr>
            <a:r>
              <a:rPr kumimoji="0" lang="en-US" altLang="en-US" sz="600" b="1" i="0" u="none" strike="noStrike" cap="none" normalizeH="0" baseline="0">
                <a:ln>
                  <a:noFill/>
                </a:ln>
                <a:solidFill>
                  <a:srgbClr val="256B8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5730875" y="4329113"/>
            <a:ext cx="87313" cy="555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>
                <a:ln>
                  <a:noFill/>
                </a:ln>
                <a:solidFill>
                  <a:srgbClr val="326E8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•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1" i="0" u="none" strike="noStrike" cap="none" normalizeH="0" baseline="0">
                <a:ln>
                  <a:noFill/>
                </a:ln>
                <a:solidFill>
                  <a:srgbClr val="326E86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6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rgbClr val="50829B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66693C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•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66693C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1"/>
          <p:cNvSpPr txBox="1">
            <a:spLocks noChangeArrowheads="1"/>
          </p:cNvSpPr>
          <p:nvPr/>
        </p:nvSpPr>
        <p:spPr bwMode="auto">
          <a:xfrm>
            <a:off x="5907088" y="4525963"/>
            <a:ext cx="119062" cy="1571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02407B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74" name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41" y="1371750"/>
            <a:ext cx="9893968" cy="498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3298135" y="498454"/>
            <a:ext cx="4058340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/>
              <a:t>Instructions for use</a:t>
            </a: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53"/>
          <p:cNvSpPr>
            <a:spLocks noChangeArrowheads="1"/>
          </p:cNvSpPr>
          <p:nvPr/>
        </p:nvSpPr>
        <p:spPr bwMode="auto">
          <a:xfrm>
            <a:off x="0" y="4848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4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400" y="1646147"/>
            <a:ext cx="111696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1A - Patient Information</a:t>
            </a:r>
          </a:p>
          <a:p>
            <a:r>
              <a:rPr lang="en-US" sz="2000" b="1" dirty="0"/>
              <a:t>	  Consists of :</a:t>
            </a:r>
          </a:p>
          <a:p>
            <a:r>
              <a:rPr lang="en-US" sz="2000" b="1" dirty="0"/>
              <a:t> </a:t>
            </a:r>
          </a:p>
          <a:p>
            <a:r>
              <a:rPr lang="en-US" sz="2000" b="1" dirty="0"/>
              <a:t>	PT: Last Name, First Name, MI	               INITIALS: Collector Initials (print clearly)</a:t>
            </a:r>
          </a:p>
          <a:p>
            <a:endParaRPr lang="en-US" sz="2000" b="1" dirty="0"/>
          </a:p>
          <a:p>
            <a:r>
              <a:rPr lang="en-US" sz="2000" b="1" dirty="0"/>
              <a:t>	MR: Account Number (e.g. AS123456)	   DATE: MM/DD/YY</a:t>
            </a:r>
          </a:p>
          <a:p>
            <a:endParaRPr lang="en-US" sz="2000" b="1" dirty="0"/>
          </a:p>
          <a:p>
            <a:r>
              <a:rPr lang="en-US" sz="2000" b="1" dirty="0"/>
              <a:t>	DOB: NOT required			                     TIME: Military format</a:t>
            </a:r>
          </a:p>
          <a:p>
            <a:r>
              <a:rPr lang="en-US" sz="2000" b="1" dirty="0"/>
              <a:t>	</a:t>
            </a:r>
          </a:p>
          <a:p>
            <a:r>
              <a:rPr lang="en-US" sz="2000" b="1" dirty="0"/>
              <a:t>Note that the barcode on the ID band is not in use.</a:t>
            </a:r>
          </a:p>
        </p:txBody>
      </p:sp>
    </p:spTree>
    <p:extLst>
      <p:ext uri="{BB962C8B-B14F-4D97-AF65-F5344CB8AC3E}">
        <p14:creationId xmlns:p14="http://schemas.microsoft.com/office/powerpoint/2010/main" val="384547557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52</TotalTime>
  <Words>194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Verdana</vt:lpstr>
      <vt:lpstr>Berlin</vt:lpstr>
      <vt:lpstr>Blood Bank Recipient ID Band </vt:lpstr>
      <vt:lpstr>PowerPoint Presentation</vt:lpstr>
      <vt:lpstr>PowerPoint Presentation</vt:lpstr>
    </vt:vector>
  </TitlesOfParts>
  <Company>CHRISTUS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Barcode Blood Band</dc:title>
  <dc:creator>Bernshausen, Rogers</dc:creator>
  <cp:lastModifiedBy>Lozano, Ninfa</cp:lastModifiedBy>
  <cp:revision>7</cp:revision>
  <dcterms:created xsi:type="dcterms:W3CDTF">2021-12-03T16:23:00Z</dcterms:created>
  <dcterms:modified xsi:type="dcterms:W3CDTF">2021-12-03T17:33:55Z</dcterms:modified>
</cp:coreProperties>
</file>