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77785C-B5D6-464A-BFA5-CACDAE8DC438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B90E00-FA52-47E0-859A-9EDB9F1C823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\\corp\gnwt\YK\NTHSSA\NTHSSA%20Share\Stanton%20Hospital%20Share\Lab\French%20Language%20Active%20Offer%20Resources\GNWT_French%20Active%20Offer_July%2014.wm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French Active Offer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Reviewing an Occurrence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38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/>
              <a:t>Questions?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Des </a:t>
            </a:r>
            <a:r>
              <a:rPr lang="en-US" sz="4400" dirty="0"/>
              <a:t>questions</a:t>
            </a:r>
            <a:r>
              <a:rPr lang="en-US" sz="4400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early 2019 an NTHSSA client filed a complaint with the Languages </a:t>
            </a:r>
            <a:r>
              <a:rPr lang="en-US" dirty="0" err="1" smtClean="0"/>
              <a:t>Commisioner</a:t>
            </a:r>
            <a:r>
              <a:rPr lang="en-US" dirty="0" smtClean="0"/>
              <a:t> of the Northwest Territories</a:t>
            </a:r>
          </a:p>
          <a:p>
            <a:r>
              <a:rPr lang="en-US" dirty="0" smtClean="0"/>
              <a:t>The client attempted to obtain services in French and experienced difficulty in obtaining service in her chosen official language.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i="1" dirty="0"/>
              <a:t>	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2800" i="1" dirty="0" smtClean="0"/>
              <a:t>“…unlike the nurse inside the lab. She started speaking to me in English, so I told her that French was my preferred language. She then burst out laughing, saying that she did not speak French. I asked her if there was someone who could serve me in French, but she said no.”</a:t>
            </a:r>
            <a:endParaRPr lang="en-US" sz="28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7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Discussion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should have happened?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 Article 11 of the Official Languages Act:</a:t>
            </a:r>
          </a:p>
          <a:p>
            <a:pPr lvl="1"/>
            <a:r>
              <a:rPr lang="en-US" sz="2000" dirty="0"/>
              <a:t>(1) Any member of the public in the Northwest Territories has the right to communicate with, and to receive available services from, any head or central office of a government institution in English or French, and has the same right with respect to any other office of that institution where </a:t>
            </a:r>
            <a:endParaRPr lang="en-US" sz="2000" dirty="0" smtClean="0"/>
          </a:p>
          <a:p>
            <a:pPr lvl="2"/>
            <a:r>
              <a:rPr lang="en-US" sz="1800" dirty="0" smtClean="0"/>
              <a:t>(</a:t>
            </a:r>
            <a:r>
              <a:rPr lang="en-US" sz="1800" dirty="0"/>
              <a:t>a) there is a significant demand for communications with and services from the office in that language; or </a:t>
            </a:r>
            <a:endParaRPr lang="en-US" sz="1800" dirty="0" smtClean="0"/>
          </a:p>
          <a:p>
            <a:pPr lvl="2"/>
            <a:r>
              <a:rPr lang="en-US" sz="1800" dirty="0" smtClean="0"/>
              <a:t>(</a:t>
            </a:r>
            <a:r>
              <a:rPr lang="en-US" sz="1800" dirty="0"/>
              <a:t>b) it is reasonable, given the nature of the office, that communications with and services from it be available in both English and French.</a:t>
            </a:r>
            <a:endParaRPr lang="en-US" sz="18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3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do?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View the video by clicking the link </a:t>
            </a:r>
            <a:r>
              <a:rPr lang="en-US" dirty="0" smtClean="0">
                <a:hlinkClick r:id="rId2" action="ppaction://hlinkfile"/>
              </a:rPr>
              <a:t>here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9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 Language Active Offer booklets are available throughout the Laboratory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Contact your French Language Services Coordinator:</a:t>
            </a:r>
          </a:p>
          <a:p>
            <a:pPr lvl="1"/>
            <a:r>
              <a:rPr lang="en-US" dirty="0"/>
              <a:t>Charles </a:t>
            </a:r>
            <a:r>
              <a:rPr lang="en-US" dirty="0" smtClean="0"/>
              <a:t>Pitre</a:t>
            </a:r>
          </a:p>
          <a:p>
            <a:pPr marL="301943" lvl="1" indent="0">
              <a:buNone/>
            </a:pPr>
            <a:endParaRPr lang="en-US" dirty="0" smtClean="0"/>
          </a:p>
          <a:p>
            <a:r>
              <a:rPr lang="en-US" dirty="0" smtClean="0"/>
              <a:t>Contact your French Medical </a:t>
            </a:r>
            <a:r>
              <a:rPr lang="en-US" dirty="0" err="1" smtClean="0"/>
              <a:t>Interpretor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Mouna</a:t>
            </a:r>
            <a:r>
              <a:rPr lang="en-US" dirty="0" smtClean="0"/>
              <a:t> </a:t>
            </a:r>
            <a:r>
              <a:rPr lang="en-US" dirty="0" err="1" smtClean="0"/>
              <a:t>Filali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resources are available?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Contact your approved bilingual staff members</a:t>
            </a:r>
          </a:p>
          <a:p>
            <a:endParaRPr lang="en-US" sz="3600" dirty="0"/>
          </a:p>
          <a:p>
            <a:r>
              <a:rPr lang="en-US" sz="3600" dirty="0" smtClean="0"/>
              <a:t>Call Can-Talk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resources are available?</a:t>
            </a:r>
          </a:p>
        </p:txBody>
      </p:sp>
    </p:spTree>
    <p:extLst>
      <p:ext uri="{BB962C8B-B14F-4D97-AF65-F5344CB8AC3E}">
        <p14:creationId xmlns:p14="http://schemas.microsoft.com/office/powerpoint/2010/main" val="24786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Discussion</a:t>
            </a:r>
            <a:endParaRPr lang="en-US" sz="6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this client comes to see you today what will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182</TotalTime>
  <Words>248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French Active Offer</vt:lpstr>
      <vt:lpstr>Concern</vt:lpstr>
      <vt:lpstr>Concern</vt:lpstr>
      <vt:lpstr>So what should have happened?</vt:lpstr>
      <vt:lpstr>Why is this important?</vt:lpstr>
      <vt:lpstr>What should I do?</vt:lpstr>
      <vt:lpstr>What resources are available?</vt:lpstr>
      <vt:lpstr>What resources are available?</vt:lpstr>
      <vt:lpstr>If this client comes to see you today what will you do?</vt:lpstr>
      <vt:lpstr>PowerPoint Presentation</vt:lpstr>
    </vt:vector>
  </TitlesOfParts>
  <Company>GNWT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Active Offer</dc:title>
  <dc:creator>Jennifer G. Daley Bernier</dc:creator>
  <cp:lastModifiedBy>Jennifer G. Daley Bernier</cp:lastModifiedBy>
  <cp:revision>7</cp:revision>
  <dcterms:created xsi:type="dcterms:W3CDTF">2019-08-20T19:10:17Z</dcterms:created>
  <dcterms:modified xsi:type="dcterms:W3CDTF">2019-08-21T17:48:37Z</dcterms:modified>
</cp:coreProperties>
</file>