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098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7785C-B5D6-464A-BFA5-CACDAE8DC438}" type="datetimeFigureOut">
              <a:rPr lang="en-US" smtClean="0"/>
              <a:t>8/21/2019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90E00-FA52-47E0-859A-9EDB9F1C823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7785C-B5D6-464A-BFA5-CACDAE8DC438}" type="datetimeFigureOut">
              <a:rPr lang="en-US" smtClean="0"/>
              <a:t>8/21/2019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90E00-FA52-47E0-859A-9EDB9F1C823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7785C-B5D6-464A-BFA5-CACDAE8DC438}" type="datetimeFigureOut">
              <a:rPr lang="en-US" smtClean="0"/>
              <a:t>8/21/2019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90E00-FA52-47E0-859A-9EDB9F1C8237}" type="slidenum">
              <a:rPr lang="en-US" smtClean="0"/>
              <a:t>‹#›</a:t>
            </a:fld>
            <a:endParaRPr lang="en-US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7785C-B5D6-464A-BFA5-CACDAE8DC438}" type="datetimeFigureOut">
              <a:rPr lang="en-US" smtClean="0"/>
              <a:t>8/21/2019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90E00-FA52-47E0-859A-9EDB9F1C8237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7785C-B5D6-464A-BFA5-CACDAE8DC438}" type="datetimeFigureOut">
              <a:rPr lang="en-US" smtClean="0"/>
              <a:t>8/21/2019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90E00-FA52-47E0-859A-9EDB9F1C823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7785C-B5D6-464A-BFA5-CACDAE8DC438}" type="datetimeFigureOut">
              <a:rPr lang="en-US" smtClean="0"/>
              <a:t>8/21/2019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90E00-FA52-47E0-859A-9EDB9F1C8237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7785C-B5D6-464A-BFA5-CACDAE8DC438}" type="datetimeFigureOut">
              <a:rPr lang="en-US" smtClean="0"/>
              <a:t>8/21/2019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90E00-FA52-47E0-859A-9EDB9F1C823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7785C-B5D6-464A-BFA5-CACDAE8DC438}" type="datetimeFigureOut">
              <a:rPr lang="en-US" smtClean="0"/>
              <a:t>8/21/2019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90E00-FA52-47E0-859A-9EDB9F1C823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7785C-B5D6-464A-BFA5-CACDAE8DC438}" type="datetimeFigureOut">
              <a:rPr lang="en-US" smtClean="0"/>
              <a:t>8/21/2019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90E00-FA52-47E0-859A-9EDB9F1C823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7785C-B5D6-464A-BFA5-CACDAE8DC438}" type="datetimeFigureOut">
              <a:rPr lang="en-US" smtClean="0"/>
              <a:t>8/21/2019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90E00-FA52-47E0-859A-9EDB9F1C8237}" type="slidenum">
              <a:rPr lang="en-US" smtClean="0"/>
              <a:t>‹#›</a:t>
            </a:fld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7785C-B5D6-464A-BFA5-CACDAE8DC438}" type="datetimeFigureOut">
              <a:rPr lang="en-US" smtClean="0"/>
              <a:t>8/21/2019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90E00-FA52-47E0-859A-9EDB9F1C8237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6477785C-B5D6-464A-BFA5-CACDAE8DC438}" type="datetimeFigureOut">
              <a:rPr lang="en-US" smtClean="0"/>
              <a:t>8/21/2019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98B90E00-FA52-47E0-859A-9EDB9F1C8237}" type="slidenum">
              <a:rPr lang="en-US" smtClean="0"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file:///\\corp\gnwt\YK\NTHSSA\NTHSSA%20Share\Stanton%20Hospital%20Share\Lab\French%20Language%20Active%20Offer%20Resources\GNWT_French%20Active%20Offer_July%2014.wmv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6600" b="1" dirty="0" smtClean="0"/>
              <a:t>French Active Offer</a:t>
            </a:r>
            <a:endParaRPr lang="en-US" sz="66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400" dirty="0" smtClean="0"/>
              <a:t>Reviewing an Occurrence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2813869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sz="4400" dirty="0"/>
              <a:t>Questions?</a:t>
            </a:r>
            <a:endParaRPr lang="en-US" sz="4400" dirty="0" smtClean="0"/>
          </a:p>
          <a:p>
            <a:pPr marL="0" indent="0" algn="ctr">
              <a:buNone/>
            </a:pPr>
            <a:r>
              <a:rPr lang="en-US" sz="4400" dirty="0" smtClean="0"/>
              <a:t>Des </a:t>
            </a:r>
            <a:r>
              <a:rPr lang="en-US" sz="4400" dirty="0"/>
              <a:t>questions</a:t>
            </a:r>
            <a:r>
              <a:rPr lang="en-US" sz="4400" dirty="0" smtClean="0"/>
              <a:t>?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8601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early 2019 an NTHSSA client filed a complaint with the Languages </a:t>
            </a:r>
            <a:r>
              <a:rPr lang="en-US" dirty="0" err="1" smtClean="0"/>
              <a:t>Commisioner</a:t>
            </a:r>
            <a:r>
              <a:rPr lang="en-US" dirty="0" smtClean="0"/>
              <a:t> of the Northwest Territories</a:t>
            </a:r>
          </a:p>
          <a:p>
            <a:r>
              <a:rPr lang="en-US" dirty="0" smtClean="0"/>
              <a:t>The client attempted to obtain services in French and experienced difficulty in obtaining service in her chosen official language.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Concern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461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1600" i="1" dirty="0"/>
              <a:t>	</a:t>
            </a:r>
            <a:endParaRPr lang="en-US" sz="1600" i="1" dirty="0" smtClean="0"/>
          </a:p>
          <a:p>
            <a:pPr marL="0" indent="0">
              <a:buNone/>
            </a:pPr>
            <a:r>
              <a:rPr lang="en-US" sz="2800" i="1" dirty="0" smtClean="0"/>
              <a:t>“…unlike the nurse inside the lab. She started speaking to me in English, so I told her that French was my preferred language. She then burst out laughing, saying that she did not speak French. I asked her if there was someone who could serve me in French, but she said no.”</a:t>
            </a:r>
            <a:endParaRPr lang="en-US" sz="2800" i="1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Concern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1271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en-US" sz="6600" dirty="0" smtClean="0"/>
          </a:p>
          <a:p>
            <a:pPr marL="0" indent="0" algn="ctr">
              <a:buNone/>
            </a:pPr>
            <a:r>
              <a:rPr lang="en-US" sz="6600" dirty="0" smtClean="0"/>
              <a:t>Discussion</a:t>
            </a:r>
            <a:endParaRPr lang="en-US" sz="66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 what should have happened?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2897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Under Article 11 of the Official Languages Act:</a:t>
            </a:r>
          </a:p>
          <a:p>
            <a:pPr lvl="1"/>
            <a:r>
              <a:rPr lang="en-US" sz="2000" dirty="0"/>
              <a:t>(1) Any member of the public in the Northwest Territories has the right to communicate with, and to receive available services from, any head or central office of a government institution in English or French, and has the same right with respect to any other office of that institution where </a:t>
            </a:r>
            <a:endParaRPr lang="en-US" sz="2000" dirty="0" smtClean="0"/>
          </a:p>
          <a:p>
            <a:pPr lvl="2"/>
            <a:r>
              <a:rPr lang="en-US" sz="1800" dirty="0" smtClean="0"/>
              <a:t>(</a:t>
            </a:r>
            <a:r>
              <a:rPr lang="en-US" sz="1800" dirty="0"/>
              <a:t>a) there is a significant demand for communications with and services from the office in that language; or </a:t>
            </a:r>
            <a:endParaRPr lang="en-US" sz="1800" dirty="0" smtClean="0"/>
          </a:p>
          <a:p>
            <a:pPr lvl="2"/>
            <a:r>
              <a:rPr lang="en-US" sz="1800" dirty="0" smtClean="0"/>
              <a:t>(</a:t>
            </a:r>
            <a:r>
              <a:rPr lang="en-US" sz="1800" dirty="0"/>
              <a:t>b) it is reasonable, given the nature of the office, that communications with and services from it be available in both English and French.</a:t>
            </a:r>
            <a:endParaRPr lang="en-US" sz="1800" i="1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is this important?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0931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should I do?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View the video by clicking the link </a:t>
            </a:r>
            <a:r>
              <a:rPr lang="en-US" dirty="0" smtClean="0">
                <a:hlinkClick r:id="rId2" action="ppaction://hlinkfile"/>
              </a:rPr>
              <a:t>here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3906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French Language Active Offer booklets are available throughout the Laboratory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Contact your French Language Services Coordinator:</a:t>
            </a:r>
          </a:p>
          <a:p>
            <a:pPr lvl="1"/>
            <a:r>
              <a:rPr lang="en-US" dirty="0"/>
              <a:t>Charles </a:t>
            </a:r>
            <a:r>
              <a:rPr lang="en-US" dirty="0" smtClean="0"/>
              <a:t>Pitre</a:t>
            </a:r>
          </a:p>
          <a:p>
            <a:pPr marL="301943" lvl="1" indent="0">
              <a:buNone/>
            </a:pPr>
            <a:endParaRPr lang="en-US" dirty="0" smtClean="0"/>
          </a:p>
          <a:p>
            <a:r>
              <a:rPr lang="en-US" dirty="0" smtClean="0"/>
              <a:t>Contact your French Medical </a:t>
            </a:r>
            <a:r>
              <a:rPr lang="en-US" dirty="0" err="1" smtClean="0"/>
              <a:t>Interpretor</a:t>
            </a:r>
            <a:r>
              <a:rPr lang="en-US" dirty="0" smtClean="0"/>
              <a:t>:</a:t>
            </a:r>
          </a:p>
          <a:p>
            <a:pPr lvl="1"/>
            <a:r>
              <a:rPr lang="en-US" dirty="0" err="1" smtClean="0"/>
              <a:t>Mouna</a:t>
            </a:r>
            <a:r>
              <a:rPr lang="en-US" dirty="0" smtClean="0"/>
              <a:t> </a:t>
            </a:r>
            <a:r>
              <a:rPr lang="en-US" dirty="0" err="1" smtClean="0"/>
              <a:t>Filali</a:t>
            </a:r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resources are available?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4706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Contact your approved bilingual staff members</a:t>
            </a:r>
          </a:p>
          <a:p>
            <a:endParaRPr lang="en-US" sz="3600" dirty="0"/>
          </a:p>
          <a:p>
            <a:r>
              <a:rPr lang="en-US" sz="3600" dirty="0" smtClean="0"/>
              <a:t>Call Can-Talk</a:t>
            </a:r>
            <a:endParaRPr lang="en-US" sz="36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resources are available?</a:t>
            </a:r>
          </a:p>
        </p:txBody>
      </p:sp>
    </p:spTree>
    <p:extLst>
      <p:ext uri="{BB962C8B-B14F-4D97-AF65-F5344CB8AC3E}">
        <p14:creationId xmlns:p14="http://schemas.microsoft.com/office/powerpoint/2010/main" val="2478675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US" sz="6600" dirty="0" smtClean="0"/>
          </a:p>
          <a:p>
            <a:pPr marL="0" indent="0" algn="ctr">
              <a:buNone/>
            </a:pPr>
            <a:r>
              <a:rPr lang="en-US" sz="6600" dirty="0" smtClean="0"/>
              <a:t>Discussion</a:t>
            </a:r>
            <a:endParaRPr lang="en-US" sz="6600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If this client comes to see you today what will you do?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9693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aveform">
  <a:themeElements>
    <a:clrScheme name="Wavef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Wavef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ave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182</TotalTime>
  <Words>248</Words>
  <Application>Microsoft Office PowerPoint</Application>
  <PresentationFormat>On-screen Show (4:3)</PresentationFormat>
  <Paragraphs>37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Waveform</vt:lpstr>
      <vt:lpstr>French Active Offer</vt:lpstr>
      <vt:lpstr>Concern</vt:lpstr>
      <vt:lpstr>Concern</vt:lpstr>
      <vt:lpstr>So what should have happened?</vt:lpstr>
      <vt:lpstr>Why is this important?</vt:lpstr>
      <vt:lpstr>What should I do?</vt:lpstr>
      <vt:lpstr>What resources are available?</vt:lpstr>
      <vt:lpstr>What resources are available?</vt:lpstr>
      <vt:lpstr>If this client comes to see you today what will you do?</vt:lpstr>
      <vt:lpstr>PowerPoint Presentation</vt:lpstr>
    </vt:vector>
  </TitlesOfParts>
  <Company>GNWT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French Active Offer</dc:title>
  <dc:creator>Jennifer G. Daley Bernier</dc:creator>
  <cp:lastModifiedBy>Jennifer G. Daley Bernier</cp:lastModifiedBy>
  <cp:revision>7</cp:revision>
  <dcterms:created xsi:type="dcterms:W3CDTF">2019-08-20T19:10:17Z</dcterms:created>
  <dcterms:modified xsi:type="dcterms:W3CDTF">2019-08-21T17:48:37Z</dcterms:modified>
</cp:coreProperties>
</file>