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6" r:id="rId5"/>
    <p:sldId id="266" r:id="rId6"/>
    <p:sldId id="273" r:id="rId7"/>
    <p:sldId id="298" r:id="rId8"/>
    <p:sldId id="275" r:id="rId9"/>
    <p:sldId id="304" r:id="rId10"/>
    <p:sldId id="286" r:id="rId11"/>
    <p:sldId id="307" r:id="rId12"/>
    <p:sldId id="306" r:id="rId13"/>
    <p:sldId id="305" r:id="rId14"/>
    <p:sldId id="25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98E"/>
    <a:srgbClr val="FC4C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5"/>
    <p:restoredTop sz="94694"/>
  </p:normalViewPr>
  <p:slideViewPr>
    <p:cSldViewPr snapToGrid="0" snapToObjects="1">
      <p:cViewPr varScale="1">
        <p:scale>
          <a:sx n="56" d="100"/>
          <a:sy n="56" d="100"/>
        </p:scale>
        <p:origin x="1184" y="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AB5307-E970-9C44-AFF9-6D592EF4AEB8}" type="datetimeFigureOut">
              <a:rPr lang="en-US" smtClean="0"/>
              <a:t>3/7/2025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C685AB-55B9-6144-A640-32FAB5F37E47}" type="slidenum">
              <a:rPr lang="en-US" smtClean="0"/>
              <a:t>‹#›</a:t>
            </a:fld>
            <a:endParaRPr lang="en-US"/>
          </a:p>
        </p:txBody>
      </p:sp>
    </p:spTree>
    <p:extLst>
      <p:ext uri="{BB962C8B-B14F-4D97-AF65-F5344CB8AC3E}">
        <p14:creationId xmlns:p14="http://schemas.microsoft.com/office/powerpoint/2010/main" val="83628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C685AB-55B9-6144-A640-32FAB5F37E47}" type="slidenum">
              <a:rPr lang="en-US" smtClean="0"/>
              <a:t>4</a:t>
            </a:fld>
            <a:endParaRPr lang="en-US"/>
          </a:p>
        </p:txBody>
      </p:sp>
    </p:spTree>
    <p:extLst>
      <p:ext uri="{BB962C8B-B14F-4D97-AF65-F5344CB8AC3E}">
        <p14:creationId xmlns:p14="http://schemas.microsoft.com/office/powerpoint/2010/main" val="2126002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C685AB-55B9-6144-A640-32FAB5F37E47}" type="slidenum">
              <a:rPr lang="en-US" smtClean="0"/>
              <a:t>5</a:t>
            </a:fld>
            <a:endParaRPr lang="en-US"/>
          </a:p>
        </p:txBody>
      </p:sp>
    </p:spTree>
    <p:extLst>
      <p:ext uri="{BB962C8B-B14F-4D97-AF65-F5344CB8AC3E}">
        <p14:creationId xmlns:p14="http://schemas.microsoft.com/office/powerpoint/2010/main" val="325440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C685AB-55B9-6144-A640-32FAB5F37E47}" type="slidenum">
              <a:rPr lang="en-US" smtClean="0"/>
              <a:t>7</a:t>
            </a:fld>
            <a:endParaRPr lang="en-US"/>
          </a:p>
        </p:txBody>
      </p:sp>
    </p:spTree>
    <p:extLst>
      <p:ext uri="{BB962C8B-B14F-4D97-AF65-F5344CB8AC3E}">
        <p14:creationId xmlns:p14="http://schemas.microsoft.com/office/powerpoint/2010/main" val="781618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CC689-826F-731B-FB66-2B0C1F583D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DC3994-4426-540C-84A6-57157289B0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DCCA30-D4B9-1DEF-0221-F01031DCCC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2B677F-6400-093D-183E-6ACCF70338B1}"/>
              </a:ext>
            </a:extLst>
          </p:cNvPr>
          <p:cNvSpPr>
            <a:spLocks noGrp="1"/>
          </p:cNvSpPr>
          <p:nvPr>
            <p:ph type="sldNum" sz="quarter" idx="5"/>
          </p:nvPr>
        </p:nvSpPr>
        <p:spPr/>
        <p:txBody>
          <a:bodyPr/>
          <a:lstStyle/>
          <a:p>
            <a:fld id="{15C685AB-55B9-6144-A640-32FAB5F37E47}" type="slidenum">
              <a:rPr lang="en-US" smtClean="0"/>
              <a:t>8</a:t>
            </a:fld>
            <a:endParaRPr lang="en-US"/>
          </a:p>
        </p:txBody>
      </p:sp>
    </p:spTree>
    <p:extLst>
      <p:ext uri="{BB962C8B-B14F-4D97-AF65-F5344CB8AC3E}">
        <p14:creationId xmlns:p14="http://schemas.microsoft.com/office/powerpoint/2010/main" val="2255549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8C26D-CD0A-17A1-55E3-C2D5774990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42EAF8-BAB3-9C41-1844-E2FD3C4DAF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853439-BE58-CD30-07BB-1E4A051CCE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9E6B87-F5D7-F47D-BC6E-51A8D2BB6329}"/>
              </a:ext>
            </a:extLst>
          </p:cNvPr>
          <p:cNvSpPr>
            <a:spLocks noGrp="1"/>
          </p:cNvSpPr>
          <p:nvPr>
            <p:ph type="sldNum" sz="quarter" idx="5"/>
          </p:nvPr>
        </p:nvSpPr>
        <p:spPr/>
        <p:txBody>
          <a:bodyPr/>
          <a:lstStyle/>
          <a:p>
            <a:fld id="{15C685AB-55B9-6144-A640-32FAB5F37E47}" type="slidenum">
              <a:rPr lang="en-US" smtClean="0"/>
              <a:t>9</a:t>
            </a:fld>
            <a:endParaRPr lang="en-US"/>
          </a:p>
        </p:txBody>
      </p:sp>
    </p:spTree>
    <p:extLst>
      <p:ext uri="{BB962C8B-B14F-4D97-AF65-F5344CB8AC3E}">
        <p14:creationId xmlns:p14="http://schemas.microsoft.com/office/powerpoint/2010/main" val="3119203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D4273-7B94-A1B8-3ADA-9EBCC9FA70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452FEF-95DD-8907-0868-4C435BAB71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DD10C7-5B9A-B513-61DB-D876E22D4C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E1C8BE-831F-4DA3-A2FE-35F9F5A94808}"/>
              </a:ext>
            </a:extLst>
          </p:cNvPr>
          <p:cNvSpPr>
            <a:spLocks noGrp="1"/>
          </p:cNvSpPr>
          <p:nvPr>
            <p:ph type="sldNum" sz="quarter" idx="5"/>
          </p:nvPr>
        </p:nvSpPr>
        <p:spPr/>
        <p:txBody>
          <a:bodyPr/>
          <a:lstStyle/>
          <a:p>
            <a:fld id="{15C685AB-55B9-6144-A640-32FAB5F37E47}" type="slidenum">
              <a:rPr lang="en-US" smtClean="0"/>
              <a:t>10</a:t>
            </a:fld>
            <a:endParaRPr lang="en-US"/>
          </a:p>
        </p:txBody>
      </p:sp>
    </p:spTree>
    <p:extLst>
      <p:ext uri="{BB962C8B-B14F-4D97-AF65-F5344CB8AC3E}">
        <p14:creationId xmlns:p14="http://schemas.microsoft.com/office/powerpoint/2010/main" val="19511259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BFD229-60DF-D646-A24B-06007CEA6A7F}"/>
              </a:ext>
            </a:extLst>
          </p:cNvPr>
          <p:cNvPicPr>
            <a:picLocks noChangeAspect="1"/>
          </p:cNvPicPr>
          <p:nvPr userDrawn="1"/>
        </p:nvPicPr>
        <p:blipFill>
          <a:blip r:embed="rId2"/>
          <a:srcRect/>
          <a:stretch/>
        </p:blipFill>
        <p:spPr>
          <a:xfrm>
            <a:off x="-28426" y="-13908"/>
            <a:ext cx="12231045" cy="6876644"/>
          </a:xfrm>
          <a:prstGeom prst="rect">
            <a:avLst/>
          </a:prstGeom>
        </p:spPr>
      </p:pic>
    </p:spTree>
    <p:extLst>
      <p:ext uri="{BB962C8B-B14F-4D97-AF65-F5344CB8AC3E}">
        <p14:creationId xmlns:p14="http://schemas.microsoft.com/office/powerpoint/2010/main" val="325530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87DB3F-28C0-7743-8DD9-678D06E3C02F}"/>
              </a:ext>
            </a:extLst>
          </p:cNvPr>
          <p:cNvSpPr>
            <a:spLocks noGrp="1"/>
          </p:cNvSpPr>
          <p:nvPr>
            <p:ph type="sldNum" sz="quarter" idx="12"/>
          </p:nvPr>
        </p:nvSpPr>
        <p:spPr/>
        <p:txBody>
          <a:bodyPr/>
          <a:lstStyle/>
          <a:p>
            <a:fld id="{D1861599-52FB-3C46-8B79-3212DE710A59}" type="slidenum">
              <a:rPr lang="en-US" smtClean="0"/>
              <a:t>‹#›</a:t>
            </a:fld>
            <a:endParaRPr lang="en-US"/>
          </a:p>
        </p:txBody>
      </p:sp>
      <p:pic>
        <p:nvPicPr>
          <p:cNvPr id="5" name="Picture 4">
            <a:extLst>
              <a:ext uri="{FF2B5EF4-FFF2-40B4-BE49-F238E27FC236}">
                <a16:creationId xmlns:a16="http://schemas.microsoft.com/office/drawing/2014/main" id="{1BCEA27A-501A-1A51-D9D9-15C03CB5940F}"/>
              </a:ext>
            </a:extLst>
          </p:cNvPr>
          <p:cNvPicPr>
            <a:picLocks noChangeAspect="1"/>
          </p:cNvPicPr>
          <p:nvPr userDrawn="1"/>
        </p:nvPicPr>
        <p:blipFill>
          <a:blip r:embed="rId2"/>
          <a:stretch>
            <a:fillRect/>
          </a:stretch>
        </p:blipFill>
        <p:spPr>
          <a:xfrm>
            <a:off x="0" y="1654"/>
            <a:ext cx="12192000" cy="6854692"/>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877A5F86-1ADC-E019-B262-585D005CB91F}"/>
              </a:ext>
            </a:extLst>
          </p:cNvPr>
          <p:cNvPicPr>
            <a:picLocks noChangeAspect="1"/>
          </p:cNvPicPr>
          <p:nvPr userDrawn="1"/>
        </p:nvPicPr>
        <p:blipFill>
          <a:blip r:embed="rId3"/>
          <a:stretch>
            <a:fillRect/>
          </a:stretch>
        </p:blipFill>
        <p:spPr>
          <a:xfrm>
            <a:off x="191677" y="6187305"/>
            <a:ext cx="1910500" cy="525190"/>
          </a:xfrm>
          <a:prstGeom prst="rect">
            <a:avLst/>
          </a:prstGeom>
        </p:spPr>
      </p:pic>
    </p:spTree>
    <p:extLst>
      <p:ext uri="{BB962C8B-B14F-4D97-AF65-F5344CB8AC3E}">
        <p14:creationId xmlns:p14="http://schemas.microsoft.com/office/powerpoint/2010/main" val="995616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823014-5AB9-82A1-2600-EF488935C3BE}"/>
              </a:ext>
            </a:extLst>
          </p:cNvPr>
          <p:cNvPicPr>
            <a:picLocks noChangeAspect="1"/>
          </p:cNvPicPr>
          <p:nvPr userDrawn="1"/>
        </p:nvPicPr>
        <p:blipFill>
          <a:blip r:embed="rId2"/>
          <a:stretch>
            <a:fillRect/>
          </a:stretch>
        </p:blipFill>
        <p:spPr>
          <a:xfrm>
            <a:off x="0" y="1654"/>
            <a:ext cx="12192000" cy="6854692"/>
          </a:xfrm>
          <a:prstGeom prst="rect">
            <a:avLst/>
          </a:prstGeom>
        </p:spPr>
      </p:pic>
      <p:pic>
        <p:nvPicPr>
          <p:cNvPr id="6" name="Picture 5" descr="Blue text on a black background&#10;&#10;Description automatically generated">
            <a:extLst>
              <a:ext uri="{FF2B5EF4-FFF2-40B4-BE49-F238E27FC236}">
                <a16:creationId xmlns:a16="http://schemas.microsoft.com/office/drawing/2014/main" id="{93E18CE6-6F08-2DEA-F9E4-5236B7120536}"/>
              </a:ext>
            </a:extLst>
          </p:cNvPr>
          <p:cNvPicPr>
            <a:picLocks noChangeAspect="1"/>
          </p:cNvPicPr>
          <p:nvPr userDrawn="1"/>
        </p:nvPicPr>
        <p:blipFill>
          <a:blip r:embed="rId3"/>
          <a:stretch>
            <a:fillRect/>
          </a:stretch>
        </p:blipFill>
        <p:spPr>
          <a:xfrm>
            <a:off x="191677" y="6187305"/>
            <a:ext cx="1910500" cy="525190"/>
          </a:xfrm>
          <a:prstGeom prst="rect">
            <a:avLst/>
          </a:prstGeom>
        </p:spPr>
      </p:pic>
      <p:sp>
        <p:nvSpPr>
          <p:cNvPr id="2" name="Title 1">
            <a:extLst>
              <a:ext uri="{FF2B5EF4-FFF2-40B4-BE49-F238E27FC236}">
                <a16:creationId xmlns:a16="http://schemas.microsoft.com/office/drawing/2014/main" id="{F55C815C-F3BA-9441-B4F6-1385CA927E08}"/>
              </a:ext>
            </a:extLst>
          </p:cNvPr>
          <p:cNvSpPr>
            <a:spLocks noGrp="1"/>
          </p:cNvSpPr>
          <p:nvPr>
            <p:ph type="title"/>
          </p:nvPr>
        </p:nvSpPr>
        <p:spPr>
          <a:xfrm>
            <a:off x="459462" y="457200"/>
            <a:ext cx="3932237" cy="1517257"/>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3AE10BD-332A-CF41-86EC-7BA73C508B23}"/>
              </a:ext>
            </a:extLst>
          </p:cNvPr>
          <p:cNvSpPr>
            <a:spLocks noGrp="1"/>
          </p:cNvSpPr>
          <p:nvPr>
            <p:ph idx="1"/>
          </p:nvPr>
        </p:nvSpPr>
        <p:spPr>
          <a:xfrm>
            <a:off x="4661012" y="457201"/>
            <a:ext cx="715336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D30C142-DBDC-234B-80A3-D5FD767EF194}"/>
              </a:ext>
            </a:extLst>
          </p:cNvPr>
          <p:cNvSpPr>
            <a:spLocks noGrp="1"/>
          </p:cNvSpPr>
          <p:nvPr>
            <p:ph type="body" sz="half" idx="2"/>
          </p:nvPr>
        </p:nvSpPr>
        <p:spPr>
          <a:xfrm>
            <a:off x="459462" y="2057400"/>
            <a:ext cx="3932237" cy="3811588"/>
          </a:xfrm>
        </p:spPr>
        <p:txBody>
          <a:bodyPr/>
          <a:lstStyle>
            <a:lvl1pPr marL="0" indent="0">
              <a:buNone/>
              <a:defRPr sz="1600">
                <a:solidFill>
                  <a:srgbClr val="FC4C0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0A5AA454-9E73-7D45-89DC-58DD147A03D3}"/>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734981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F25A97-715B-3285-EB15-3CB1F460D585}"/>
              </a:ext>
            </a:extLst>
          </p:cNvPr>
          <p:cNvPicPr>
            <a:picLocks noChangeAspect="1"/>
          </p:cNvPicPr>
          <p:nvPr userDrawn="1"/>
        </p:nvPicPr>
        <p:blipFill>
          <a:blip r:embed="rId2"/>
          <a:stretch>
            <a:fillRect/>
          </a:stretch>
        </p:blipFill>
        <p:spPr>
          <a:xfrm>
            <a:off x="0" y="1654"/>
            <a:ext cx="12192000" cy="6854692"/>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EF4DDD13-A7C7-52F8-DD56-63176771C51D}"/>
              </a:ext>
            </a:extLst>
          </p:cNvPr>
          <p:cNvPicPr>
            <a:picLocks noChangeAspect="1"/>
          </p:cNvPicPr>
          <p:nvPr userDrawn="1"/>
        </p:nvPicPr>
        <p:blipFill>
          <a:blip r:embed="rId3"/>
          <a:stretch>
            <a:fillRect/>
          </a:stretch>
        </p:blipFill>
        <p:spPr>
          <a:xfrm>
            <a:off x="191677" y="6187305"/>
            <a:ext cx="1910500" cy="525190"/>
          </a:xfrm>
          <a:prstGeom prst="rect">
            <a:avLst/>
          </a:prstGeom>
        </p:spPr>
      </p:pic>
      <p:sp>
        <p:nvSpPr>
          <p:cNvPr id="3" name="Picture Placeholder 2">
            <a:extLst>
              <a:ext uri="{FF2B5EF4-FFF2-40B4-BE49-F238E27FC236}">
                <a16:creationId xmlns:a16="http://schemas.microsoft.com/office/drawing/2014/main" id="{609C98E4-E821-B34A-8895-792FCB2C94B9}"/>
              </a:ext>
            </a:extLst>
          </p:cNvPr>
          <p:cNvSpPr>
            <a:spLocks noGrp="1"/>
          </p:cNvSpPr>
          <p:nvPr>
            <p:ph type="pic" idx="1"/>
          </p:nvPr>
        </p:nvSpPr>
        <p:spPr>
          <a:xfrm>
            <a:off x="4669104" y="457201"/>
            <a:ext cx="7137176"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5694FEC-DF70-6C4E-BAA6-5A280FF66436}"/>
              </a:ext>
            </a:extLst>
          </p:cNvPr>
          <p:cNvSpPr>
            <a:spLocks noGrp="1"/>
          </p:cNvSpPr>
          <p:nvPr>
            <p:ph type="sldNum" sz="quarter" idx="12"/>
          </p:nvPr>
        </p:nvSpPr>
        <p:spPr/>
        <p:txBody>
          <a:bodyPr/>
          <a:lstStyle/>
          <a:p>
            <a:fld id="{D1861599-52FB-3C46-8B79-3212DE710A59}" type="slidenum">
              <a:rPr lang="en-US" smtClean="0"/>
              <a:t>‹#›</a:t>
            </a:fld>
            <a:endParaRPr lang="en-US"/>
          </a:p>
        </p:txBody>
      </p:sp>
      <p:sp>
        <p:nvSpPr>
          <p:cNvPr id="8" name="Title 1">
            <a:extLst>
              <a:ext uri="{FF2B5EF4-FFF2-40B4-BE49-F238E27FC236}">
                <a16:creationId xmlns:a16="http://schemas.microsoft.com/office/drawing/2014/main" id="{787A35AA-D105-E948-BBA2-C4EA0F99F659}"/>
              </a:ext>
            </a:extLst>
          </p:cNvPr>
          <p:cNvSpPr>
            <a:spLocks noGrp="1"/>
          </p:cNvSpPr>
          <p:nvPr>
            <p:ph type="title"/>
          </p:nvPr>
        </p:nvSpPr>
        <p:spPr>
          <a:xfrm>
            <a:off x="459462" y="457200"/>
            <a:ext cx="3932237" cy="1517257"/>
          </a:xfrm>
          <a:prstGeom prst="rect">
            <a:avLst/>
          </a:prstGeom>
        </p:spPr>
        <p:txBody>
          <a:bodyPr anchor="b"/>
          <a:lstStyle>
            <a:lvl1pPr>
              <a:defRPr sz="3200"/>
            </a:lvl1pPr>
          </a:lstStyle>
          <a:p>
            <a:r>
              <a:rPr lang="en-US" dirty="0"/>
              <a:t>Click to edit Master title style</a:t>
            </a:r>
          </a:p>
        </p:txBody>
      </p:sp>
      <p:sp>
        <p:nvSpPr>
          <p:cNvPr id="9" name="Text Placeholder 3">
            <a:extLst>
              <a:ext uri="{FF2B5EF4-FFF2-40B4-BE49-F238E27FC236}">
                <a16:creationId xmlns:a16="http://schemas.microsoft.com/office/drawing/2014/main" id="{1D8D2C4B-A193-BF43-8A1D-F08CE6DEABB0}"/>
              </a:ext>
            </a:extLst>
          </p:cNvPr>
          <p:cNvSpPr>
            <a:spLocks noGrp="1"/>
          </p:cNvSpPr>
          <p:nvPr>
            <p:ph type="body" sz="half" idx="2"/>
          </p:nvPr>
        </p:nvSpPr>
        <p:spPr>
          <a:xfrm>
            <a:off x="459462" y="2057400"/>
            <a:ext cx="3932237" cy="3811588"/>
          </a:xfrm>
        </p:spPr>
        <p:txBody>
          <a:bodyPr/>
          <a:lstStyle>
            <a:lvl1pPr marL="0" indent="0">
              <a:buNone/>
              <a:defRPr sz="1600">
                <a:solidFill>
                  <a:srgbClr val="FC4C0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157518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BFD229-60DF-D646-A24B-06007CEA6A7F}"/>
              </a:ext>
            </a:extLst>
          </p:cNvPr>
          <p:cNvPicPr>
            <a:picLocks noChangeAspect="1"/>
          </p:cNvPicPr>
          <p:nvPr userDrawn="1"/>
        </p:nvPicPr>
        <p:blipFill>
          <a:blip r:embed="rId2"/>
          <a:srcRect/>
          <a:stretch/>
        </p:blipFill>
        <p:spPr>
          <a:xfrm>
            <a:off x="-49876" y="-24403"/>
            <a:ext cx="12256075" cy="6890716"/>
          </a:xfrm>
          <a:prstGeom prst="rect">
            <a:avLst/>
          </a:prstGeom>
        </p:spPr>
      </p:pic>
    </p:spTree>
    <p:extLst>
      <p:ext uri="{BB962C8B-B14F-4D97-AF65-F5344CB8AC3E}">
        <p14:creationId xmlns:p14="http://schemas.microsoft.com/office/powerpoint/2010/main" val="3693912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D91C08EB-D0A8-9FC9-A752-93BB03694469}"/>
              </a:ext>
            </a:extLst>
          </p:cNvPr>
          <p:cNvPicPr>
            <a:picLocks noChangeAspect="1"/>
          </p:cNvPicPr>
          <p:nvPr userDrawn="1"/>
        </p:nvPicPr>
        <p:blipFill>
          <a:blip r:embed="rId2"/>
          <a:stretch>
            <a:fillRect/>
          </a:stretch>
        </p:blipFill>
        <p:spPr>
          <a:xfrm>
            <a:off x="0" y="1654"/>
            <a:ext cx="12194942" cy="6856346"/>
          </a:xfrm>
          <a:prstGeom prst="rect">
            <a:avLst/>
          </a:prstGeom>
        </p:spPr>
      </p:pic>
      <p:sp>
        <p:nvSpPr>
          <p:cNvPr id="2" name="Title 1">
            <a:extLst>
              <a:ext uri="{FF2B5EF4-FFF2-40B4-BE49-F238E27FC236}">
                <a16:creationId xmlns:a16="http://schemas.microsoft.com/office/drawing/2014/main" id="{4534EDCC-1B68-774C-9968-179214F1CBAA}"/>
              </a:ext>
            </a:extLst>
          </p:cNvPr>
          <p:cNvSpPr>
            <a:spLocks noGrp="1"/>
          </p:cNvSpPr>
          <p:nvPr>
            <p:ph type="title"/>
          </p:nvPr>
        </p:nvSpPr>
        <p:spPr>
          <a:xfrm>
            <a:off x="831850" y="1084333"/>
            <a:ext cx="10515600" cy="2264336"/>
          </a:xfrm>
          <a:prstGeom prst="rect">
            <a:avLst/>
          </a:prstGeom>
        </p:spPr>
        <p:txBody>
          <a:bodyPr anchor="b"/>
          <a:lstStyle>
            <a:lvl1pPr>
              <a:defRPr sz="6000" b="1" i="0">
                <a:latin typeface="Myriad Pro Light" panose="020B0403030403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A97AFC5C-99FA-2849-BD41-800AE1EF9041}"/>
              </a:ext>
            </a:extLst>
          </p:cNvPr>
          <p:cNvSpPr>
            <a:spLocks noGrp="1"/>
          </p:cNvSpPr>
          <p:nvPr>
            <p:ph type="body" idx="1"/>
          </p:nvPr>
        </p:nvSpPr>
        <p:spPr>
          <a:xfrm>
            <a:off x="831850" y="3352322"/>
            <a:ext cx="10515600" cy="1500187"/>
          </a:xfrm>
        </p:spPr>
        <p:txBody>
          <a:bodyPr/>
          <a:lstStyle>
            <a:lvl1pPr marL="0" indent="0">
              <a:buNone/>
              <a:defRPr sz="2400" b="0" i="0">
                <a:solidFill>
                  <a:srgbClr val="FC4C02"/>
                </a:solidFill>
                <a:latin typeface="Myriad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ED4EC560-9B3C-3F43-AF14-D3ACA1DD6DE0}"/>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140484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71FC54-32AC-CB9F-9976-F6F997D2ABED}"/>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4534EDCC-1B68-774C-9968-179214F1CBAA}"/>
              </a:ext>
            </a:extLst>
          </p:cNvPr>
          <p:cNvSpPr>
            <a:spLocks noGrp="1"/>
          </p:cNvSpPr>
          <p:nvPr>
            <p:ph type="title"/>
          </p:nvPr>
        </p:nvSpPr>
        <p:spPr>
          <a:xfrm>
            <a:off x="831850" y="1084333"/>
            <a:ext cx="10515600" cy="2264336"/>
          </a:xfrm>
          <a:prstGeom prst="rect">
            <a:avLst/>
          </a:prstGeom>
        </p:spPr>
        <p:txBody>
          <a:bodyPr anchor="b"/>
          <a:lstStyle>
            <a:lvl1pPr>
              <a:defRPr sz="6000" b="1" i="0">
                <a:latin typeface="Myriad Pro Light" panose="020B0403030403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A97AFC5C-99FA-2849-BD41-800AE1EF9041}"/>
              </a:ext>
            </a:extLst>
          </p:cNvPr>
          <p:cNvSpPr>
            <a:spLocks noGrp="1"/>
          </p:cNvSpPr>
          <p:nvPr>
            <p:ph type="body" idx="1"/>
          </p:nvPr>
        </p:nvSpPr>
        <p:spPr>
          <a:xfrm>
            <a:off x="831850" y="3352322"/>
            <a:ext cx="10515600" cy="1500187"/>
          </a:xfrm>
        </p:spPr>
        <p:txBody>
          <a:bodyPr/>
          <a:lstStyle>
            <a:lvl1pPr marL="0" indent="0">
              <a:buNone/>
              <a:defRPr sz="2400" b="0" i="0">
                <a:solidFill>
                  <a:srgbClr val="FC4C02"/>
                </a:solidFill>
                <a:latin typeface="Myriad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ED4EC560-9B3C-3F43-AF14-D3ACA1DD6DE0}"/>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221204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0C5DC1-C630-CFA2-294C-E3C1933BA530}"/>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D16B86DC-E9EA-1E44-A09C-6DD67F243AF0}"/>
              </a:ext>
            </a:extLst>
          </p:cNvPr>
          <p:cNvSpPr>
            <a:spLocks noGrp="1"/>
          </p:cNvSpPr>
          <p:nvPr>
            <p:ph type="title"/>
          </p:nvPr>
        </p:nvSpPr>
        <p:spPr>
          <a:xfrm>
            <a:off x="428877" y="365126"/>
            <a:ext cx="11353125" cy="824404"/>
          </a:xfrm>
          <a:prstGeom prst="rect">
            <a:avLst/>
          </a:prstGeo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07387468-C56D-4F41-AA06-F032670952F4}"/>
              </a:ext>
            </a:extLst>
          </p:cNvPr>
          <p:cNvSpPr>
            <a:spLocks noGrp="1"/>
          </p:cNvSpPr>
          <p:nvPr>
            <p:ph idx="1"/>
          </p:nvPr>
        </p:nvSpPr>
        <p:spPr>
          <a:xfrm>
            <a:off x="428878" y="1335186"/>
            <a:ext cx="11353126" cy="4841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D0343AD-41CA-5B47-AF22-6376CEAEB00F}"/>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144694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202E89-3E17-30FE-B0C3-6E7D90A8B7CE}"/>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505F7C07-DA88-574D-A36F-D56C44D3D03B}"/>
              </a:ext>
            </a:extLst>
          </p:cNvPr>
          <p:cNvSpPr>
            <a:spLocks noGrp="1"/>
          </p:cNvSpPr>
          <p:nvPr>
            <p:ph type="title"/>
          </p:nvPr>
        </p:nvSpPr>
        <p:spPr>
          <a:xfrm>
            <a:off x="428878" y="365126"/>
            <a:ext cx="11334244" cy="824404"/>
          </a:xfrm>
          <a:prstGeom prst="rect">
            <a:avLst/>
          </a:prstGeom>
        </p:spPr>
        <p:txBody>
          <a:bodyPr anchor="t"/>
          <a:lstStyle/>
          <a:p>
            <a:r>
              <a:rPr lang="en-US" dirty="0"/>
              <a:t>Click to edit Master title style</a:t>
            </a:r>
          </a:p>
        </p:txBody>
      </p:sp>
      <p:sp>
        <p:nvSpPr>
          <p:cNvPr id="3" name="Content Placeholder 2">
            <a:extLst>
              <a:ext uri="{FF2B5EF4-FFF2-40B4-BE49-F238E27FC236}">
                <a16:creationId xmlns:a16="http://schemas.microsoft.com/office/drawing/2014/main" id="{52ADE738-A6AB-784E-B060-83744172EA5A}"/>
              </a:ext>
            </a:extLst>
          </p:cNvPr>
          <p:cNvSpPr>
            <a:spLocks noGrp="1"/>
          </p:cNvSpPr>
          <p:nvPr>
            <p:ph sz="half" idx="1"/>
          </p:nvPr>
        </p:nvSpPr>
        <p:spPr>
          <a:xfrm>
            <a:off x="428878" y="1327093"/>
            <a:ext cx="5181600" cy="45720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A80753-391A-274F-9E33-58BB4F7BDCE6}"/>
              </a:ext>
            </a:extLst>
          </p:cNvPr>
          <p:cNvSpPr>
            <a:spLocks noGrp="1"/>
          </p:cNvSpPr>
          <p:nvPr>
            <p:ph sz="half" idx="2"/>
          </p:nvPr>
        </p:nvSpPr>
        <p:spPr>
          <a:xfrm>
            <a:off x="6172200" y="1327093"/>
            <a:ext cx="5590922" cy="45720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E7937A4-5276-6B42-B5B6-D5F06D388085}"/>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1830361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056B-CB67-FC45-AB48-815EAE5D87BE}"/>
              </a:ext>
            </a:extLst>
          </p:cNvPr>
          <p:cNvSpPr>
            <a:spLocks noGrp="1"/>
          </p:cNvSpPr>
          <p:nvPr>
            <p:ph type="title"/>
          </p:nvPr>
        </p:nvSpPr>
        <p:spPr>
          <a:xfrm>
            <a:off x="428877" y="365125"/>
            <a:ext cx="11336941" cy="823913"/>
          </a:xfrm>
          <a:prstGeom prst="rect">
            <a:avLst/>
          </a:prstGeom>
        </p:spPr>
        <p:txBody>
          <a:bodyPr anchor="t"/>
          <a:lstStyle/>
          <a:p>
            <a:r>
              <a:rPr lang="en-US" dirty="0"/>
              <a:t>Click to edit Master title style</a:t>
            </a:r>
          </a:p>
        </p:txBody>
      </p:sp>
      <p:sp>
        <p:nvSpPr>
          <p:cNvPr id="3" name="Text Placeholder 2">
            <a:extLst>
              <a:ext uri="{FF2B5EF4-FFF2-40B4-BE49-F238E27FC236}">
                <a16:creationId xmlns:a16="http://schemas.microsoft.com/office/drawing/2014/main" id="{BFFA1F6F-BC55-AE41-9BAF-129D1D3A8F3A}"/>
              </a:ext>
            </a:extLst>
          </p:cNvPr>
          <p:cNvSpPr>
            <a:spLocks noGrp="1"/>
          </p:cNvSpPr>
          <p:nvPr>
            <p:ph type="body" idx="1"/>
          </p:nvPr>
        </p:nvSpPr>
        <p:spPr>
          <a:xfrm>
            <a:off x="428878" y="1267164"/>
            <a:ext cx="5157787" cy="560443"/>
          </a:xfrm>
        </p:spPr>
        <p:txBody>
          <a:bodyPr anchor="b"/>
          <a:lstStyle>
            <a:lvl1pPr marL="0" indent="0">
              <a:buNone/>
              <a:defRPr sz="2400" b="1">
                <a:solidFill>
                  <a:srgbClr val="FC4C0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25C6F10-7F8A-CA49-A009-4CE84586C644}"/>
              </a:ext>
            </a:extLst>
          </p:cNvPr>
          <p:cNvSpPr>
            <a:spLocks noGrp="1"/>
          </p:cNvSpPr>
          <p:nvPr>
            <p:ph sz="half" idx="2"/>
          </p:nvPr>
        </p:nvSpPr>
        <p:spPr>
          <a:xfrm>
            <a:off x="428878" y="1906248"/>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62B9A65-4504-5545-85C3-EB27279217DE}"/>
              </a:ext>
            </a:extLst>
          </p:cNvPr>
          <p:cNvSpPr>
            <a:spLocks noGrp="1"/>
          </p:cNvSpPr>
          <p:nvPr>
            <p:ph type="body" sz="quarter" idx="3"/>
          </p:nvPr>
        </p:nvSpPr>
        <p:spPr>
          <a:xfrm>
            <a:off x="6172200" y="1267164"/>
            <a:ext cx="5590922" cy="560443"/>
          </a:xfrm>
        </p:spPr>
        <p:txBody>
          <a:bodyPr anchor="b"/>
          <a:lstStyle>
            <a:lvl1pPr marL="0" indent="0">
              <a:buNone/>
              <a:defRPr sz="2400" b="1">
                <a:solidFill>
                  <a:srgbClr val="FC4C0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F8F9E51-E7D2-AE4E-9F5B-DEF15634A0A7}"/>
              </a:ext>
            </a:extLst>
          </p:cNvPr>
          <p:cNvSpPr>
            <a:spLocks noGrp="1"/>
          </p:cNvSpPr>
          <p:nvPr>
            <p:ph sz="quarter" idx="4"/>
          </p:nvPr>
        </p:nvSpPr>
        <p:spPr>
          <a:xfrm>
            <a:off x="6172200" y="1906248"/>
            <a:ext cx="559092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451010B7-3EAD-584D-A1FB-C1EBA0D3DC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571E2F5-D73E-334E-8461-02A8E91A51BD}"/>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2340453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5142A4-8BFF-0974-5111-E4365DE74CC3}"/>
              </a:ext>
            </a:extLst>
          </p:cNvPr>
          <p:cNvPicPr>
            <a:picLocks noChangeAspect="1"/>
          </p:cNvPicPr>
          <p:nvPr userDrawn="1"/>
        </p:nvPicPr>
        <p:blipFill>
          <a:blip r:embed="rId2"/>
          <a:stretch>
            <a:fillRect/>
          </a:stretch>
        </p:blipFill>
        <p:spPr>
          <a:xfrm>
            <a:off x="0" y="1654"/>
            <a:ext cx="12192000" cy="6854692"/>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08F896CD-0D93-3CC9-925D-5E0D2251063C}"/>
              </a:ext>
            </a:extLst>
          </p:cNvPr>
          <p:cNvPicPr>
            <a:picLocks noChangeAspect="1"/>
          </p:cNvPicPr>
          <p:nvPr userDrawn="1"/>
        </p:nvPicPr>
        <p:blipFill>
          <a:blip r:embed="rId3"/>
          <a:stretch>
            <a:fillRect/>
          </a:stretch>
        </p:blipFill>
        <p:spPr>
          <a:xfrm>
            <a:off x="191677" y="6187305"/>
            <a:ext cx="1910500" cy="525190"/>
          </a:xfrm>
          <a:prstGeom prst="rect">
            <a:avLst/>
          </a:prstGeom>
        </p:spPr>
      </p:pic>
      <p:sp>
        <p:nvSpPr>
          <p:cNvPr id="2" name="Title 1">
            <a:extLst>
              <a:ext uri="{FF2B5EF4-FFF2-40B4-BE49-F238E27FC236}">
                <a16:creationId xmlns:a16="http://schemas.microsoft.com/office/drawing/2014/main" id="{54262D9B-B7BE-4446-ADB0-C23890D2C3FC}"/>
              </a:ext>
            </a:extLst>
          </p:cNvPr>
          <p:cNvSpPr>
            <a:spLocks noGrp="1"/>
          </p:cNvSpPr>
          <p:nvPr>
            <p:ph type="title"/>
          </p:nvPr>
        </p:nvSpPr>
        <p:spPr>
          <a:xfrm>
            <a:off x="428878" y="365125"/>
            <a:ext cx="10924922" cy="1325563"/>
          </a:xfrm>
          <a:prstGeom prst="rect">
            <a:avLst/>
          </a:prstGeom>
        </p:spPr>
        <p:txBody>
          <a:bodyPr anchor="t"/>
          <a:lstStyle/>
          <a:p>
            <a:r>
              <a:rPr lang="en-US" dirty="0"/>
              <a:t>Click to edit Master title style</a:t>
            </a:r>
          </a:p>
        </p:txBody>
      </p:sp>
      <p:sp>
        <p:nvSpPr>
          <p:cNvPr id="5" name="Slide Number Placeholder 4">
            <a:extLst>
              <a:ext uri="{FF2B5EF4-FFF2-40B4-BE49-F238E27FC236}">
                <a16:creationId xmlns:a16="http://schemas.microsoft.com/office/drawing/2014/main" id="{C6D8E053-11C4-0D4E-B302-50EFCA387B4A}"/>
              </a:ext>
            </a:extLst>
          </p:cNvPr>
          <p:cNvSpPr>
            <a:spLocks noGrp="1"/>
          </p:cNvSpPr>
          <p:nvPr>
            <p:ph type="sldNum" sz="quarter" idx="12"/>
          </p:nvPr>
        </p:nvSpPr>
        <p:spPr/>
        <p:txBody>
          <a:bodyPr/>
          <a:lstStyle/>
          <a:p>
            <a:fld id="{D1861599-52FB-3C46-8B79-3212DE710A59}" type="slidenum">
              <a:rPr lang="en-US" smtClean="0"/>
              <a:t>‹#›</a:t>
            </a:fld>
            <a:endParaRPr lang="en-US"/>
          </a:p>
        </p:txBody>
      </p:sp>
    </p:spTree>
    <p:extLst>
      <p:ext uri="{BB962C8B-B14F-4D97-AF65-F5344CB8AC3E}">
        <p14:creationId xmlns:p14="http://schemas.microsoft.com/office/powerpoint/2010/main" val="3119661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94ED51-5590-46F0-5E16-A7670EB373B4}"/>
              </a:ext>
            </a:extLst>
          </p:cNvPr>
          <p:cNvPicPr>
            <a:picLocks noChangeAspect="1"/>
          </p:cNvPicPr>
          <p:nvPr userDrawn="1"/>
        </p:nvPicPr>
        <p:blipFill>
          <a:blip r:embed="rId2"/>
          <a:stretch>
            <a:fillRect/>
          </a:stretch>
        </p:blipFill>
        <p:spPr>
          <a:xfrm>
            <a:off x="0" y="1654"/>
            <a:ext cx="12192000" cy="6854692"/>
          </a:xfrm>
          <a:prstGeom prst="rect">
            <a:avLst/>
          </a:prstGeom>
        </p:spPr>
      </p:pic>
      <p:sp>
        <p:nvSpPr>
          <p:cNvPr id="4" name="Slide Number Placeholder 3">
            <a:extLst>
              <a:ext uri="{FF2B5EF4-FFF2-40B4-BE49-F238E27FC236}">
                <a16:creationId xmlns:a16="http://schemas.microsoft.com/office/drawing/2014/main" id="{6087DB3F-28C0-7743-8DD9-678D06E3C02F}"/>
              </a:ext>
            </a:extLst>
          </p:cNvPr>
          <p:cNvSpPr>
            <a:spLocks noGrp="1"/>
          </p:cNvSpPr>
          <p:nvPr>
            <p:ph type="sldNum" sz="quarter" idx="12"/>
          </p:nvPr>
        </p:nvSpPr>
        <p:spPr/>
        <p:txBody>
          <a:bodyPr/>
          <a:lstStyle/>
          <a:p>
            <a:fld id="{D1861599-52FB-3C46-8B79-3212DE710A59}" type="slidenum">
              <a:rPr lang="en-US" smtClean="0"/>
              <a:t>‹#›</a:t>
            </a:fld>
            <a:endParaRPr lang="en-US"/>
          </a:p>
        </p:txBody>
      </p:sp>
      <p:pic>
        <p:nvPicPr>
          <p:cNvPr id="2" name="Picture 1">
            <a:extLst>
              <a:ext uri="{FF2B5EF4-FFF2-40B4-BE49-F238E27FC236}">
                <a16:creationId xmlns:a16="http://schemas.microsoft.com/office/drawing/2014/main" id="{D44C94BD-E17B-85A9-33EF-3B7AFEF7BE53}"/>
              </a:ext>
            </a:extLst>
          </p:cNvPr>
          <p:cNvPicPr>
            <a:picLocks noChangeAspect="1"/>
          </p:cNvPicPr>
          <p:nvPr userDrawn="1"/>
        </p:nvPicPr>
        <p:blipFill>
          <a:blip r:embed="rId3"/>
          <a:stretch>
            <a:fillRect/>
          </a:stretch>
        </p:blipFill>
        <p:spPr>
          <a:xfrm>
            <a:off x="0" y="1654"/>
            <a:ext cx="12192000" cy="6854692"/>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92012703-8D1A-DB7D-076F-EEA8108D7EDE}"/>
              </a:ext>
            </a:extLst>
          </p:cNvPr>
          <p:cNvPicPr>
            <a:picLocks noChangeAspect="1"/>
          </p:cNvPicPr>
          <p:nvPr userDrawn="1"/>
        </p:nvPicPr>
        <p:blipFill>
          <a:blip r:embed="rId4"/>
          <a:stretch>
            <a:fillRect/>
          </a:stretch>
        </p:blipFill>
        <p:spPr>
          <a:xfrm>
            <a:off x="191677" y="6187305"/>
            <a:ext cx="1910500" cy="525190"/>
          </a:xfrm>
          <a:prstGeom prst="rect">
            <a:avLst/>
          </a:prstGeom>
        </p:spPr>
      </p:pic>
    </p:spTree>
    <p:extLst>
      <p:ext uri="{BB962C8B-B14F-4D97-AF65-F5344CB8AC3E}">
        <p14:creationId xmlns:p14="http://schemas.microsoft.com/office/powerpoint/2010/main" val="178764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87DB3F-28C0-7743-8DD9-678D06E3C02F}"/>
              </a:ext>
            </a:extLst>
          </p:cNvPr>
          <p:cNvSpPr>
            <a:spLocks noGrp="1"/>
          </p:cNvSpPr>
          <p:nvPr>
            <p:ph type="sldNum" sz="quarter" idx="12"/>
          </p:nvPr>
        </p:nvSpPr>
        <p:spPr/>
        <p:txBody>
          <a:bodyPr/>
          <a:lstStyle/>
          <a:p>
            <a:fld id="{D1861599-52FB-3C46-8B79-3212DE710A59}" type="slidenum">
              <a:rPr lang="en-US" smtClean="0"/>
              <a:t>‹#›</a:t>
            </a:fld>
            <a:endParaRPr lang="en-US"/>
          </a:p>
        </p:txBody>
      </p:sp>
      <p:pic>
        <p:nvPicPr>
          <p:cNvPr id="5" name="Picture 4">
            <a:extLst>
              <a:ext uri="{FF2B5EF4-FFF2-40B4-BE49-F238E27FC236}">
                <a16:creationId xmlns:a16="http://schemas.microsoft.com/office/drawing/2014/main" id="{1BCEA27A-501A-1A51-D9D9-15C03CB5940F}"/>
              </a:ext>
            </a:extLst>
          </p:cNvPr>
          <p:cNvPicPr>
            <a:picLocks noChangeAspect="1"/>
          </p:cNvPicPr>
          <p:nvPr userDrawn="1"/>
        </p:nvPicPr>
        <p:blipFill>
          <a:blip r:embed="rId2"/>
          <a:stretch>
            <a:fillRect/>
          </a:stretch>
        </p:blipFill>
        <p:spPr>
          <a:xfrm>
            <a:off x="0" y="1654"/>
            <a:ext cx="12192000" cy="6854692"/>
          </a:xfrm>
          <a:prstGeom prst="rect">
            <a:avLst/>
          </a:prstGeom>
        </p:spPr>
      </p:pic>
    </p:spTree>
    <p:extLst>
      <p:ext uri="{BB962C8B-B14F-4D97-AF65-F5344CB8AC3E}">
        <p14:creationId xmlns:p14="http://schemas.microsoft.com/office/powerpoint/2010/main" val="1299858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F32CB8-10E7-F54F-A575-D9C4FA86899C}"/>
              </a:ext>
            </a:extLst>
          </p:cNvPr>
          <p:cNvPicPr>
            <a:picLocks noChangeAspect="1"/>
          </p:cNvPicPr>
          <p:nvPr userDrawn="1"/>
        </p:nvPicPr>
        <p:blipFill>
          <a:blip r:embed="rId15"/>
          <a:srcRect/>
          <a:stretch/>
        </p:blipFill>
        <p:spPr>
          <a:xfrm>
            <a:off x="1" y="0"/>
            <a:ext cx="12197882" cy="6857998"/>
          </a:xfrm>
          <a:prstGeom prst="rect">
            <a:avLst/>
          </a:prstGeom>
        </p:spPr>
      </p:pic>
      <p:sp>
        <p:nvSpPr>
          <p:cNvPr id="2" name="Title Placeholder 1">
            <a:extLst>
              <a:ext uri="{FF2B5EF4-FFF2-40B4-BE49-F238E27FC236}">
                <a16:creationId xmlns:a16="http://schemas.microsoft.com/office/drawing/2014/main" id="{9493FEC3-5874-364F-BD29-213811B0BEE1}"/>
              </a:ext>
            </a:extLst>
          </p:cNvPr>
          <p:cNvSpPr>
            <a:spLocks noGrp="1"/>
          </p:cNvSpPr>
          <p:nvPr>
            <p:ph type="title"/>
          </p:nvPr>
        </p:nvSpPr>
        <p:spPr>
          <a:xfrm>
            <a:off x="428877" y="365125"/>
            <a:ext cx="11312665" cy="10752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1CB4103-D3E0-1D4D-AAF2-CB80002EC4BE}"/>
              </a:ext>
            </a:extLst>
          </p:cNvPr>
          <p:cNvSpPr>
            <a:spLocks noGrp="1"/>
          </p:cNvSpPr>
          <p:nvPr>
            <p:ph type="body" idx="1"/>
          </p:nvPr>
        </p:nvSpPr>
        <p:spPr>
          <a:xfrm>
            <a:off x="428878" y="1825625"/>
            <a:ext cx="11312664" cy="41543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6CA8FA2-AC69-C148-996B-D0F0FF733DAC}"/>
              </a:ext>
            </a:extLst>
          </p:cNvPr>
          <p:cNvSpPr>
            <a:spLocks noGrp="1"/>
          </p:cNvSpPr>
          <p:nvPr>
            <p:ph type="sldNum" sz="quarter" idx="4"/>
          </p:nvPr>
        </p:nvSpPr>
        <p:spPr>
          <a:xfrm>
            <a:off x="5564841" y="6267338"/>
            <a:ext cx="1062318" cy="365125"/>
          </a:xfrm>
          <a:prstGeom prst="rect">
            <a:avLst/>
          </a:prstGeom>
        </p:spPr>
        <p:txBody>
          <a:bodyPr vert="horz" lIns="91440" tIns="45720" rIns="91440" bIns="45720" rtlCol="0" anchor="ctr"/>
          <a:lstStyle>
            <a:lvl1pPr algn="ctr">
              <a:defRPr sz="1050" b="0" i="0">
                <a:solidFill>
                  <a:schemeClr val="tx1">
                    <a:lumMod val="50000"/>
                    <a:lumOff val="50000"/>
                  </a:schemeClr>
                </a:solidFill>
                <a:latin typeface="Myriad Pro" panose="020B0503030403020204" pitchFamily="34" charset="0"/>
              </a:defRPr>
            </a:lvl1pPr>
          </a:lstStyle>
          <a:p>
            <a:fld id="{D1861599-52FB-3C46-8B79-3212DE710A59}" type="slidenum">
              <a:rPr lang="en-US" smtClean="0"/>
              <a:pPr/>
              <a:t>‹#›</a:t>
            </a:fld>
            <a:endParaRPr lang="en-US" dirty="0"/>
          </a:p>
        </p:txBody>
      </p:sp>
    </p:spTree>
    <p:extLst>
      <p:ext uri="{BB962C8B-B14F-4D97-AF65-F5344CB8AC3E}">
        <p14:creationId xmlns:p14="http://schemas.microsoft.com/office/powerpoint/2010/main" val="63064890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50" r:id="rId4"/>
    <p:sldLayoutId id="2147483652" r:id="rId5"/>
    <p:sldLayoutId id="2147483653" r:id="rId6"/>
    <p:sldLayoutId id="2147483654" r:id="rId7"/>
    <p:sldLayoutId id="2147483655" r:id="rId8"/>
    <p:sldLayoutId id="2147483662" r:id="rId9"/>
    <p:sldLayoutId id="2147483664" r:id="rId10"/>
    <p:sldLayoutId id="2147483656" r:id="rId11"/>
    <p:sldLayoutId id="2147483657" r:id="rId12"/>
    <p:sldLayoutId id="2147483661" r:id="rId13"/>
  </p:sldLayoutIdLst>
  <p:txStyles>
    <p:titleStyle>
      <a:lvl1pPr algn="l" defTabSz="914400" rtl="0" eaLnBrk="1" latinLnBrk="0" hangingPunct="1">
        <a:lnSpc>
          <a:spcPct val="90000"/>
        </a:lnSpc>
        <a:spcBef>
          <a:spcPct val="0"/>
        </a:spcBef>
        <a:buNone/>
        <a:defRPr sz="4400" b="1" i="0" kern="1200">
          <a:solidFill>
            <a:srgbClr val="25398E"/>
          </a:solidFill>
          <a:latin typeface="Myriad Pro Light" panose="020B04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721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CB013-D7DB-787C-E945-CD0101022A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9EEE98-9BBC-17E3-1A26-024A984B8D8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TEAM HIGHLIGHTS</a:t>
            </a:r>
          </a:p>
        </p:txBody>
      </p:sp>
      <p:sp>
        <p:nvSpPr>
          <p:cNvPr id="21" name="Content Placeholder 2">
            <a:extLst>
              <a:ext uri="{FF2B5EF4-FFF2-40B4-BE49-F238E27FC236}">
                <a16:creationId xmlns:a16="http://schemas.microsoft.com/office/drawing/2014/main" id="{34575620-30D5-7CD1-5FB4-9FEA116F3FE7}"/>
              </a:ext>
            </a:extLst>
          </p:cNvPr>
          <p:cNvSpPr>
            <a:spLocks noGrp="1"/>
          </p:cNvSpPr>
          <p:nvPr>
            <p:ph idx="1"/>
          </p:nvPr>
        </p:nvSpPr>
        <p:spPr>
          <a:xfrm>
            <a:off x="428878" y="1468799"/>
            <a:ext cx="11353126" cy="4326983"/>
          </a:xfrm>
        </p:spPr>
        <p:txBody>
          <a:bodyPr/>
          <a:lstStyle/>
          <a:p>
            <a:pPr marL="0" indent="0">
              <a:buNone/>
            </a:pPr>
            <a:r>
              <a:rPr lang="en-US" sz="2200" dirty="0">
                <a:solidFill>
                  <a:srgbClr val="25398E"/>
                </a:solidFill>
                <a:latin typeface="Arial" panose="020B0604020202020204" pitchFamily="34" charset="0"/>
                <a:cs typeface="Arial" panose="020B0604020202020204" pitchFamily="34" charset="0"/>
              </a:rPr>
              <a:t>WOMC;</a:t>
            </a:r>
          </a:p>
          <a:p>
            <a:pPr marL="0" marR="0" algn="l" fontAlgn="base">
              <a:buFont typeface="Arial" panose="020B0604020202020204" pitchFamily="34" charset="0"/>
              <a:buChar char="•"/>
            </a:pPr>
            <a:r>
              <a:rPr lang="en-US" sz="1800" b="0" i="0" dirty="0">
                <a:solidFill>
                  <a:srgbClr val="000000"/>
                </a:solidFill>
                <a:effectLst/>
                <a:latin typeface="Aptos" panose="020B0004020202020204" pitchFamily="34" charset="0"/>
              </a:rPr>
              <a:t>Discussed the new vision for AHC</a:t>
            </a:r>
          </a:p>
          <a:p>
            <a:pPr marL="0" marR="0" algn="l" fontAlgn="base">
              <a:buFont typeface="Arial" panose="020B0604020202020204" pitchFamily="34" charset="0"/>
              <a:buChar char="•"/>
            </a:pPr>
            <a:r>
              <a:rPr lang="en-US" sz="1800" b="0" i="0" dirty="0">
                <a:solidFill>
                  <a:srgbClr val="000000"/>
                </a:solidFill>
                <a:effectLst/>
                <a:latin typeface="Aptos" panose="020B0004020202020204" pitchFamily="34" charset="0"/>
              </a:rPr>
              <a:t>Discussed issues surrounding timed collections ---&gt; Rob emphasized the timing and that collecting too early will result in an outlier, staff brought up the communication amongst one another, and the struggle with orders being placed in the ED and then when the patient becomes an inpatient, the orders are still pending</a:t>
            </a:r>
          </a:p>
          <a:p>
            <a:pPr marL="0" marR="0" algn="l" fontAlgn="base">
              <a:buFont typeface="Arial" panose="020B0604020202020204" pitchFamily="34" charset="0"/>
              <a:buChar char="•"/>
            </a:pPr>
            <a:r>
              <a:rPr lang="en-US" sz="1800" b="0" i="0" dirty="0">
                <a:solidFill>
                  <a:srgbClr val="000000"/>
                </a:solidFill>
                <a:effectLst/>
                <a:latin typeface="Aptos" panose="020B0004020202020204" pitchFamily="34" charset="0"/>
              </a:rPr>
              <a:t>We reviewed the 2025 metrics</a:t>
            </a:r>
          </a:p>
          <a:p>
            <a:pPr marL="0" marR="0" algn="l" fontAlgn="base">
              <a:buFont typeface="Arial" panose="020B0604020202020204" pitchFamily="34" charset="0"/>
              <a:buChar char="•"/>
            </a:pPr>
            <a:r>
              <a:rPr lang="en-US" sz="1800" b="0" i="0" dirty="0">
                <a:solidFill>
                  <a:srgbClr val="000000"/>
                </a:solidFill>
                <a:effectLst/>
                <a:latin typeface="Aptos" panose="020B0004020202020204" pitchFamily="34" charset="0"/>
              </a:rPr>
              <a:t>Announced Rocio &amp; Octave as the Lab Star Winners</a:t>
            </a:r>
          </a:p>
          <a:p>
            <a:pPr marL="0" indent="0">
              <a:buNone/>
            </a:pPr>
            <a:endParaRPr lang="en-US" sz="2200" dirty="0">
              <a:solidFill>
                <a:srgbClr val="25398E"/>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044FA5F-4C46-79D4-91A7-B1D86A34795A}"/>
              </a:ext>
            </a:extLst>
          </p:cNvPr>
          <p:cNvSpPr txBox="1"/>
          <p:nvPr/>
        </p:nvSpPr>
        <p:spPr>
          <a:xfrm>
            <a:off x="4832250" y="6424356"/>
            <a:ext cx="6568965" cy="307777"/>
          </a:xfrm>
          <a:prstGeom prst="rect">
            <a:avLst/>
          </a:prstGeom>
          <a:noFill/>
        </p:spPr>
        <p:txBody>
          <a:bodyPr wrap="square" rtlCol="0">
            <a:spAutoFit/>
          </a:bodyPr>
          <a:lstStyle/>
          <a:p>
            <a:pPr algn="r"/>
            <a:r>
              <a:rPr lang="en-US" sz="1400" i="1" dirty="0">
                <a:solidFill>
                  <a:srgbClr val="25398E"/>
                </a:solidFill>
                <a:latin typeface="Arial Narrow" panose="020B0606020202030204" pitchFamily="34" charset="0"/>
              </a:rPr>
              <a:t>“We extend God’s care through the ministry of physical, mental and spiritual healing.”</a:t>
            </a:r>
          </a:p>
        </p:txBody>
      </p:sp>
      <p:sp>
        <p:nvSpPr>
          <p:cNvPr id="7" name="Slide Number Placeholder 1">
            <a:extLst>
              <a:ext uri="{FF2B5EF4-FFF2-40B4-BE49-F238E27FC236}">
                <a16:creationId xmlns:a16="http://schemas.microsoft.com/office/drawing/2014/main" id="{165DB496-AFA4-B4FB-5920-B2279BF9559A}"/>
              </a:ext>
            </a:extLst>
          </p:cNvPr>
          <p:cNvSpPr txBox="1">
            <a:spLocks/>
          </p:cNvSpPr>
          <p:nvPr/>
        </p:nvSpPr>
        <p:spPr>
          <a:xfrm>
            <a:off x="10584611" y="6403786"/>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469E1C-E4F4-40D5-86F8-3662AD305A0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45905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742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1E28-ED2B-0AF7-5553-6F4483A8BD76}"/>
              </a:ext>
            </a:extLst>
          </p:cNvPr>
          <p:cNvSpPr>
            <a:spLocks noGrp="1"/>
          </p:cNvSpPr>
          <p:nvPr>
            <p:ph type="title"/>
          </p:nvPr>
        </p:nvSpPr>
        <p:spPr/>
        <p:txBody>
          <a:bodyPr>
            <a:normAutofit/>
          </a:bodyPr>
          <a:lstStyle/>
          <a:p>
            <a:r>
              <a:rPr lang="en-US" sz="7000" spc="-150" dirty="0">
                <a:latin typeface="Arial" panose="020B0604020202020204" pitchFamily="34" charset="0"/>
                <a:cs typeface="Arial" panose="020B0604020202020204" pitchFamily="34" charset="0"/>
              </a:rPr>
              <a:t>Monthly Meeting</a:t>
            </a:r>
          </a:p>
        </p:txBody>
      </p:sp>
      <p:sp>
        <p:nvSpPr>
          <p:cNvPr id="3" name="Text Placeholder 2">
            <a:extLst>
              <a:ext uri="{FF2B5EF4-FFF2-40B4-BE49-F238E27FC236}">
                <a16:creationId xmlns:a16="http://schemas.microsoft.com/office/drawing/2014/main" id="{146358D1-A60B-5BF3-C694-155A17589DFF}"/>
              </a:ext>
            </a:extLst>
          </p:cNvPr>
          <p:cNvSpPr>
            <a:spLocks noGrp="1"/>
          </p:cNvSpPr>
          <p:nvPr>
            <p:ph type="body" idx="1"/>
          </p:nvPr>
        </p:nvSpPr>
        <p:spPr/>
        <p:txBody>
          <a:bodyPr/>
          <a:lstStyle/>
          <a:p>
            <a:r>
              <a:rPr lang="en-US" sz="3200" dirty="0"/>
              <a:t>February 2025</a:t>
            </a:r>
          </a:p>
          <a:p>
            <a:endParaRPr lang="en-US" dirty="0"/>
          </a:p>
        </p:txBody>
      </p:sp>
      <p:sp>
        <p:nvSpPr>
          <p:cNvPr id="4" name="Text Placeholder 2">
            <a:extLst>
              <a:ext uri="{FF2B5EF4-FFF2-40B4-BE49-F238E27FC236}">
                <a16:creationId xmlns:a16="http://schemas.microsoft.com/office/drawing/2014/main" id="{4B99148D-38DB-F4B9-B74F-A5C1CC3087D1}"/>
              </a:ext>
            </a:extLst>
          </p:cNvPr>
          <p:cNvSpPr txBox="1">
            <a:spLocks/>
          </p:cNvSpPr>
          <p:nvPr/>
        </p:nvSpPr>
        <p:spPr>
          <a:xfrm>
            <a:off x="8734097" y="6441037"/>
            <a:ext cx="3069020" cy="54690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FC4C02"/>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Myriad Pro" panose="020B0503030403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a:r>
              <a:rPr lang="en-US" sz="1800" dirty="0" err="1">
                <a:solidFill>
                  <a:srgbClr val="25398E"/>
                </a:solidFill>
              </a:rPr>
              <a:t>AdventistHealthcare.com</a:t>
            </a:r>
            <a:endParaRPr lang="en-US" sz="1800" dirty="0">
              <a:solidFill>
                <a:srgbClr val="25398E"/>
              </a:solidFill>
            </a:endParaRPr>
          </a:p>
          <a:p>
            <a:endParaRPr lang="en-US" dirty="0"/>
          </a:p>
        </p:txBody>
      </p:sp>
    </p:spTree>
    <p:extLst>
      <p:ext uri="{BB962C8B-B14F-4D97-AF65-F5344CB8AC3E}">
        <p14:creationId xmlns:p14="http://schemas.microsoft.com/office/powerpoint/2010/main" val="642785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AFC7-CA6A-14D9-EAEF-FBE21B71C4B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D1D086BD-D79F-0361-AADF-BFBC4977A18B}"/>
              </a:ext>
            </a:extLst>
          </p:cNvPr>
          <p:cNvSpPr>
            <a:spLocks noGrp="1"/>
          </p:cNvSpPr>
          <p:nvPr>
            <p:ph idx="1"/>
          </p:nvPr>
        </p:nvSpPr>
        <p:spPr/>
        <p:txBody>
          <a:bodyPr/>
          <a:lstStyle/>
          <a:p>
            <a:r>
              <a:rPr lang="en-US" dirty="0">
                <a:solidFill>
                  <a:srgbClr val="FC4C02"/>
                </a:solidFill>
                <a:latin typeface="Arial" panose="020B0604020202020204" pitchFamily="34" charset="0"/>
                <a:cs typeface="Arial" panose="020B0604020202020204" pitchFamily="34" charset="0"/>
              </a:rPr>
              <a:t>Devotional</a:t>
            </a:r>
          </a:p>
          <a:p>
            <a:pPr lvl="1">
              <a:spcBef>
                <a:spcPts val="600"/>
              </a:spcBef>
              <a:buFont typeface="System Font Regular"/>
              <a:buChar char="–"/>
            </a:pPr>
            <a:r>
              <a:rPr lang="en-US" sz="2000" b="1" dirty="0">
                <a:solidFill>
                  <a:srgbClr val="25398E"/>
                </a:solidFill>
                <a:latin typeface="Arial" panose="020B0604020202020204" pitchFamily="34" charset="0"/>
                <a:cs typeface="Arial" panose="020B0604020202020204" pitchFamily="34" charset="0"/>
              </a:rPr>
              <a:t>Respect </a:t>
            </a:r>
            <a:r>
              <a:rPr lang="en-US" sz="2000" dirty="0">
                <a:solidFill>
                  <a:srgbClr val="25398E"/>
                </a:solidFill>
                <a:latin typeface="Arial" panose="020B0604020202020204" pitchFamily="34" charset="0"/>
                <a:cs typeface="Arial" panose="020B0604020202020204" pitchFamily="34" charset="0"/>
              </a:rPr>
              <a:t>Reflection</a:t>
            </a:r>
          </a:p>
          <a:p>
            <a:pPr>
              <a:spcBef>
                <a:spcPts val="2400"/>
              </a:spcBef>
            </a:pPr>
            <a:r>
              <a:rPr lang="en-US" dirty="0">
                <a:solidFill>
                  <a:srgbClr val="FC4C02"/>
                </a:solidFill>
                <a:latin typeface="Arial" panose="020B0604020202020204" pitchFamily="34" charset="0"/>
                <a:cs typeface="Arial" panose="020B0604020202020204" pitchFamily="34" charset="0"/>
              </a:rPr>
              <a:t>Excellence in Motion Highlight</a:t>
            </a:r>
          </a:p>
          <a:p>
            <a:pPr lvl="1">
              <a:spcBef>
                <a:spcPts val="600"/>
              </a:spcBef>
              <a:buFont typeface="System Font Regular"/>
              <a:buChar char="–"/>
            </a:pPr>
            <a:r>
              <a:rPr lang="en-US" sz="2000" dirty="0">
                <a:solidFill>
                  <a:srgbClr val="25398E"/>
                </a:solidFill>
                <a:latin typeface="Arial" panose="020B0604020202020204" pitchFamily="34" charset="0"/>
                <a:cs typeface="Arial" panose="020B0604020202020204" pitchFamily="34" charset="0"/>
              </a:rPr>
              <a:t>Leadership System Overview</a:t>
            </a:r>
          </a:p>
          <a:p>
            <a:pPr>
              <a:spcBef>
                <a:spcPts val="2400"/>
              </a:spcBef>
            </a:pPr>
            <a:r>
              <a:rPr lang="en-US" dirty="0">
                <a:solidFill>
                  <a:srgbClr val="FC4C02"/>
                </a:solidFill>
                <a:latin typeface="Arial" panose="020B0604020202020204" pitchFamily="34" charset="0"/>
                <a:cs typeface="Arial" panose="020B0604020202020204" pitchFamily="34" charset="0"/>
              </a:rPr>
              <a:t>Team Highlights</a:t>
            </a:r>
          </a:p>
        </p:txBody>
      </p:sp>
      <p:sp>
        <p:nvSpPr>
          <p:cNvPr id="8" name="TextBox 7">
            <a:extLst>
              <a:ext uri="{FF2B5EF4-FFF2-40B4-BE49-F238E27FC236}">
                <a16:creationId xmlns:a16="http://schemas.microsoft.com/office/drawing/2014/main" id="{D283786E-044E-BC81-2667-7B8756CF4F49}"/>
              </a:ext>
            </a:extLst>
          </p:cNvPr>
          <p:cNvSpPr txBox="1"/>
          <p:nvPr/>
        </p:nvSpPr>
        <p:spPr>
          <a:xfrm>
            <a:off x="4832250" y="6424356"/>
            <a:ext cx="6568965" cy="307777"/>
          </a:xfrm>
          <a:prstGeom prst="rect">
            <a:avLst/>
          </a:prstGeom>
          <a:noFill/>
        </p:spPr>
        <p:txBody>
          <a:bodyPr wrap="square" rtlCol="0">
            <a:spAutoFit/>
          </a:bodyPr>
          <a:lstStyle/>
          <a:p>
            <a:pPr algn="r"/>
            <a:r>
              <a:rPr lang="en-US" sz="1400" i="1" dirty="0">
                <a:solidFill>
                  <a:srgbClr val="25398E"/>
                </a:solidFill>
                <a:latin typeface="Arial Narrow" panose="020B0606020202030204" pitchFamily="34" charset="0"/>
              </a:rPr>
              <a:t>“We extend God’s care through the ministry of physical, mental and spiritual healing.”</a:t>
            </a:r>
          </a:p>
        </p:txBody>
      </p:sp>
      <p:sp>
        <p:nvSpPr>
          <p:cNvPr id="10" name="Slide Number Placeholder 1">
            <a:extLst>
              <a:ext uri="{FF2B5EF4-FFF2-40B4-BE49-F238E27FC236}">
                <a16:creationId xmlns:a16="http://schemas.microsoft.com/office/drawing/2014/main" id="{186C214D-AAB9-8F45-27A8-228E65D5600D}"/>
              </a:ext>
            </a:extLst>
          </p:cNvPr>
          <p:cNvSpPr txBox="1">
            <a:spLocks/>
          </p:cNvSpPr>
          <p:nvPr/>
        </p:nvSpPr>
        <p:spPr>
          <a:xfrm>
            <a:off x="10584611" y="6403786"/>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469E1C-E4F4-40D5-86F8-3662AD305A0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350DA2ED-96DC-F2C9-E61E-E2E0E6DB3C49}"/>
              </a:ext>
            </a:extLst>
          </p:cNvPr>
          <p:cNvPicPr>
            <a:picLocks noChangeAspect="1"/>
          </p:cNvPicPr>
          <p:nvPr/>
        </p:nvPicPr>
        <p:blipFill>
          <a:blip r:embed="rId2"/>
          <a:stretch>
            <a:fillRect/>
          </a:stretch>
        </p:blipFill>
        <p:spPr>
          <a:xfrm>
            <a:off x="7338133" y="433097"/>
            <a:ext cx="4249898" cy="30755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9B0E1687-4518-A2C3-6FE5-EFF25E5FFF49}"/>
              </a:ext>
            </a:extLst>
          </p:cNvPr>
          <p:cNvPicPr>
            <a:picLocks noChangeAspect="1"/>
          </p:cNvPicPr>
          <p:nvPr/>
        </p:nvPicPr>
        <p:blipFill>
          <a:blip r:embed="rId3"/>
          <a:stretch>
            <a:fillRect/>
          </a:stretch>
        </p:blipFill>
        <p:spPr>
          <a:xfrm>
            <a:off x="5262625" y="3773650"/>
            <a:ext cx="6325406" cy="2619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29902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59A6CC2E-2023-CE2A-9CC0-B31AA0AB0E8A}"/>
              </a:ext>
            </a:extLst>
          </p:cNvPr>
          <p:cNvCxnSpPr/>
          <p:nvPr/>
        </p:nvCxnSpPr>
        <p:spPr>
          <a:xfrm>
            <a:off x="323268" y="3282127"/>
            <a:ext cx="11356848" cy="0"/>
          </a:xfrm>
          <a:prstGeom prst="line">
            <a:avLst/>
          </a:prstGeom>
          <a:ln>
            <a:solidFill>
              <a:srgbClr val="25398E"/>
            </a:solidFill>
          </a:ln>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8917BF21-585F-FBCA-DDA9-9557248770A5}"/>
              </a:ext>
            </a:extLst>
          </p:cNvPr>
          <p:cNvSpPr txBox="1">
            <a:spLocks/>
          </p:cNvSpPr>
          <p:nvPr/>
        </p:nvSpPr>
        <p:spPr>
          <a:xfrm>
            <a:off x="319546" y="179558"/>
            <a:ext cx="11353126" cy="10610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0" fontAlgn="base" latinLnBrk="0" hangingPunct="0">
              <a:lnSpc>
                <a:spcPct val="120000"/>
              </a:lnSpc>
              <a:spcBef>
                <a:spcPct val="20000"/>
              </a:spcBef>
              <a:spcAft>
                <a:spcPct val="0"/>
              </a:spcAft>
              <a:buClrTx/>
              <a:buSzTx/>
              <a:buFontTx/>
              <a:buNone/>
              <a:tabLst/>
              <a:defRPr/>
            </a:pPr>
            <a:r>
              <a:rPr kumimoji="0" lang="en-US" sz="3900" b="1" i="0" u="none" strike="noStrike" kern="0" cap="none" spc="0" normalizeH="0" baseline="0" noProof="0" dirty="0">
                <a:ln>
                  <a:noFill/>
                </a:ln>
                <a:solidFill>
                  <a:srgbClr val="25398E"/>
                </a:solidFill>
                <a:effectLst/>
                <a:uLnTx/>
                <a:uFillTx/>
                <a:latin typeface="Myriad Pro" panose="020B0503030403020204"/>
                <a:ea typeface="ヒラギノ角ゴ Pro W3"/>
              </a:rPr>
              <a:t>RESPECT</a:t>
            </a:r>
          </a:p>
          <a:p>
            <a:pPr marL="0" indent="0">
              <a:buNone/>
            </a:pPr>
            <a:endParaRPr lang="en-US" b="1" dirty="0">
              <a:solidFill>
                <a:srgbClr val="25398E"/>
              </a:solidFill>
              <a:latin typeface="Myriad Pro" panose="020B0503030403020204"/>
            </a:endParaRPr>
          </a:p>
        </p:txBody>
      </p:sp>
      <p:cxnSp>
        <p:nvCxnSpPr>
          <p:cNvPr id="9" name="Straight Connector 8">
            <a:extLst>
              <a:ext uri="{FF2B5EF4-FFF2-40B4-BE49-F238E27FC236}">
                <a16:creationId xmlns:a16="http://schemas.microsoft.com/office/drawing/2014/main" id="{491BB680-D299-3352-3079-01B4AABFA681}"/>
              </a:ext>
            </a:extLst>
          </p:cNvPr>
          <p:cNvCxnSpPr/>
          <p:nvPr/>
        </p:nvCxnSpPr>
        <p:spPr>
          <a:xfrm>
            <a:off x="319546" y="1453325"/>
            <a:ext cx="11356848" cy="0"/>
          </a:xfrm>
          <a:prstGeom prst="line">
            <a:avLst/>
          </a:prstGeom>
          <a:ln>
            <a:solidFill>
              <a:srgbClr val="25398E"/>
            </a:solidFill>
          </a:ln>
        </p:spPr>
        <p:style>
          <a:lnRef idx="3">
            <a:schemeClr val="accent1"/>
          </a:lnRef>
          <a:fillRef idx="0">
            <a:schemeClr val="accent1"/>
          </a:fillRef>
          <a:effectRef idx="2">
            <a:schemeClr val="accent1"/>
          </a:effectRef>
          <a:fontRef idx="minor">
            <a:schemeClr val="tx1"/>
          </a:fontRef>
        </p:style>
      </p:cxnSp>
      <p:sp>
        <p:nvSpPr>
          <p:cNvPr id="10" name="Slide Number Placeholder 1">
            <a:extLst>
              <a:ext uri="{FF2B5EF4-FFF2-40B4-BE49-F238E27FC236}">
                <a16:creationId xmlns:a16="http://schemas.microsoft.com/office/drawing/2014/main" id="{314FA1BC-14E6-34C5-C391-951CDE16AF82}"/>
              </a:ext>
            </a:extLst>
          </p:cNvPr>
          <p:cNvSpPr txBox="1">
            <a:spLocks/>
          </p:cNvSpPr>
          <p:nvPr/>
        </p:nvSpPr>
        <p:spPr>
          <a:xfrm>
            <a:off x="10584611" y="6455741"/>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4469E1C-E4F4-40D5-86F8-3662AD305A00}" type="slidenum">
              <a:rPr lang="en-US" altLang="en-US" sz="1400" smtClean="0">
                <a:latin typeface="Arial" panose="020B0604020202020204" pitchFamily="34" charset="0"/>
                <a:cs typeface="Arial" panose="020B0604020202020204" pitchFamily="34" charset="0"/>
              </a:rPr>
              <a:pPr algn="r">
                <a:defRPr/>
              </a:pPr>
              <a:t>4</a:t>
            </a:fld>
            <a:endParaRPr lang="en-US" altLang="en-US" sz="1400" dirty="0">
              <a:latin typeface="Arial" panose="020B0604020202020204" pitchFamily="34" charset="0"/>
              <a:cs typeface="Arial" panose="020B0604020202020204" pitchFamily="34" charset="0"/>
            </a:endParaRPr>
          </a:p>
        </p:txBody>
      </p:sp>
      <p:sp>
        <p:nvSpPr>
          <p:cNvPr id="7" name="Title 2">
            <a:extLst>
              <a:ext uri="{FF2B5EF4-FFF2-40B4-BE49-F238E27FC236}">
                <a16:creationId xmlns:a16="http://schemas.microsoft.com/office/drawing/2014/main" id="{C1133821-B043-9A00-22E3-33DFC915138C}"/>
              </a:ext>
            </a:extLst>
          </p:cNvPr>
          <p:cNvSpPr txBox="1">
            <a:spLocks/>
          </p:cNvSpPr>
          <p:nvPr/>
        </p:nvSpPr>
        <p:spPr>
          <a:xfrm>
            <a:off x="2047462" y="6249579"/>
            <a:ext cx="9470286" cy="436656"/>
          </a:xfrm>
          <a:prstGeom prst="rect">
            <a:avLst/>
          </a:prstGeom>
        </p:spPr>
        <p:txBody>
          <a:bodyPr/>
          <a:lstStyle>
            <a:lvl1pPr algn="l" rtl="0" eaLnBrk="0" fontAlgn="base" hangingPunct="0">
              <a:spcBef>
                <a:spcPct val="0"/>
              </a:spcBef>
              <a:spcAft>
                <a:spcPct val="0"/>
              </a:spcAft>
              <a:defRPr sz="4800" b="0">
                <a:solidFill>
                  <a:schemeClr val="tx2"/>
                </a:solidFill>
                <a:latin typeface="Bahnschrift SemiBold Condensed" panose="020B0502040204020203" pitchFamily="34" charset="0"/>
                <a:ea typeface="+mj-ea"/>
                <a:cs typeface="+mj-cs"/>
              </a:defRPr>
            </a:lvl1pPr>
            <a:lvl2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2pPr>
            <a:lvl3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3pPr>
            <a:lvl4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4pPr>
            <a:lvl5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5pPr>
            <a:lvl6pPr marL="4572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6pPr>
            <a:lvl7pPr marL="9144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7pPr>
            <a:lvl8pPr marL="13716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8pPr>
            <a:lvl9pPr marL="18288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200" i="0" u="none" strike="noStrike" kern="0" cap="none" spc="0" normalizeH="0" baseline="0" noProof="0" dirty="0">
                <a:ln>
                  <a:noFill/>
                </a:ln>
                <a:solidFill>
                  <a:srgbClr val="25398E"/>
                </a:solidFill>
                <a:effectLst/>
                <a:uLnTx/>
                <a:uFillTx/>
              </a:rPr>
              <a:t>DEVOTIONAL</a:t>
            </a:r>
          </a:p>
        </p:txBody>
      </p:sp>
      <p:sp>
        <p:nvSpPr>
          <p:cNvPr id="11" name="Content Placeholder 2">
            <a:extLst>
              <a:ext uri="{FF2B5EF4-FFF2-40B4-BE49-F238E27FC236}">
                <a16:creationId xmlns:a16="http://schemas.microsoft.com/office/drawing/2014/main" id="{A7C433D0-EAA8-DC75-D112-A834B0CF8B7F}"/>
              </a:ext>
            </a:extLst>
          </p:cNvPr>
          <p:cNvSpPr txBox="1">
            <a:spLocks/>
          </p:cNvSpPr>
          <p:nvPr/>
        </p:nvSpPr>
        <p:spPr>
          <a:xfrm>
            <a:off x="419437" y="1060949"/>
            <a:ext cx="11353126" cy="5207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25398E"/>
                </a:solidFill>
                <a:latin typeface="Myriad Pro" panose="020B0503030403020204"/>
              </a:rPr>
              <a:t>We recognize the infinite worth of each individual.</a:t>
            </a:r>
          </a:p>
        </p:txBody>
      </p:sp>
      <p:sp>
        <p:nvSpPr>
          <p:cNvPr id="12" name="Content Placeholder 2">
            <a:extLst>
              <a:ext uri="{FF2B5EF4-FFF2-40B4-BE49-F238E27FC236}">
                <a16:creationId xmlns:a16="http://schemas.microsoft.com/office/drawing/2014/main" id="{3FA4C716-B09A-A59A-D347-F717BA7F0D11}"/>
              </a:ext>
            </a:extLst>
          </p:cNvPr>
          <p:cNvSpPr txBox="1">
            <a:spLocks/>
          </p:cNvSpPr>
          <p:nvPr/>
        </p:nvSpPr>
        <p:spPr>
          <a:xfrm>
            <a:off x="419437" y="2174364"/>
            <a:ext cx="11353126" cy="113867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solidFill>
                  <a:srgbClr val="25398E"/>
                </a:solidFill>
                <a:latin typeface="Myriad Pro" panose="020B0503030403020204"/>
              </a:rPr>
              <a:t>At Adventist HealthCare every person, regardless of their origin or identity, holds inherent value and dignity. As a collective humanity, we have the remarkable ability to unite, learn from one another, and share meaningful experiences that bridge our differences and celebrate our commonalities.</a:t>
            </a:r>
          </a:p>
        </p:txBody>
      </p:sp>
      <p:sp>
        <p:nvSpPr>
          <p:cNvPr id="13" name="Content Placeholder 2">
            <a:extLst>
              <a:ext uri="{FF2B5EF4-FFF2-40B4-BE49-F238E27FC236}">
                <a16:creationId xmlns:a16="http://schemas.microsoft.com/office/drawing/2014/main" id="{8F5F7834-BA66-57D7-E2C1-164B4EF5F005}"/>
              </a:ext>
            </a:extLst>
          </p:cNvPr>
          <p:cNvSpPr>
            <a:spLocks noGrp="1"/>
          </p:cNvSpPr>
          <p:nvPr>
            <p:ph idx="1"/>
          </p:nvPr>
        </p:nvSpPr>
        <p:spPr>
          <a:xfrm>
            <a:off x="326990" y="3564943"/>
            <a:ext cx="11353126" cy="1941393"/>
          </a:xfrm>
        </p:spPr>
        <p:txBody>
          <a:bodyPr>
            <a:normAutofit fontScale="70000" lnSpcReduction="20000"/>
          </a:bodyPr>
          <a:lstStyle/>
          <a:p>
            <a:pPr marL="0" indent="0" algn="ctr">
              <a:buNone/>
            </a:pPr>
            <a:r>
              <a:rPr lang="en-US" dirty="0">
                <a:solidFill>
                  <a:srgbClr val="25398E"/>
                </a:solidFill>
                <a:latin typeface="Myriad Pro" panose="020B0503030403020204"/>
              </a:rPr>
              <a:t>DISCUSSION QUESTIONS</a:t>
            </a:r>
          </a:p>
          <a:p>
            <a:pPr marL="514350" indent="-514350" algn="ctr">
              <a:buFont typeface="+mj-lt"/>
              <a:buAutoNum type="arabicPeriod"/>
            </a:pPr>
            <a:r>
              <a:rPr lang="en-US" dirty="0">
                <a:solidFill>
                  <a:srgbClr val="25398E"/>
                </a:solidFill>
                <a:latin typeface="Myriad Pro" panose="020B0503030403020204"/>
              </a:rPr>
              <a:t>In your family or culture, what are some behaviors and actions that demonstrate respect?</a:t>
            </a:r>
          </a:p>
          <a:p>
            <a:pPr marL="514350" indent="-514350" algn="ctr">
              <a:buFont typeface="+mj-lt"/>
              <a:buAutoNum type="arabicPeriod"/>
            </a:pPr>
            <a:r>
              <a:rPr lang="en-US" dirty="0">
                <a:solidFill>
                  <a:srgbClr val="25398E"/>
                </a:solidFill>
                <a:latin typeface="Myriad Pro" panose="020B0503030403020204"/>
              </a:rPr>
              <a:t>What respectful behaviors are most important to the patients or customers in your department?</a:t>
            </a:r>
          </a:p>
          <a:p>
            <a:pPr marL="514350" indent="-514350" algn="ctr">
              <a:buFont typeface="+mj-lt"/>
              <a:buAutoNum type="arabicPeriod"/>
            </a:pPr>
            <a:r>
              <a:rPr lang="en-US" dirty="0">
                <a:solidFill>
                  <a:srgbClr val="25398E"/>
                </a:solidFill>
                <a:latin typeface="Myriad Pro" panose="020B0503030403020204"/>
              </a:rPr>
              <a:t>In what ways do you think social media has impacted how people demonstrate respect?</a:t>
            </a:r>
          </a:p>
        </p:txBody>
      </p:sp>
    </p:spTree>
    <p:extLst>
      <p:ext uri="{BB962C8B-B14F-4D97-AF65-F5344CB8AC3E}">
        <p14:creationId xmlns:p14="http://schemas.microsoft.com/office/powerpoint/2010/main" val="2567713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AFC7-CA6A-14D9-EAEF-FBE21B71C4B3}"/>
              </a:ext>
            </a:extLst>
          </p:cNvPr>
          <p:cNvSpPr>
            <a:spLocks noGrp="1"/>
          </p:cNvSpPr>
          <p:nvPr>
            <p:ph type="title"/>
          </p:nvPr>
        </p:nvSpPr>
        <p:spPr/>
        <p:txBody>
          <a:bodyPr/>
          <a:lstStyle/>
          <a:p>
            <a:r>
              <a:rPr lang="en-US" dirty="0">
                <a:latin typeface="Myriad Pro" panose="020B0503030403020204" pitchFamily="34" charset="0"/>
              </a:rPr>
              <a:t>Respect</a:t>
            </a:r>
            <a:r>
              <a:rPr lang="en-US" sz="1400" b="0" i="1" dirty="0">
                <a:latin typeface="Myriad Pro" panose="020B0503030403020204" pitchFamily="34" charset="0"/>
              </a:rPr>
              <a:t>(Continued)</a:t>
            </a:r>
          </a:p>
        </p:txBody>
      </p:sp>
      <p:sp>
        <p:nvSpPr>
          <p:cNvPr id="3" name="Content Placeholder 2">
            <a:extLst>
              <a:ext uri="{FF2B5EF4-FFF2-40B4-BE49-F238E27FC236}">
                <a16:creationId xmlns:a16="http://schemas.microsoft.com/office/drawing/2014/main" id="{D1D086BD-D79F-0361-AADF-BFBC4977A18B}"/>
              </a:ext>
            </a:extLst>
          </p:cNvPr>
          <p:cNvSpPr>
            <a:spLocks noGrp="1"/>
          </p:cNvSpPr>
          <p:nvPr>
            <p:ph idx="1"/>
          </p:nvPr>
        </p:nvSpPr>
        <p:spPr>
          <a:xfrm>
            <a:off x="428878" y="4656567"/>
            <a:ext cx="2443718" cy="940280"/>
          </a:xfrm>
        </p:spPr>
        <p:txBody>
          <a:bodyPr/>
          <a:lstStyle/>
          <a:p>
            <a:pPr marL="0" indent="0">
              <a:buNone/>
            </a:pPr>
            <a:r>
              <a:rPr lang="en-US" dirty="0">
                <a:solidFill>
                  <a:srgbClr val="FC4C02"/>
                </a:solidFill>
                <a:latin typeface="Arial" panose="020B0604020202020204" pitchFamily="34" charset="0"/>
                <a:cs typeface="Arial" panose="020B0604020202020204" pitchFamily="34" charset="0"/>
              </a:rPr>
              <a:t>Prayer:</a:t>
            </a:r>
          </a:p>
        </p:txBody>
      </p:sp>
      <p:cxnSp>
        <p:nvCxnSpPr>
          <p:cNvPr id="5" name="Straight Connector 4">
            <a:extLst>
              <a:ext uri="{FF2B5EF4-FFF2-40B4-BE49-F238E27FC236}">
                <a16:creationId xmlns:a16="http://schemas.microsoft.com/office/drawing/2014/main" id="{59A6CC2E-2023-CE2A-9CC0-B31AA0AB0E8A}"/>
              </a:ext>
            </a:extLst>
          </p:cNvPr>
          <p:cNvCxnSpPr/>
          <p:nvPr/>
        </p:nvCxnSpPr>
        <p:spPr>
          <a:xfrm>
            <a:off x="428876" y="4527169"/>
            <a:ext cx="11356848" cy="0"/>
          </a:xfrm>
          <a:prstGeom prst="line">
            <a:avLst/>
          </a:prstGeom>
          <a:ln>
            <a:solidFill>
              <a:srgbClr val="25398E"/>
            </a:solidFill>
          </a:ln>
        </p:spPr>
        <p:style>
          <a:lnRef idx="3">
            <a:schemeClr val="accent1"/>
          </a:lnRef>
          <a:fillRef idx="0">
            <a:schemeClr val="accent1"/>
          </a:fillRef>
          <a:effectRef idx="2">
            <a:schemeClr val="accent1"/>
          </a:effectRef>
          <a:fontRef idx="minor">
            <a:schemeClr val="tx1"/>
          </a:fontRef>
        </p:style>
      </p:cxnSp>
      <p:sp>
        <p:nvSpPr>
          <p:cNvPr id="6" name="Content Placeholder 2">
            <a:extLst>
              <a:ext uri="{FF2B5EF4-FFF2-40B4-BE49-F238E27FC236}">
                <a16:creationId xmlns:a16="http://schemas.microsoft.com/office/drawing/2014/main" id="{8917BF21-585F-FBCA-DDA9-9557248770A5}"/>
              </a:ext>
            </a:extLst>
          </p:cNvPr>
          <p:cNvSpPr txBox="1">
            <a:spLocks/>
          </p:cNvSpPr>
          <p:nvPr/>
        </p:nvSpPr>
        <p:spPr>
          <a:xfrm>
            <a:off x="428878" y="1302585"/>
            <a:ext cx="2443718" cy="10610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FC4C02"/>
                </a:solidFill>
                <a:latin typeface="Arial" panose="020B0604020202020204" pitchFamily="34" charset="0"/>
                <a:cs typeface="Arial" panose="020B0604020202020204" pitchFamily="34" charset="0"/>
              </a:rPr>
              <a:t>Quote:</a:t>
            </a:r>
          </a:p>
        </p:txBody>
      </p:sp>
      <p:sp>
        <p:nvSpPr>
          <p:cNvPr id="8" name="Content Placeholder 2">
            <a:extLst>
              <a:ext uri="{FF2B5EF4-FFF2-40B4-BE49-F238E27FC236}">
                <a16:creationId xmlns:a16="http://schemas.microsoft.com/office/drawing/2014/main" id="{968413CC-3488-8FE8-D2C7-C02D7050DD6B}"/>
              </a:ext>
            </a:extLst>
          </p:cNvPr>
          <p:cNvSpPr txBox="1">
            <a:spLocks/>
          </p:cNvSpPr>
          <p:nvPr/>
        </p:nvSpPr>
        <p:spPr>
          <a:xfrm>
            <a:off x="428879" y="3043444"/>
            <a:ext cx="2443718" cy="1138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FC4C02"/>
                </a:solidFill>
                <a:latin typeface="Arial" panose="020B0604020202020204" pitchFamily="34" charset="0"/>
                <a:cs typeface="Arial" panose="020B0604020202020204" pitchFamily="34" charset="0"/>
              </a:rPr>
              <a:t>Bible Verse:</a:t>
            </a:r>
          </a:p>
        </p:txBody>
      </p:sp>
      <p:cxnSp>
        <p:nvCxnSpPr>
          <p:cNvPr id="9" name="Straight Connector 8">
            <a:extLst>
              <a:ext uri="{FF2B5EF4-FFF2-40B4-BE49-F238E27FC236}">
                <a16:creationId xmlns:a16="http://schemas.microsoft.com/office/drawing/2014/main" id="{491BB680-D299-3352-3079-01B4AABFA681}"/>
              </a:ext>
            </a:extLst>
          </p:cNvPr>
          <p:cNvCxnSpPr/>
          <p:nvPr/>
        </p:nvCxnSpPr>
        <p:spPr>
          <a:xfrm>
            <a:off x="428876" y="2922665"/>
            <a:ext cx="11356848" cy="0"/>
          </a:xfrm>
          <a:prstGeom prst="line">
            <a:avLst/>
          </a:prstGeom>
          <a:ln>
            <a:solidFill>
              <a:srgbClr val="25398E"/>
            </a:solidFill>
          </a:ln>
        </p:spPr>
        <p:style>
          <a:lnRef idx="3">
            <a:schemeClr val="accent1"/>
          </a:lnRef>
          <a:fillRef idx="0">
            <a:schemeClr val="accent1"/>
          </a:fillRef>
          <a:effectRef idx="2">
            <a:schemeClr val="accent1"/>
          </a:effectRef>
          <a:fontRef idx="minor">
            <a:schemeClr val="tx1"/>
          </a:fontRef>
        </p:style>
      </p:cxnSp>
      <p:sp>
        <p:nvSpPr>
          <p:cNvPr id="14" name="Slide Number Placeholder 1">
            <a:extLst>
              <a:ext uri="{FF2B5EF4-FFF2-40B4-BE49-F238E27FC236}">
                <a16:creationId xmlns:a16="http://schemas.microsoft.com/office/drawing/2014/main" id="{B8C016B2-8E56-C9D2-F29B-4808AC576247}"/>
              </a:ext>
            </a:extLst>
          </p:cNvPr>
          <p:cNvSpPr txBox="1">
            <a:spLocks/>
          </p:cNvSpPr>
          <p:nvPr/>
        </p:nvSpPr>
        <p:spPr>
          <a:xfrm>
            <a:off x="10584611" y="6466132"/>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4469E1C-E4F4-40D5-86F8-3662AD305A00}" type="slidenum">
              <a:rPr lang="en-US" altLang="en-US" sz="1400" smtClean="0">
                <a:latin typeface="Arial" panose="020B0604020202020204" pitchFamily="34" charset="0"/>
                <a:cs typeface="Arial" panose="020B0604020202020204" pitchFamily="34" charset="0"/>
              </a:rPr>
              <a:pPr algn="r">
                <a:defRPr/>
              </a:pPr>
              <a:t>5</a:t>
            </a:fld>
            <a:endParaRPr lang="en-US" altLang="en-US" sz="1400" dirty="0">
              <a:latin typeface="Arial" panose="020B0604020202020204" pitchFamily="34" charset="0"/>
              <a:cs typeface="Arial" panose="020B0604020202020204" pitchFamily="34" charset="0"/>
            </a:endParaRPr>
          </a:p>
        </p:txBody>
      </p:sp>
      <p:sp>
        <p:nvSpPr>
          <p:cNvPr id="16" name="Title 2">
            <a:extLst>
              <a:ext uri="{FF2B5EF4-FFF2-40B4-BE49-F238E27FC236}">
                <a16:creationId xmlns:a16="http://schemas.microsoft.com/office/drawing/2014/main" id="{FA11C584-1941-D7B8-D177-9EF26D169984}"/>
              </a:ext>
            </a:extLst>
          </p:cNvPr>
          <p:cNvSpPr txBox="1">
            <a:spLocks/>
          </p:cNvSpPr>
          <p:nvPr/>
        </p:nvSpPr>
        <p:spPr>
          <a:xfrm>
            <a:off x="2047462" y="6249579"/>
            <a:ext cx="9470286" cy="436656"/>
          </a:xfrm>
          <a:prstGeom prst="rect">
            <a:avLst/>
          </a:prstGeom>
        </p:spPr>
        <p:txBody>
          <a:bodyPr/>
          <a:lstStyle>
            <a:lvl1pPr algn="l" rtl="0" eaLnBrk="0" fontAlgn="base" hangingPunct="0">
              <a:spcBef>
                <a:spcPct val="0"/>
              </a:spcBef>
              <a:spcAft>
                <a:spcPct val="0"/>
              </a:spcAft>
              <a:defRPr sz="4800" b="0">
                <a:solidFill>
                  <a:schemeClr val="tx2"/>
                </a:solidFill>
                <a:latin typeface="Bahnschrift SemiBold Condensed" panose="020B0502040204020203" pitchFamily="34" charset="0"/>
                <a:ea typeface="+mj-ea"/>
                <a:cs typeface="+mj-cs"/>
              </a:defRPr>
            </a:lvl1pPr>
            <a:lvl2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2pPr>
            <a:lvl3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3pPr>
            <a:lvl4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4pPr>
            <a:lvl5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5pPr>
            <a:lvl6pPr marL="4572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6pPr>
            <a:lvl7pPr marL="9144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7pPr>
            <a:lvl8pPr marL="13716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8pPr>
            <a:lvl9pPr marL="18288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200" i="0" u="none" strike="noStrike" kern="0" cap="none" spc="0" normalizeH="0" baseline="0" noProof="0" dirty="0">
                <a:ln>
                  <a:noFill/>
                </a:ln>
                <a:solidFill>
                  <a:srgbClr val="25398E"/>
                </a:solidFill>
                <a:effectLst/>
                <a:uLnTx/>
                <a:uFillTx/>
              </a:rPr>
              <a:t>DEVOTIONAL</a:t>
            </a:r>
          </a:p>
        </p:txBody>
      </p:sp>
      <p:sp>
        <p:nvSpPr>
          <p:cNvPr id="4" name="Content Placeholder 2">
            <a:extLst>
              <a:ext uri="{FF2B5EF4-FFF2-40B4-BE49-F238E27FC236}">
                <a16:creationId xmlns:a16="http://schemas.microsoft.com/office/drawing/2014/main" id="{092E1C81-BF37-E74D-9BCF-6021439327C9}"/>
              </a:ext>
            </a:extLst>
          </p:cNvPr>
          <p:cNvSpPr txBox="1">
            <a:spLocks/>
          </p:cNvSpPr>
          <p:nvPr/>
        </p:nvSpPr>
        <p:spPr>
          <a:xfrm>
            <a:off x="3085813" y="1489022"/>
            <a:ext cx="8677309" cy="11990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2600" dirty="0">
                <a:solidFill>
                  <a:srgbClr val="25398E"/>
                </a:solidFill>
              </a:rPr>
              <a:t>The right to be respected is won by respecting others.</a:t>
            </a:r>
          </a:p>
        </p:txBody>
      </p:sp>
      <p:sp>
        <p:nvSpPr>
          <p:cNvPr id="7" name="Content Placeholder 2">
            <a:extLst>
              <a:ext uri="{FF2B5EF4-FFF2-40B4-BE49-F238E27FC236}">
                <a16:creationId xmlns:a16="http://schemas.microsoft.com/office/drawing/2014/main" id="{C89F617D-61FC-70AF-8DCF-8EA4B0E2B564}"/>
              </a:ext>
            </a:extLst>
          </p:cNvPr>
          <p:cNvSpPr txBox="1">
            <a:spLocks/>
          </p:cNvSpPr>
          <p:nvPr/>
        </p:nvSpPr>
        <p:spPr>
          <a:xfrm>
            <a:off x="3085815" y="2981404"/>
            <a:ext cx="8677305" cy="12593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2600" dirty="0">
                <a:solidFill>
                  <a:srgbClr val="25398E"/>
                </a:solidFill>
              </a:rPr>
              <a:t>Respect everyone. Love the community of believers. Reverence God. Honor your ruler. </a:t>
            </a:r>
          </a:p>
        </p:txBody>
      </p:sp>
      <p:sp>
        <p:nvSpPr>
          <p:cNvPr id="10" name="Content Placeholder 2">
            <a:extLst>
              <a:ext uri="{FF2B5EF4-FFF2-40B4-BE49-F238E27FC236}">
                <a16:creationId xmlns:a16="http://schemas.microsoft.com/office/drawing/2014/main" id="{16CC777E-B9AE-AD72-91E1-9FF6B75C2DF9}"/>
              </a:ext>
            </a:extLst>
          </p:cNvPr>
          <p:cNvSpPr txBox="1">
            <a:spLocks/>
          </p:cNvSpPr>
          <p:nvPr/>
        </p:nvSpPr>
        <p:spPr>
          <a:xfrm>
            <a:off x="3085814" y="4594526"/>
            <a:ext cx="8677306" cy="12507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2600" dirty="0">
                <a:solidFill>
                  <a:srgbClr val="25398E"/>
                </a:solidFill>
              </a:rPr>
              <a:t>God, help us to be respectful of every person we meet, no matter how different we perceive them to be. Open our hearts to accept, appreciate and value all people. Amen.</a:t>
            </a:r>
          </a:p>
        </p:txBody>
      </p:sp>
      <p:sp>
        <p:nvSpPr>
          <p:cNvPr id="17" name="Content Placeholder 2">
            <a:extLst>
              <a:ext uri="{FF2B5EF4-FFF2-40B4-BE49-F238E27FC236}">
                <a16:creationId xmlns:a16="http://schemas.microsoft.com/office/drawing/2014/main" id="{19AE3C88-651C-6E79-3E24-E1D1E723235E}"/>
              </a:ext>
            </a:extLst>
          </p:cNvPr>
          <p:cNvSpPr txBox="1">
            <a:spLocks/>
          </p:cNvSpPr>
          <p:nvPr/>
        </p:nvSpPr>
        <p:spPr>
          <a:xfrm>
            <a:off x="3085813" y="2140147"/>
            <a:ext cx="6200230" cy="47453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2200" b="1" dirty="0">
                <a:solidFill>
                  <a:srgbClr val="25398E"/>
                </a:solidFill>
              </a:rPr>
              <a:t>Vasyl </a:t>
            </a:r>
            <a:r>
              <a:rPr lang="en-US" sz="2200" b="1" dirty="0" err="1">
                <a:solidFill>
                  <a:srgbClr val="25398E"/>
                </a:solidFill>
              </a:rPr>
              <a:t>Sukhomlvnsky</a:t>
            </a:r>
            <a:r>
              <a:rPr lang="en-US" sz="2200" b="1" dirty="0">
                <a:solidFill>
                  <a:srgbClr val="25398E"/>
                </a:solidFill>
              </a:rPr>
              <a:t>, influential Ukrainian educator</a:t>
            </a:r>
          </a:p>
        </p:txBody>
      </p:sp>
      <p:sp>
        <p:nvSpPr>
          <p:cNvPr id="19" name="Content Placeholder 2">
            <a:extLst>
              <a:ext uri="{FF2B5EF4-FFF2-40B4-BE49-F238E27FC236}">
                <a16:creationId xmlns:a16="http://schemas.microsoft.com/office/drawing/2014/main" id="{F187462E-7E2E-ACDD-1538-C17203045CA4}"/>
              </a:ext>
            </a:extLst>
          </p:cNvPr>
          <p:cNvSpPr txBox="1">
            <a:spLocks/>
          </p:cNvSpPr>
          <p:nvPr/>
        </p:nvSpPr>
        <p:spPr>
          <a:xfrm>
            <a:off x="3085813" y="3753286"/>
            <a:ext cx="7455666" cy="4745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lumOff val="50000"/>
                  </a:schemeClr>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lumOff val="50000"/>
                  </a:schemeClr>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lumOff val="50000"/>
                  </a:schemeClr>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lumOff val="50000"/>
                  </a:schemeClr>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US" sz="2000" b="1" dirty="0">
                <a:solidFill>
                  <a:srgbClr val="25398E"/>
                </a:solidFill>
              </a:rPr>
              <a:t>1 Peter 2:17, The Voice</a:t>
            </a:r>
          </a:p>
        </p:txBody>
      </p:sp>
    </p:spTree>
    <p:extLst>
      <p:ext uri="{BB962C8B-B14F-4D97-AF65-F5344CB8AC3E}">
        <p14:creationId xmlns:p14="http://schemas.microsoft.com/office/powerpoint/2010/main" val="3398052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283251D-7FE4-BDF9-FA51-EB71BADA683B}"/>
              </a:ext>
            </a:extLst>
          </p:cNvPr>
          <p:cNvSpPr txBox="1">
            <a:spLocks/>
          </p:cNvSpPr>
          <p:nvPr/>
        </p:nvSpPr>
        <p:spPr>
          <a:xfrm>
            <a:off x="8802624" y="6304156"/>
            <a:ext cx="2844800" cy="365125"/>
          </a:xfrm>
          <a:prstGeom prst="rect">
            <a:avLst/>
          </a:prstGeom>
        </p:spPr>
        <p:txBody>
          <a:bodyPr wrap="square" numCol="1" anchorCtr="0" compatLnSpc="1">
            <a:prstTxWarp prst="textNoShape">
              <a:avLst/>
            </a:prstTxWarp>
          </a:bodyPr>
          <a:lstStyle>
            <a:defPPr>
              <a:defRPr lang="en-US"/>
            </a:defPPr>
            <a:lvl1pPr algn="r" rtl="0" eaLnBrk="0" fontAlgn="base" hangingPunct="0">
              <a:spcBef>
                <a:spcPct val="0"/>
              </a:spcBef>
              <a:spcAft>
                <a:spcPct val="0"/>
              </a:spcAft>
              <a:defRPr sz="1200" b="1" kern="1200">
                <a:solidFill>
                  <a:srgbClr val="001489"/>
                </a:solidFill>
                <a:latin typeface="Arial" panose="020B0604020202020204"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38AB96A-C0E5-4A45-B19B-99983B41E124}" type="slidenum">
              <a:rPr kumimoji="0" lang="en-US" altLang="en-US" sz="1200" b="1" i="0" u="none" strike="noStrike" kern="1200" cap="none" spc="0" normalizeH="0" baseline="0" noProof="0" smtClean="0">
                <a:ln>
                  <a:noFill/>
                </a:ln>
                <a:solidFill>
                  <a:srgbClr val="001489"/>
                </a:solidFill>
                <a:effectLst/>
                <a:uLnTx/>
                <a:uFillTx/>
                <a:latin typeface="Arial" panose="020B0604020202020204" pitchFamily="34" charset="0"/>
                <a:ea typeface="ヒラギノ角ゴ Pro W3" charset="-128"/>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1" i="0" u="none" strike="noStrike" kern="1200" cap="none" spc="0" normalizeH="0" baseline="0" noProof="0" dirty="0">
              <a:ln>
                <a:noFill/>
              </a:ln>
              <a:solidFill>
                <a:srgbClr val="001489"/>
              </a:solidFill>
              <a:effectLst/>
              <a:uLnTx/>
              <a:uFillTx/>
              <a:latin typeface="Arial" panose="020B0604020202020204" pitchFamily="34" charset="0"/>
              <a:ea typeface="ヒラギノ角ゴ Pro W3" charset="-128"/>
            </a:endParaRPr>
          </a:p>
        </p:txBody>
      </p:sp>
      <p:sp>
        <p:nvSpPr>
          <p:cNvPr id="11" name="Title 2">
            <a:extLst>
              <a:ext uri="{FF2B5EF4-FFF2-40B4-BE49-F238E27FC236}">
                <a16:creationId xmlns:a16="http://schemas.microsoft.com/office/drawing/2014/main" id="{8601845E-AFE4-9FBA-6043-77CBE8E0CD2E}"/>
              </a:ext>
            </a:extLst>
          </p:cNvPr>
          <p:cNvSpPr txBox="1">
            <a:spLocks/>
          </p:cNvSpPr>
          <p:nvPr/>
        </p:nvSpPr>
        <p:spPr>
          <a:xfrm>
            <a:off x="548640" y="533400"/>
            <a:ext cx="10515600" cy="777875"/>
          </a:xfrm>
          <a:prstGeom prst="rect">
            <a:avLst/>
          </a:prstGeom>
        </p:spPr>
        <p:txBody>
          <a:bodyPr/>
          <a:lstStyle>
            <a:lvl1pPr algn="l" rtl="0" eaLnBrk="0" fontAlgn="base" hangingPunct="0">
              <a:spcBef>
                <a:spcPct val="0"/>
              </a:spcBef>
              <a:spcAft>
                <a:spcPct val="0"/>
              </a:spcAft>
              <a:defRPr lang="en-US" sz="3600" b="1" kern="0" baseline="0" dirty="0">
                <a:solidFill>
                  <a:srgbClr val="001489"/>
                </a:solidFill>
                <a:latin typeface="+mj-lt"/>
                <a:ea typeface="+mj-ea"/>
                <a:cs typeface="+mj-cs"/>
              </a:defRPr>
            </a:lvl1pPr>
            <a:lvl2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2pPr>
            <a:lvl3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3pPr>
            <a:lvl4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4pPr>
            <a:lvl5pPr algn="l" rtl="0" eaLnBrk="0" fontAlgn="base" hangingPunct="0">
              <a:spcBef>
                <a:spcPct val="0"/>
              </a:spcBef>
              <a:spcAft>
                <a:spcPct val="0"/>
              </a:spcAft>
              <a:defRPr sz="3000" b="1">
                <a:solidFill>
                  <a:srgbClr val="B50E25"/>
                </a:solidFill>
                <a:latin typeface="Arial" charset="0"/>
                <a:ea typeface="ヒラギノ角ゴ Pro W3" charset="0"/>
                <a:cs typeface="ヒラギノ角ゴ Pro W3" charset="0"/>
              </a:defRPr>
            </a:lvl5pPr>
            <a:lvl6pPr marL="4572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6pPr>
            <a:lvl7pPr marL="9144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7pPr>
            <a:lvl8pPr marL="13716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8pPr>
            <a:lvl9pPr marL="1828800" algn="l" rtl="0" fontAlgn="base">
              <a:spcBef>
                <a:spcPct val="0"/>
              </a:spcBef>
              <a:spcAft>
                <a:spcPct val="0"/>
              </a:spcAft>
              <a:defRPr sz="3000" b="1">
                <a:solidFill>
                  <a:srgbClr val="B50E25"/>
                </a:solidFill>
                <a:latin typeface="Arial" charset="0"/>
                <a:ea typeface="ヒラギノ角ゴ Pro W3" charset="0"/>
                <a:cs typeface="ヒラギノ角ゴ Pro W3"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a:ln>
                  <a:noFill/>
                </a:ln>
                <a:solidFill>
                  <a:srgbClr val="001489"/>
                </a:solidFill>
                <a:effectLst/>
                <a:uLnTx/>
                <a:uFillTx/>
                <a:latin typeface="Arial"/>
                <a:ea typeface="ヒラギノ角ゴ Pro W3"/>
              </a:rPr>
              <a:t>February is American Heart Month </a:t>
            </a:r>
            <a:br>
              <a:rPr kumimoji="0" lang="en-US" sz="3600" b="1" i="0" u="none" strike="noStrike" kern="0" cap="none" spc="0" normalizeH="0" baseline="0" noProof="0">
                <a:ln>
                  <a:noFill/>
                </a:ln>
                <a:solidFill>
                  <a:srgbClr val="001489"/>
                </a:solidFill>
                <a:effectLst/>
                <a:uLnTx/>
                <a:uFillTx/>
                <a:latin typeface="Arial"/>
                <a:ea typeface="ヒラギノ角ゴ Pro W3"/>
              </a:rPr>
            </a:br>
            <a:endParaRPr kumimoji="0" lang="en-US" sz="3600" b="1" i="0" u="none" strike="noStrike" kern="0" cap="none" spc="0" normalizeH="0" baseline="0" noProof="0" dirty="0">
              <a:ln>
                <a:noFill/>
              </a:ln>
              <a:solidFill>
                <a:srgbClr val="001489"/>
              </a:solidFill>
              <a:effectLst/>
              <a:uLnTx/>
              <a:uFillTx/>
              <a:latin typeface="Arial"/>
              <a:ea typeface="ヒラギノ角ゴ Pro W3"/>
            </a:endParaRPr>
          </a:p>
        </p:txBody>
      </p:sp>
      <p:sp>
        <p:nvSpPr>
          <p:cNvPr id="12" name="Text Placeholder 3">
            <a:extLst>
              <a:ext uri="{FF2B5EF4-FFF2-40B4-BE49-F238E27FC236}">
                <a16:creationId xmlns:a16="http://schemas.microsoft.com/office/drawing/2014/main" id="{1AB0F786-2024-0F89-7D89-0D2C4A298E61}"/>
              </a:ext>
            </a:extLst>
          </p:cNvPr>
          <p:cNvSpPr txBox="1">
            <a:spLocks/>
          </p:cNvSpPr>
          <p:nvPr/>
        </p:nvSpPr>
        <p:spPr>
          <a:xfrm>
            <a:off x="152400" y="1208084"/>
            <a:ext cx="11887200" cy="2297116"/>
          </a:xfrm>
          <a:prstGeom prst="rect">
            <a:avLst/>
          </a:prstGeom>
        </p:spPr>
        <p:txBody>
          <a:bodyPr/>
          <a:lstStyle>
            <a:lvl1pPr marL="342900" indent="-342900" algn="l" rtl="0" eaLnBrk="0" fontAlgn="base" hangingPunct="0">
              <a:lnSpc>
                <a:spcPct val="120000"/>
              </a:lnSpc>
              <a:spcBef>
                <a:spcPct val="20000"/>
              </a:spcBef>
              <a:spcAft>
                <a:spcPct val="0"/>
              </a:spcAft>
              <a:buChar char="•"/>
              <a:defRPr lang="en-US" sz="2000" kern="0" dirty="0" smtClean="0">
                <a:solidFill>
                  <a:srgbClr val="001489"/>
                </a:solidFill>
                <a:latin typeface="+mn-lt"/>
                <a:ea typeface="+mn-ea"/>
                <a:cs typeface="+mn-cs"/>
              </a:defRPr>
            </a:lvl1pPr>
            <a:lvl2pPr marL="742950" indent="-285750" algn="l" rtl="0" eaLnBrk="0" fontAlgn="base" hangingPunct="0">
              <a:spcBef>
                <a:spcPct val="20000"/>
              </a:spcBef>
              <a:spcAft>
                <a:spcPct val="0"/>
              </a:spcAft>
              <a:buChar char="–"/>
              <a:defRPr lang="en-US" sz="2000" kern="0" dirty="0" smtClean="0">
                <a:solidFill>
                  <a:srgbClr val="001489"/>
                </a:solidFill>
                <a:latin typeface="+mn-lt"/>
                <a:ea typeface="+mn-ea"/>
                <a:cs typeface="+mn-cs"/>
              </a:defRPr>
            </a:lvl2pPr>
            <a:lvl3pPr marL="1143000" indent="-228600" algn="l" rtl="0" eaLnBrk="0" fontAlgn="base" hangingPunct="0">
              <a:spcBef>
                <a:spcPct val="20000"/>
              </a:spcBef>
              <a:spcAft>
                <a:spcPct val="0"/>
              </a:spcAft>
              <a:defRPr lang="en-US" sz="2000" kern="0" dirty="0" smtClean="0">
                <a:solidFill>
                  <a:srgbClr val="001489"/>
                </a:solidFill>
                <a:latin typeface="+mn-lt"/>
                <a:ea typeface="+mn-ea"/>
                <a:cs typeface="+mn-cs"/>
              </a:defRPr>
            </a:lvl3pPr>
            <a:lvl4pPr marL="1600200" indent="-228600" algn="l" rtl="0" eaLnBrk="0" fontAlgn="base" hangingPunct="0">
              <a:spcBef>
                <a:spcPct val="20000"/>
              </a:spcBef>
              <a:spcAft>
                <a:spcPct val="0"/>
              </a:spcAft>
              <a:buChar char="–"/>
              <a:defRPr lang="en-US" sz="2000" kern="0" dirty="0" smtClean="0">
                <a:solidFill>
                  <a:srgbClr val="001489"/>
                </a:solidFill>
                <a:latin typeface="+mn-lt"/>
                <a:ea typeface="+mn-ea"/>
                <a:cs typeface="+mn-cs"/>
              </a:defRPr>
            </a:lvl4pPr>
            <a:lvl5pPr marL="2057400" indent="-228600" algn="l" rtl="0" eaLnBrk="0" fontAlgn="base" hangingPunct="0">
              <a:spcBef>
                <a:spcPct val="20000"/>
              </a:spcBef>
              <a:spcAft>
                <a:spcPct val="0"/>
              </a:spcAft>
              <a:buChar char="»"/>
              <a:defRPr lang="en-US" sz="2000" kern="0" dirty="0" smtClean="0">
                <a:solidFill>
                  <a:srgbClr val="001489"/>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0" marR="0" lvl="0" indent="0" algn="l" defTabSz="914400" rtl="0" eaLnBrk="0" fontAlgn="base" latinLnBrk="0" hangingPunct="0">
              <a:lnSpc>
                <a:spcPct val="120000"/>
              </a:lnSpc>
              <a:spcBef>
                <a:spcPct val="20000"/>
              </a:spcBef>
              <a:spcAft>
                <a:spcPct val="0"/>
              </a:spcAft>
              <a:buClrTx/>
              <a:buSzTx/>
              <a:buFontTx/>
              <a:buNone/>
              <a:tabLst/>
              <a:defRPr/>
            </a:pPr>
            <a:r>
              <a:rPr kumimoji="0" lang="en-US" sz="2000" b="1" i="0" u="none" strike="noStrike" kern="0" cap="none" spc="0" normalizeH="0" baseline="0" noProof="0">
                <a:ln>
                  <a:noFill/>
                </a:ln>
                <a:solidFill>
                  <a:srgbClr val="001489"/>
                </a:solidFill>
                <a:effectLst/>
                <a:uLnTx/>
                <a:uFillTx/>
                <a:latin typeface="Arial"/>
                <a:ea typeface="ヒラギノ角ゴ Pro W3"/>
              </a:rPr>
              <a:t>Heart disease is the number one killer of men and women in the United States. </a:t>
            </a:r>
            <a:r>
              <a:rPr kumimoji="0" lang="en-US" sz="2000" b="0" i="0" u="none" strike="noStrike" kern="0" cap="none" spc="0" normalizeH="0" baseline="0" noProof="0">
                <a:ln>
                  <a:noFill/>
                </a:ln>
                <a:solidFill>
                  <a:srgbClr val="001489"/>
                </a:solidFill>
                <a:effectLst/>
                <a:uLnTx/>
                <a:uFillTx/>
                <a:latin typeface="Arial"/>
                <a:ea typeface="ヒラギノ角ゴ Pro W3"/>
              </a:rPr>
              <a:t>Our heart care teams are relentless in the pursuit of bringing advanced, comprehensive heart care to the communities we serve. Please join us in: </a:t>
            </a:r>
          </a:p>
          <a:p>
            <a:pPr marL="342900" marR="0" lvl="0" indent="-342900" algn="l" defTabSz="914400" rtl="0" eaLnBrk="0" fontAlgn="base" latinLnBrk="0" hangingPunct="0">
              <a:lnSpc>
                <a:spcPct val="120000"/>
              </a:lnSpc>
              <a:spcBef>
                <a:spcPct val="20000"/>
              </a:spcBef>
              <a:spcAft>
                <a:spcPct val="0"/>
              </a:spcAft>
              <a:buClr>
                <a:srgbClr val="FF0000"/>
              </a:buClr>
              <a:buSzTx/>
              <a:buFont typeface="Arial" panose="020B0604020202020204" pitchFamily="34" charset="0"/>
              <a:buChar char="♥"/>
              <a:tabLst/>
              <a:defRPr/>
            </a:pPr>
            <a:r>
              <a:rPr kumimoji="0" lang="en-US" sz="2000" b="0" i="0" u="none" strike="noStrike" kern="0" cap="none" spc="0" normalizeH="0" baseline="0" noProof="0">
                <a:ln>
                  <a:noFill/>
                </a:ln>
                <a:solidFill>
                  <a:srgbClr val="001489"/>
                </a:solidFill>
                <a:effectLst/>
                <a:uLnTx/>
                <a:uFillTx/>
                <a:latin typeface="Arial"/>
                <a:ea typeface="ヒラギノ角ゴ Pro W3"/>
              </a:rPr>
              <a:t>Honoring those living with heart disease and other heart related conditions. </a:t>
            </a:r>
          </a:p>
          <a:p>
            <a:pPr marL="342900" marR="0" lvl="0" indent="-342900" algn="l" defTabSz="914400" rtl="0" eaLnBrk="0" fontAlgn="base" latinLnBrk="0" hangingPunct="0">
              <a:lnSpc>
                <a:spcPct val="120000"/>
              </a:lnSpc>
              <a:spcBef>
                <a:spcPct val="20000"/>
              </a:spcBef>
              <a:spcAft>
                <a:spcPct val="0"/>
              </a:spcAft>
              <a:buClr>
                <a:srgbClr val="FF0000"/>
              </a:buClr>
              <a:buSzTx/>
              <a:buFont typeface="Arial" panose="020B0604020202020204" pitchFamily="34" charset="0"/>
              <a:buChar char="♥"/>
              <a:tabLst/>
              <a:defRPr/>
            </a:pPr>
            <a:r>
              <a:rPr kumimoji="0" lang="en-US" sz="2000" b="0" i="0" u="none" strike="noStrike" kern="0" cap="none" spc="0" normalizeH="0" baseline="0" noProof="0">
                <a:ln>
                  <a:noFill/>
                </a:ln>
                <a:solidFill>
                  <a:srgbClr val="001489"/>
                </a:solidFill>
                <a:effectLst/>
                <a:uLnTx/>
                <a:uFillTx/>
                <a:latin typeface="Arial"/>
                <a:ea typeface="ヒラギノ角ゴ Pro W3"/>
              </a:rPr>
              <a:t>Encouraging heart disease prevention and raising awareness. </a:t>
            </a:r>
          </a:p>
          <a:p>
            <a:pPr marL="0" marR="0" lvl="0" indent="0" algn="l" defTabSz="914400" rtl="0" eaLnBrk="0" fontAlgn="base" latinLnBrk="0" hangingPunct="0">
              <a:lnSpc>
                <a:spcPct val="12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rgbClr val="001489"/>
              </a:solidFill>
              <a:effectLst/>
              <a:uLnTx/>
              <a:uFillTx/>
              <a:latin typeface="Arial"/>
              <a:ea typeface="ヒラギノ角ゴ Pro W3"/>
            </a:endParaRPr>
          </a:p>
        </p:txBody>
      </p:sp>
      <p:sp>
        <p:nvSpPr>
          <p:cNvPr id="13" name="TextBox 12">
            <a:extLst>
              <a:ext uri="{FF2B5EF4-FFF2-40B4-BE49-F238E27FC236}">
                <a16:creationId xmlns:a16="http://schemas.microsoft.com/office/drawing/2014/main" id="{D265553B-69DB-EF52-BB12-DE7B395E27BE}"/>
              </a:ext>
            </a:extLst>
          </p:cNvPr>
          <p:cNvSpPr txBox="1"/>
          <p:nvPr/>
        </p:nvSpPr>
        <p:spPr>
          <a:xfrm>
            <a:off x="918210" y="3326349"/>
            <a:ext cx="9776460" cy="2520626"/>
          </a:xfrm>
          <a:prstGeom prst="rect">
            <a:avLst/>
          </a:prstGeom>
          <a:gradFill rotWithShape="1">
            <a:gsLst>
              <a:gs pos="0">
                <a:srgbClr val="E78A5C">
                  <a:tint val="100000"/>
                  <a:shade val="100000"/>
                  <a:satMod val="130000"/>
                </a:srgbClr>
              </a:gs>
              <a:gs pos="100000">
                <a:srgbClr val="E78A5C">
                  <a:tint val="50000"/>
                  <a:shade val="100000"/>
                  <a:satMod val="35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defTabSz="914400" eaLnBrk="0" fontAlgn="base" latinLnBrk="0" hangingPunct="0">
              <a:lnSpc>
                <a:spcPct val="120000"/>
              </a:lnSpc>
              <a:spcBef>
                <a:spcPct val="20000"/>
              </a:spcBef>
              <a:spcAft>
                <a:spcPct val="0"/>
              </a:spcAft>
              <a:buClrTx/>
              <a:buSzTx/>
              <a:buFontTx/>
              <a:buNone/>
              <a:tabLst/>
              <a:defRPr/>
            </a:pPr>
            <a:r>
              <a:rPr kumimoji="0" lang="en-US" sz="2000" b="0" i="0" u="none" strike="noStrike" kern="0" cap="none" spc="0" normalizeH="0" baseline="0" noProof="0" dirty="0">
                <a:ln>
                  <a:noFill/>
                </a:ln>
                <a:solidFill>
                  <a:srgbClr val="001489"/>
                </a:solidFill>
                <a:effectLst/>
                <a:uLnTx/>
                <a:uFillTx/>
                <a:latin typeface="Arial"/>
                <a:ea typeface="ヒラギノ角ゴ Pro W3"/>
              </a:rPr>
              <a:t> </a:t>
            </a:r>
            <a:r>
              <a:rPr kumimoji="0" lang="en-US" sz="2000" b="1" i="0" u="none" strike="noStrike" kern="0" cap="none" spc="0" normalizeH="0" baseline="0" noProof="0" dirty="0">
                <a:ln>
                  <a:noFill/>
                </a:ln>
                <a:solidFill>
                  <a:srgbClr val="001489"/>
                </a:solidFill>
                <a:effectLst/>
                <a:uLnTx/>
                <a:uFillTx/>
                <a:latin typeface="Arial"/>
                <a:ea typeface="ヒラギノ角ゴ Pro W3"/>
              </a:rPr>
              <a:t>We’re celebrating all month long! </a:t>
            </a:r>
          </a:p>
          <a:p>
            <a:pPr marL="342900" marR="0" lvl="0" indent="-342900" defTabSz="914400" eaLnBrk="0" fontAlgn="base" latinLnBrk="0" hangingPunct="0">
              <a:lnSpc>
                <a:spcPct val="120000"/>
              </a:lnSpc>
              <a:spcBef>
                <a:spcPct val="20000"/>
              </a:spcBef>
              <a:spcAft>
                <a:spcPct val="0"/>
              </a:spcAft>
              <a:buClr>
                <a:srgbClr val="FF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1489"/>
                </a:solidFill>
                <a:effectLst/>
                <a:uLnTx/>
                <a:uFillTx/>
                <a:latin typeface="Arial"/>
                <a:ea typeface="ヒラギノ角ゴ Pro W3"/>
              </a:rPr>
              <a:t>Feb. 7 is Go Red Day! Wear red to raise awareness for women and heart disease. </a:t>
            </a:r>
          </a:p>
          <a:p>
            <a:pPr marL="342900" marR="0" lvl="0" indent="-342900" defTabSz="914400" eaLnBrk="0" fontAlgn="base" latinLnBrk="0" hangingPunct="0">
              <a:lnSpc>
                <a:spcPct val="120000"/>
              </a:lnSpc>
              <a:spcBef>
                <a:spcPct val="20000"/>
              </a:spcBef>
              <a:spcAft>
                <a:spcPct val="0"/>
              </a:spcAft>
              <a:buClr>
                <a:srgbClr val="FF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1489"/>
                </a:solidFill>
                <a:effectLst/>
                <a:uLnTx/>
                <a:uFillTx/>
                <a:latin typeface="Arial"/>
                <a:ea typeface="ヒラギノ角ゴ Pro W3"/>
              </a:rPr>
              <a:t>Celebrate Cardiac Rehab Week on Feb. 10-14. </a:t>
            </a:r>
          </a:p>
          <a:p>
            <a:pPr marL="342900" marR="0" lvl="0" indent="-342900" defTabSz="914400" eaLnBrk="0" fontAlgn="base" latinLnBrk="0" hangingPunct="0">
              <a:lnSpc>
                <a:spcPct val="120000"/>
              </a:lnSpc>
              <a:spcBef>
                <a:spcPct val="20000"/>
              </a:spcBef>
              <a:spcAft>
                <a:spcPct val="0"/>
              </a:spcAft>
              <a:buClr>
                <a:srgbClr val="FF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1489"/>
                </a:solidFill>
                <a:effectLst/>
                <a:uLnTx/>
                <a:uFillTx/>
                <a:latin typeface="Arial"/>
                <a:ea typeface="ヒラギノ角ゴ Pro W3"/>
              </a:rPr>
              <a:t>Register to attend a Women’s Heart Health webinar on Feb. 26 at AdventistHealthCare.com/Calendar. </a:t>
            </a:r>
          </a:p>
          <a:p>
            <a:pPr marL="342900" marR="0" lvl="0" indent="-342900" defTabSz="914400" eaLnBrk="0" fontAlgn="base" latinLnBrk="0" hangingPunct="0">
              <a:lnSpc>
                <a:spcPct val="120000"/>
              </a:lnSpc>
              <a:spcBef>
                <a:spcPct val="20000"/>
              </a:spcBef>
              <a:spcAft>
                <a:spcPct val="0"/>
              </a:spcAft>
              <a:buClr>
                <a:srgbClr val="FF0000"/>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1489"/>
                </a:solidFill>
                <a:effectLst/>
                <a:uLnTx/>
                <a:uFillTx/>
                <a:latin typeface="Arial"/>
                <a:ea typeface="ヒラギノ角ゴ Pro W3"/>
              </a:rPr>
              <a:t>Take the free heart health risk assessment to learn your risk. </a:t>
            </a:r>
          </a:p>
        </p:txBody>
      </p:sp>
      <p:pic>
        <p:nvPicPr>
          <p:cNvPr id="14" name="Picture 13">
            <a:extLst>
              <a:ext uri="{FF2B5EF4-FFF2-40B4-BE49-F238E27FC236}">
                <a16:creationId xmlns:a16="http://schemas.microsoft.com/office/drawing/2014/main" id="{5DB1C9A9-6027-F67B-D517-8109F5156A3F}"/>
              </a:ext>
            </a:extLst>
          </p:cNvPr>
          <p:cNvPicPr>
            <a:picLocks noChangeAspect="1"/>
          </p:cNvPicPr>
          <p:nvPr/>
        </p:nvPicPr>
        <p:blipFill>
          <a:blip r:embed="rId2"/>
          <a:stretch>
            <a:fillRect/>
          </a:stretch>
        </p:blipFill>
        <p:spPr>
          <a:xfrm>
            <a:off x="10000251" y="4869929"/>
            <a:ext cx="1701292" cy="1716281"/>
          </a:xfrm>
          <a:prstGeom prst="rect">
            <a:avLst/>
          </a:prstGeom>
          <a:ln w="28575">
            <a:solidFill>
              <a:srgbClr val="FF6600"/>
            </a:solidFill>
          </a:ln>
        </p:spPr>
      </p:pic>
      <p:sp>
        <p:nvSpPr>
          <p:cNvPr id="15" name="TextBox 14">
            <a:extLst>
              <a:ext uri="{FF2B5EF4-FFF2-40B4-BE49-F238E27FC236}">
                <a16:creationId xmlns:a16="http://schemas.microsoft.com/office/drawing/2014/main" id="{B3278CCD-80F8-EFE8-158E-0DCD7CA51289}"/>
              </a:ext>
            </a:extLst>
          </p:cNvPr>
          <p:cNvSpPr txBox="1"/>
          <p:nvPr/>
        </p:nvSpPr>
        <p:spPr>
          <a:xfrm>
            <a:off x="7239000" y="5963498"/>
            <a:ext cx="2898919" cy="523220"/>
          </a:xfrm>
          <a:prstGeom prst="rect">
            <a:avLst/>
          </a:prstGeom>
          <a:noFill/>
        </p:spPr>
        <p:txBody>
          <a:bodyPr wrap="square" rtlCol="0">
            <a:spAutoFit/>
          </a:bodyPr>
          <a:lstStyle/>
          <a:p>
            <a:pPr marL="285750" indent="-285750" eaLnBrk="0" fontAlgn="base" hangingPunct="0">
              <a:spcBef>
                <a:spcPct val="0"/>
              </a:spcBef>
              <a:spcAft>
                <a:spcPct val="0"/>
              </a:spcAft>
              <a:buClr>
                <a:srgbClr val="FF0000"/>
              </a:buClr>
              <a:buFont typeface="Arial" panose="020B0604020202020204" pitchFamily="34" charset="0"/>
              <a:buChar char="♥"/>
            </a:pPr>
            <a:r>
              <a:rPr lang="en-US" sz="1400" b="1" i="1" dirty="0">
                <a:solidFill>
                  <a:srgbClr val="001489"/>
                </a:solidFill>
                <a:latin typeface="Arial" panose="020B0604020202020204" pitchFamily="34" charset="0"/>
                <a:ea typeface="ヒラギノ角ゴ Pro W3" charset="-128"/>
              </a:rPr>
              <a:t>Scan the QR code to take the health risk assessment. </a:t>
            </a:r>
          </a:p>
        </p:txBody>
      </p:sp>
      <p:pic>
        <p:nvPicPr>
          <p:cNvPr id="17" name="Picture 16">
            <a:extLst>
              <a:ext uri="{FF2B5EF4-FFF2-40B4-BE49-F238E27FC236}">
                <a16:creationId xmlns:a16="http://schemas.microsoft.com/office/drawing/2014/main" id="{2611725D-9DBC-FFE9-766C-395784479BA6}"/>
              </a:ext>
            </a:extLst>
          </p:cNvPr>
          <p:cNvPicPr>
            <a:picLocks noChangeAspect="1"/>
          </p:cNvPicPr>
          <p:nvPr/>
        </p:nvPicPr>
        <p:blipFill>
          <a:blip r:embed="rId3"/>
          <a:stretch>
            <a:fillRect/>
          </a:stretch>
        </p:blipFill>
        <p:spPr>
          <a:xfrm>
            <a:off x="0" y="-3284"/>
            <a:ext cx="12192000" cy="275074"/>
          </a:xfrm>
          <a:prstGeom prst="rect">
            <a:avLst/>
          </a:prstGeom>
        </p:spPr>
      </p:pic>
      <p:pic>
        <p:nvPicPr>
          <p:cNvPr id="21" name="Picture 20">
            <a:extLst>
              <a:ext uri="{FF2B5EF4-FFF2-40B4-BE49-F238E27FC236}">
                <a16:creationId xmlns:a16="http://schemas.microsoft.com/office/drawing/2014/main" id="{3C24836D-5CF5-7462-DB26-11802F3EB767}"/>
              </a:ext>
            </a:extLst>
          </p:cNvPr>
          <p:cNvPicPr>
            <a:picLocks noChangeAspect="1"/>
          </p:cNvPicPr>
          <p:nvPr/>
        </p:nvPicPr>
        <p:blipFill>
          <a:blip r:embed="rId4"/>
          <a:stretch>
            <a:fillRect/>
          </a:stretch>
        </p:blipFill>
        <p:spPr>
          <a:xfrm>
            <a:off x="2251548" y="6074759"/>
            <a:ext cx="2010056" cy="647790"/>
          </a:xfrm>
          <a:prstGeom prst="rect">
            <a:avLst/>
          </a:prstGeom>
        </p:spPr>
      </p:pic>
    </p:spTree>
    <p:extLst>
      <p:ext uri="{BB962C8B-B14F-4D97-AF65-F5344CB8AC3E}">
        <p14:creationId xmlns:p14="http://schemas.microsoft.com/office/powerpoint/2010/main" val="3644745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AFC7-CA6A-14D9-EAEF-FBE21B71C4B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TEAM HIGHLIGHTS</a:t>
            </a:r>
          </a:p>
        </p:txBody>
      </p:sp>
      <p:sp>
        <p:nvSpPr>
          <p:cNvPr id="21" name="Content Placeholder 2">
            <a:extLst>
              <a:ext uri="{FF2B5EF4-FFF2-40B4-BE49-F238E27FC236}">
                <a16:creationId xmlns:a16="http://schemas.microsoft.com/office/drawing/2014/main" id="{432636C6-03F9-AFBE-A781-1A6816BCB8A0}"/>
              </a:ext>
            </a:extLst>
          </p:cNvPr>
          <p:cNvSpPr>
            <a:spLocks noGrp="1"/>
          </p:cNvSpPr>
          <p:nvPr>
            <p:ph idx="1"/>
          </p:nvPr>
        </p:nvSpPr>
        <p:spPr>
          <a:xfrm>
            <a:off x="428878" y="1468799"/>
            <a:ext cx="11353126" cy="4326983"/>
          </a:xfrm>
        </p:spPr>
        <p:txBody>
          <a:bodyPr/>
          <a:lstStyle/>
          <a:p>
            <a:pPr>
              <a:buClr>
                <a:srgbClr val="FC4C02"/>
              </a:buClr>
            </a:pPr>
            <a:r>
              <a:rPr lang="en-US" dirty="0">
                <a:solidFill>
                  <a:srgbClr val="25398E"/>
                </a:solidFill>
                <a:latin typeface="Arial" panose="020B0604020202020204" pitchFamily="34" charset="0"/>
                <a:cs typeface="Arial" panose="020B0604020202020204" pitchFamily="34" charset="0"/>
              </a:rPr>
              <a:t>Discuss 6 Dashboard Graphs</a:t>
            </a:r>
          </a:p>
          <a:p>
            <a:pPr>
              <a:spcBef>
                <a:spcPts val="1800"/>
              </a:spcBef>
              <a:buClr>
                <a:srgbClr val="FC4C02"/>
              </a:buClr>
            </a:pPr>
            <a:r>
              <a:rPr lang="en-US" dirty="0">
                <a:solidFill>
                  <a:srgbClr val="25398E"/>
                </a:solidFill>
                <a:latin typeface="Arial" panose="020B0604020202020204" pitchFamily="34" charset="0"/>
                <a:cs typeface="Arial" panose="020B0604020202020204" pitchFamily="34" charset="0"/>
              </a:rPr>
              <a:t>Continue the Monthly Meeting </a:t>
            </a:r>
            <a:br>
              <a:rPr lang="en-US" dirty="0">
                <a:solidFill>
                  <a:srgbClr val="25398E"/>
                </a:solidFill>
                <a:latin typeface="Arial" panose="020B0604020202020204" pitchFamily="34" charset="0"/>
                <a:cs typeface="Arial" panose="020B0604020202020204" pitchFamily="34" charset="0"/>
              </a:rPr>
            </a:br>
            <a:r>
              <a:rPr lang="en-US" dirty="0">
                <a:solidFill>
                  <a:srgbClr val="25398E"/>
                </a:solidFill>
                <a:latin typeface="Arial" panose="020B0604020202020204" pitchFamily="34" charset="0"/>
                <a:cs typeface="Arial" panose="020B0604020202020204" pitchFamily="34" charset="0"/>
              </a:rPr>
              <a:t>discussing information for your department.</a:t>
            </a:r>
          </a:p>
          <a:p>
            <a:pPr marL="0" indent="0">
              <a:buNone/>
            </a:pPr>
            <a:endParaRPr lang="en-US" sz="2200" dirty="0">
              <a:solidFill>
                <a:srgbClr val="25398E"/>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C04CC1C-8790-6401-B6AB-039D3A95A98F}"/>
              </a:ext>
            </a:extLst>
          </p:cNvPr>
          <p:cNvSpPr txBox="1"/>
          <p:nvPr/>
        </p:nvSpPr>
        <p:spPr>
          <a:xfrm>
            <a:off x="4832250" y="6424356"/>
            <a:ext cx="6568965" cy="307777"/>
          </a:xfrm>
          <a:prstGeom prst="rect">
            <a:avLst/>
          </a:prstGeom>
          <a:noFill/>
        </p:spPr>
        <p:txBody>
          <a:bodyPr wrap="square" rtlCol="0">
            <a:spAutoFit/>
          </a:bodyPr>
          <a:lstStyle/>
          <a:p>
            <a:pPr algn="r"/>
            <a:r>
              <a:rPr lang="en-US" sz="1400" i="1" dirty="0">
                <a:solidFill>
                  <a:srgbClr val="25398E"/>
                </a:solidFill>
                <a:latin typeface="Arial Narrow" panose="020B0606020202030204" pitchFamily="34" charset="0"/>
              </a:rPr>
              <a:t>“We extend God’s care through the ministry of physical, mental and spiritual healing.”</a:t>
            </a:r>
          </a:p>
        </p:txBody>
      </p:sp>
      <p:sp>
        <p:nvSpPr>
          <p:cNvPr id="7" name="Slide Number Placeholder 1">
            <a:extLst>
              <a:ext uri="{FF2B5EF4-FFF2-40B4-BE49-F238E27FC236}">
                <a16:creationId xmlns:a16="http://schemas.microsoft.com/office/drawing/2014/main" id="{854F80ED-FD48-5AD6-82AE-7E59E3EFED62}"/>
              </a:ext>
            </a:extLst>
          </p:cNvPr>
          <p:cNvSpPr txBox="1">
            <a:spLocks/>
          </p:cNvSpPr>
          <p:nvPr/>
        </p:nvSpPr>
        <p:spPr>
          <a:xfrm>
            <a:off x="10584611" y="6403786"/>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469E1C-E4F4-40D5-86F8-3662AD305A0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06736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6DC29-2969-96CC-B64D-0056ADDADC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4F2B96-0003-B961-0A2F-A38FBDD69F1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TEAM HIGHLIGHTS</a:t>
            </a:r>
          </a:p>
        </p:txBody>
      </p:sp>
      <p:sp>
        <p:nvSpPr>
          <p:cNvPr id="21" name="Content Placeholder 2">
            <a:extLst>
              <a:ext uri="{FF2B5EF4-FFF2-40B4-BE49-F238E27FC236}">
                <a16:creationId xmlns:a16="http://schemas.microsoft.com/office/drawing/2014/main" id="{9137A81A-54AE-7399-CE2D-00DCFEF1456C}"/>
              </a:ext>
            </a:extLst>
          </p:cNvPr>
          <p:cNvSpPr>
            <a:spLocks noGrp="1"/>
          </p:cNvSpPr>
          <p:nvPr>
            <p:ph idx="1"/>
          </p:nvPr>
        </p:nvSpPr>
        <p:spPr>
          <a:xfrm>
            <a:off x="428878" y="1468799"/>
            <a:ext cx="11353126" cy="4326983"/>
          </a:xfrm>
        </p:spPr>
        <p:txBody>
          <a:bodyPr/>
          <a:lstStyle/>
          <a:p>
            <a:pPr marL="0" indent="0">
              <a:buNone/>
            </a:pPr>
            <a:r>
              <a:rPr lang="en-US" sz="2200" dirty="0">
                <a:solidFill>
                  <a:srgbClr val="25398E"/>
                </a:solidFill>
                <a:latin typeface="Arial" panose="020B0604020202020204" pitchFamily="34" charset="0"/>
                <a:cs typeface="Arial" panose="020B0604020202020204" pitchFamily="34" charset="0"/>
              </a:rPr>
              <a:t>FWMC;</a:t>
            </a:r>
          </a:p>
          <a:p>
            <a:pPr marL="0" marR="0" algn="l"/>
            <a:r>
              <a:rPr lang="en-US" sz="1800" b="0" i="0" dirty="0">
                <a:solidFill>
                  <a:srgbClr val="242424"/>
                </a:solidFill>
                <a:effectLst/>
                <a:latin typeface="Aptos" panose="020B0004020202020204" pitchFamily="34" charset="0"/>
              </a:rPr>
              <a:t>Discussed the new AHC vision</a:t>
            </a:r>
          </a:p>
          <a:p>
            <a:pPr marL="0" marR="0" algn="l"/>
            <a:r>
              <a:rPr lang="en-US" sz="1800" b="0" i="0" dirty="0">
                <a:solidFill>
                  <a:srgbClr val="242424"/>
                </a:solidFill>
                <a:effectLst/>
                <a:latin typeface="Aptos" panose="020B0004020202020204" pitchFamily="34" charset="0"/>
              </a:rPr>
              <a:t>Discussed timed collections including pt and </a:t>
            </a:r>
            <a:r>
              <a:rPr lang="en-US" sz="1800" b="0" i="0" dirty="0" err="1">
                <a:solidFill>
                  <a:srgbClr val="242424"/>
                </a:solidFill>
                <a:effectLst/>
                <a:latin typeface="Aptos" panose="020B0004020202020204" pitchFamily="34" charset="0"/>
              </a:rPr>
              <a:t>ptts</a:t>
            </a:r>
            <a:endParaRPr lang="en-US" sz="1800" b="0" i="0" dirty="0">
              <a:solidFill>
                <a:srgbClr val="242424"/>
              </a:solidFill>
              <a:effectLst/>
              <a:latin typeface="Aptos" panose="020B0004020202020204" pitchFamily="34" charset="0"/>
            </a:endParaRPr>
          </a:p>
          <a:p>
            <a:pPr marL="0" marR="0" algn="l"/>
            <a:r>
              <a:rPr lang="en-US" sz="1800" b="0" i="0" dirty="0">
                <a:solidFill>
                  <a:srgbClr val="242424"/>
                </a:solidFill>
                <a:effectLst/>
                <a:latin typeface="Aptos" panose="020B0004020202020204" pitchFamily="34" charset="0"/>
              </a:rPr>
              <a:t>Discussed graphs on communication board</a:t>
            </a:r>
          </a:p>
          <a:p>
            <a:pPr marL="0" marR="0" algn="l"/>
            <a:r>
              <a:rPr lang="en-US" sz="1800" b="0" i="0" dirty="0">
                <a:solidFill>
                  <a:srgbClr val="242424"/>
                </a:solidFill>
                <a:effectLst/>
                <a:latin typeface="Aptos" panose="020B0004020202020204" pitchFamily="34" charset="0"/>
              </a:rPr>
              <a:t>Rob reviews 2025 metrics</a:t>
            </a:r>
          </a:p>
          <a:p>
            <a:pPr marL="0" indent="0">
              <a:buNone/>
            </a:pPr>
            <a:endParaRPr lang="en-US" sz="2200" dirty="0">
              <a:solidFill>
                <a:srgbClr val="25398E"/>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8856671-CB0D-00C6-A1F2-82F56ECF2F1B}"/>
              </a:ext>
            </a:extLst>
          </p:cNvPr>
          <p:cNvSpPr txBox="1"/>
          <p:nvPr/>
        </p:nvSpPr>
        <p:spPr>
          <a:xfrm>
            <a:off x="4832250" y="6424356"/>
            <a:ext cx="6568965" cy="307777"/>
          </a:xfrm>
          <a:prstGeom prst="rect">
            <a:avLst/>
          </a:prstGeom>
          <a:noFill/>
        </p:spPr>
        <p:txBody>
          <a:bodyPr wrap="square" rtlCol="0">
            <a:spAutoFit/>
          </a:bodyPr>
          <a:lstStyle/>
          <a:p>
            <a:pPr algn="r"/>
            <a:r>
              <a:rPr lang="en-US" sz="1400" i="1" dirty="0">
                <a:solidFill>
                  <a:srgbClr val="25398E"/>
                </a:solidFill>
                <a:latin typeface="Arial Narrow" panose="020B0606020202030204" pitchFamily="34" charset="0"/>
              </a:rPr>
              <a:t>“We extend God’s care through the ministry of physical, mental and spiritual healing.”</a:t>
            </a:r>
          </a:p>
        </p:txBody>
      </p:sp>
      <p:sp>
        <p:nvSpPr>
          <p:cNvPr id="7" name="Slide Number Placeholder 1">
            <a:extLst>
              <a:ext uri="{FF2B5EF4-FFF2-40B4-BE49-F238E27FC236}">
                <a16:creationId xmlns:a16="http://schemas.microsoft.com/office/drawing/2014/main" id="{D0E07D22-1A1C-1605-DD01-7079B32D997F}"/>
              </a:ext>
            </a:extLst>
          </p:cNvPr>
          <p:cNvSpPr txBox="1">
            <a:spLocks/>
          </p:cNvSpPr>
          <p:nvPr/>
        </p:nvSpPr>
        <p:spPr>
          <a:xfrm>
            <a:off x="10584611" y="6403786"/>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469E1C-E4F4-40D5-86F8-3662AD305A0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34329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5E86C-28AA-6F88-2D72-9CBDD92EF1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793787-7E03-072D-B2A5-C6740139B32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TEAM HIGHLIGHTS</a:t>
            </a:r>
          </a:p>
        </p:txBody>
      </p:sp>
      <p:sp>
        <p:nvSpPr>
          <p:cNvPr id="21" name="Content Placeholder 2">
            <a:extLst>
              <a:ext uri="{FF2B5EF4-FFF2-40B4-BE49-F238E27FC236}">
                <a16:creationId xmlns:a16="http://schemas.microsoft.com/office/drawing/2014/main" id="{3D773AEF-C89C-9C4A-854A-75E8BC691E35}"/>
              </a:ext>
            </a:extLst>
          </p:cNvPr>
          <p:cNvSpPr>
            <a:spLocks noGrp="1"/>
          </p:cNvSpPr>
          <p:nvPr>
            <p:ph idx="1"/>
          </p:nvPr>
        </p:nvSpPr>
        <p:spPr>
          <a:xfrm>
            <a:off x="428878" y="1468799"/>
            <a:ext cx="11353126" cy="4326983"/>
          </a:xfrm>
        </p:spPr>
        <p:txBody>
          <a:bodyPr/>
          <a:lstStyle/>
          <a:p>
            <a:pPr marL="0" indent="0">
              <a:buNone/>
            </a:pPr>
            <a:r>
              <a:rPr lang="en-US" sz="2200" dirty="0">
                <a:solidFill>
                  <a:srgbClr val="25398E"/>
                </a:solidFill>
                <a:latin typeface="Arial" panose="020B0604020202020204" pitchFamily="34" charset="0"/>
                <a:cs typeface="Arial" panose="020B0604020202020204" pitchFamily="34" charset="0"/>
              </a:rPr>
              <a:t>SGMC:</a:t>
            </a:r>
          </a:p>
          <a:p>
            <a:pPr marL="0" marR="0" algn="l"/>
            <a:r>
              <a:rPr lang="en-US" sz="1800" b="0" i="0" dirty="0">
                <a:solidFill>
                  <a:srgbClr val="242424"/>
                </a:solidFill>
                <a:effectLst/>
                <a:latin typeface="Aptos" panose="020B0004020202020204" pitchFamily="34" charset="0"/>
              </a:rPr>
              <a:t>We talked about metrics and ensuring staff were familiar with the initiatives and to provide feedback.  We talked about the 2 new metrics (PTT timed collections and UA TAT– and spotlighted that any “Timed” draws require fast throughput (collection, receipt, processing, analysis and resulting). </a:t>
            </a:r>
          </a:p>
          <a:p>
            <a:pPr marL="0" marR="0" indent="0" algn="l">
              <a:buNone/>
            </a:pPr>
            <a:endParaRPr lang="en-US" sz="1800" b="0" i="0" dirty="0">
              <a:solidFill>
                <a:srgbClr val="242424"/>
              </a:solidFill>
              <a:effectLst/>
              <a:latin typeface="Aptos" panose="020B0004020202020204" pitchFamily="34" charset="0"/>
            </a:endParaRPr>
          </a:p>
          <a:p>
            <a:pPr marL="0" marR="0" algn="l"/>
            <a:r>
              <a:rPr lang="en-US" sz="1800" b="0" i="0" dirty="0">
                <a:solidFill>
                  <a:srgbClr val="242424"/>
                </a:solidFill>
                <a:effectLst/>
                <a:latin typeface="Aptos" panose="020B0004020202020204" pitchFamily="34" charset="0"/>
              </a:rPr>
              <a:t>We discussed “Respect” for the month and touched on the importance to be timely to your workstations.  We talked about patterned attendance issues and the requirement for management to enforce policy. </a:t>
            </a:r>
          </a:p>
          <a:p>
            <a:pPr marL="0" marR="0" indent="0" algn="l">
              <a:buNone/>
            </a:pPr>
            <a:endParaRPr lang="en-US" sz="1800" b="0" i="0" dirty="0">
              <a:solidFill>
                <a:srgbClr val="242424"/>
              </a:solidFill>
              <a:effectLst/>
              <a:latin typeface="Aptos" panose="020B0004020202020204" pitchFamily="34" charset="0"/>
            </a:endParaRPr>
          </a:p>
          <a:p>
            <a:pPr marL="0" marR="0" algn="l"/>
            <a:r>
              <a:rPr lang="en-US" sz="1800" b="0" i="0" dirty="0">
                <a:solidFill>
                  <a:srgbClr val="242424"/>
                </a:solidFill>
                <a:effectLst/>
                <a:latin typeface="Aptos" panose="020B0004020202020204" pitchFamily="34" charset="0"/>
              </a:rPr>
              <a:t>Glint Survey – Quest at AHC scored the highest in the region.  Feedback from the survey was heard and leadership continues to push improvement in lowest scoring areas (</a:t>
            </a:r>
            <a:r>
              <a:rPr lang="en-US" sz="1800" b="0" i="0" dirty="0" err="1">
                <a:solidFill>
                  <a:srgbClr val="242424"/>
                </a:solidFill>
                <a:effectLst/>
                <a:latin typeface="Aptos" panose="020B0004020202020204" pitchFamily="34" charset="0"/>
              </a:rPr>
              <a:t>eg</a:t>
            </a:r>
            <a:r>
              <a:rPr lang="en-US" sz="1800" b="0" i="0" dirty="0">
                <a:solidFill>
                  <a:srgbClr val="242424"/>
                </a:solidFill>
                <a:effectLst/>
                <a:latin typeface="Aptos" panose="020B0004020202020204" pitchFamily="34" charset="0"/>
              </a:rPr>
              <a:t>: pay).  Management will maintain good practices which build trust and employee satisfaction, and use all feedback as an opportunity to improve.  </a:t>
            </a:r>
          </a:p>
          <a:p>
            <a:pPr marL="0" indent="0">
              <a:buNone/>
            </a:pPr>
            <a:endParaRPr lang="en-US" sz="2200" dirty="0">
              <a:solidFill>
                <a:srgbClr val="25398E"/>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C7FF733-4F43-ABEE-D5E5-CC323BCE510D}"/>
              </a:ext>
            </a:extLst>
          </p:cNvPr>
          <p:cNvSpPr txBox="1"/>
          <p:nvPr/>
        </p:nvSpPr>
        <p:spPr>
          <a:xfrm>
            <a:off x="4832250" y="6424356"/>
            <a:ext cx="6568965" cy="307777"/>
          </a:xfrm>
          <a:prstGeom prst="rect">
            <a:avLst/>
          </a:prstGeom>
          <a:noFill/>
        </p:spPr>
        <p:txBody>
          <a:bodyPr wrap="square" rtlCol="0">
            <a:spAutoFit/>
          </a:bodyPr>
          <a:lstStyle/>
          <a:p>
            <a:pPr algn="r"/>
            <a:r>
              <a:rPr lang="en-US" sz="1400" i="1" dirty="0">
                <a:solidFill>
                  <a:srgbClr val="25398E"/>
                </a:solidFill>
                <a:latin typeface="Arial Narrow" panose="020B0606020202030204" pitchFamily="34" charset="0"/>
              </a:rPr>
              <a:t>“We extend God’s care through the ministry of physical, mental and spiritual healing.”</a:t>
            </a:r>
          </a:p>
        </p:txBody>
      </p:sp>
      <p:sp>
        <p:nvSpPr>
          <p:cNvPr id="7" name="Slide Number Placeholder 1">
            <a:extLst>
              <a:ext uri="{FF2B5EF4-FFF2-40B4-BE49-F238E27FC236}">
                <a16:creationId xmlns:a16="http://schemas.microsoft.com/office/drawing/2014/main" id="{30D67F3D-7B10-60AD-6730-40797C254564}"/>
              </a:ext>
            </a:extLst>
          </p:cNvPr>
          <p:cNvSpPr txBox="1">
            <a:spLocks/>
          </p:cNvSpPr>
          <p:nvPr/>
        </p:nvSpPr>
        <p:spPr>
          <a:xfrm>
            <a:off x="10584611" y="6403786"/>
            <a:ext cx="1300908" cy="32834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4469E1C-E4F4-40D5-86F8-3662AD305A0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57344193"/>
      </p:ext>
    </p:extLst>
  </p:cSld>
  <p:clrMapOvr>
    <a:masterClrMapping/>
  </p:clrMapOvr>
</p:sld>
</file>

<file path=ppt/theme/theme1.xml><?xml version="1.0" encoding="utf-8"?>
<a:theme xmlns:a="http://schemas.openxmlformats.org/drawingml/2006/main" name="Office Theme">
  <a:themeElements>
    <a:clrScheme name="AHC Blu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7c8b542-caaa-45cd-83fe-835d56eb4af4">
      <Terms xmlns="http://schemas.microsoft.com/office/infopath/2007/PartnerControls"/>
    </lcf76f155ced4ddcb4097134ff3c332f>
    <TaxCatchAll xmlns="7e269f14-bfbf-4a8a-833e-f691f25ede1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109E6BF5E8E94BA92D9135120412C9" ma:contentTypeVersion="17" ma:contentTypeDescription="Create a new document." ma:contentTypeScope="" ma:versionID="4b3cfc55f70860f3e0d9e26f69df7bf5">
  <xsd:schema xmlns:xsd="http://www.w3.org/2001/XMLSchema" xmlns:xs="http://www.w3.org/2001/XMLSchema" xmlns:p="http://schemas.microsoft.com/office/2006/metadata/properties" xmlns:ns2="d7c8b542-caaa-45cd-83fe-835d56eb4af4" xmlns:ns3="7e269f14-bfbf-4a8a-833e-f691f25ede14" targetNamespace="http://schemas.microsoft.com/office/2006/metadata/properties" ma:root="true" ma:fieldsID="d3f714b4465233a79320c743648140b2" ns2:_="" ns3:_="">
    <xsd:import namespace="d7c8b542-caaa-45cd-83fe-835d56eb4af4"/>
    <xsd:import namespace="7e269f14-bfbf-4a8a-833e-f691f25ede14"/>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c8b542-caaa-45cd-83fe-835d56eb4a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LengthInSeconds" ma:index="14" nillable="true" ma:displayName="Length (seconds)"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7b2ff2c-bbeb-4296-a4d2-c729f7f213f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269f14-bfbf-4a8a-833e-f691f25ede14"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d135b90-d465-4fd6-86bd-a8f3d340ba40}" ma:internalName="TaxCatchAll" ma:showField="CatchAllData" ma:web="7e269f14-bfbf-4a8a-833e-f691f25ede1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77A1B6-D416-4735-B066-A0FEBD2B7BA3}">
  <ds:schemaRefs>
    <ds:schemaRef ds:uri="http://schemas.microsoft.com/sharepoint/v3/contenttype/forms"/>
  </ds:schemaRefs>
</ds:datastoreItem>
</file>

<file path=customXml/itemProps2.xml><?xml version="1.0" encoding="utf-8"?>
<ds:datastoreItem xmlns:ds="http://schemas.openxmlformats.org/officeDocument/2006/customXml" ds:itemID="{AF8C5943-B518-45A4-9627-01ED06460DA9}">
  <ds:schemaRefs>
    <ds:schemaRef ds:uri="http://schemas.microsoft.com/office/2006/metadata/properties"/>
    <ds:schemaRef ds:uri="http://schemas.microsoft.com/office/infopath/2007/PartnerControls"/>
    <ds:schemaRef ds:uri="d7c8b542-caaa-45cd-83fe-835d56eb4af4"/>
    <ds:schemaRef ds:uri="7e269f14-bfbf-4a8a-833e-f691f25ede14"/>
  </ds:schemaRefs>
</ds:datastoreItem>
</file>

<file path=customXml/itemProps3.xml><?xml version="1.0" encoding="utf-8"?>
<ds:datastoreItem xmlns:ds="http://schemas.openxmlformats.org/officeDocument/2006/customXml" ds:itemID="{3081C9EC-1843-4990-AB98-011D4E7F1F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c8b542-caaa-45cd-83fe-835d56eb4af4"/>
    <ds:schemaRef ds:uri="7e269f14-bfbf-4a8a-833e-f691f25ede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2063</TotalTime>
  <Words>726</Words>
  <Application>Microsoft Office PowerPoint</Application>
  <PresentationFormat>Widescreen</PresentationFormat>
  <Paragraphs>78</Paragraphs>
  <Slides>11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Aptos</vt:lpstr>
      <vt:lpstr>Arial</vt:lpstr>
      <vt:lpstr>Arial Narrow</vt:lpstr>
      <vt:lpstr>Calibri</vt:lpstr>
      <vt:lpstr>Myriad Pro</vt:lpstr>
      <vt:lpstr>Myriad Pro Light</vt:lpstr>
      <vt:lpstr>System Font Regular</vt:lpstr>
      <vt:lpstr>Office Theme</vt:lpstr>
      <vt:lpstr>PowerPoint Presentation</vt:lpstr>
      <vt:lpstr>Monthly Meeting</vt:lpstr>
      <vt:lpstr>AGENDA</vt:lpstr>
      <vt:lpstr>PowerPoint Presentation</vt:lpstr>
      <vt:lpstr>Respect(Continued)</vt:lpstr>
      <vt:lpstr>PowerPoint Presentation</vt:lpstr>
      <vt:lpstr>TEAM HIGHLIGHTS</vt:lpstr>
      <vt:lpstr>TEAM HIGHLIGHTS</vt:lpstr>
      <vt:lpstr>TEAM HIGHLIGHTS</vt:lpstr>
      <vt:lpstr>TEAM HIGHLIGHTS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Collier, Demetra J</cp:lastModifiedBy>
  <cp:revision>48</cp:revision>
  <dcterms:created xsi:type="dcterms:W3CDTF">2022-03-18T19:10:08Z</dcterms:created>
  <dcterms:modified xsi:type="dcterms:W3CDTF">2025-03-07T22:04:03Z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0x010100D1109E6BF5E8E94BA92D9135120412C9</vt:lpwstr>
  </property>
</Properties>
</file>