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6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8E"/>
    <a:srgbClr val="FC4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85DFE-F898-4D65-8510-81015F39E39A}" v="1" dt="2026-02-25T14:52:19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5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111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dtke, Melissa C" userId="b026a5e4-4558-4278-a72f-a20ceaea2d0e" providerId="ADAL" clId="{B0557D09-4B22-499B-9547-E432289EF99F}"/>
    <pc:docChg chg="undo custSel addSld delSld modSld delMainMaster">
      <pc:chgData name="Liedtke, Melissa C" userId="b026a5e4-4558-4278-a72f-a20ceaea2d0e" providerId="ADAL" clId="{B0557D09-4B22-499B-9547-E432289EF99F}" dt="2026-02-25T15:02:16.734" v="4491" actId="20577"/>
      <pc:docMkLst>
        <pc:docMk/>
      </pc:docMkLst>
      <pc:sldChg chg="modSp mod">
        <pc:chgData name="Liedtke, Melissa C" userId="b026a5e4-4558-4278-a72f-a20ceaea2d0e" providerId="ADAL" clId="{B0557D09-4B22-499B-9547-E432289EF99F}" dt="2026-02-25T15:01:57.034" v="4489" actId="20577"/>
        <pc:sldMkLst>
          <pc:docMk/>
          <pc:sldMk cId="642785212" sldId="266"/>
        </pc:sldMkLst>
        <pc:spChg chg="mod">
          <ac:chgData name="Liedtke, Melissa C" userId="b026a5e4-4558-4278-a72f-a20ceaea2d0e" providerId="ADAL" clId="{B0557D09-4B22-499B-9547-E432289EF99F}" dt="2026-02-25T14:40:50.591" v="14" actId="20577"/>
          <ac:spMkLst>
            <pc:docMk/>
            <pc:sldMk cId="642785212" sldId="266"/>
            <ac:spMk id="2" creationId="{C20F1E28-ED2B-0AF7-5553-6F4483A8BD76}"/>
          </ac:spMkLst>
        </pc:spChg>
        <pc:spChg chg="mod">
          <ac:chgData name="Liedtke, Melissa C" userId="b026a5e4-4558-4278-a72f-a20ceaea2d0e" providerId="ADAL" clId="{B0557D09-4B22-499B-9547-E432289EF99F}" dt="2026-02-25T15:01:57.034" v="4489" actId="20577"/>
          <ac:spMkLst>
            <pc:docMk/>
            <pc:sldMk cId="642785212" sldId="266"/>
            <ac:spMk id="3" creationId="{146358D1-A60B-5BF3-C694-155A17589DFF}"/>
          </ac:spMkLst>
        </pc:spChg>
      </pc:sldChg>
      <pc:sldChg chg="del">
        <pc:chgData name="Liedtke, Melissa C" userId="b026a5e4-4558-4278-a72f-a20ceaea2d0e" providerId="ADAL" clId="{B0557D09-4B22-499B-9547-E432289EF99F}" dt="2026-02-25T14:41:00.396" v="15" actId="2696"/>
        <pc:sldMkLst>
          <pc:docMk/>
          <pc:sldMk cId="1329902219" sldId="273"/>
        </pc:sldMkLst>
      </pc:sldChg>
      <pc:sldChg chg="del">
        <pc:chgData name="Liedtke, Melissa C" userId="b026a5e4-4558-4278-a72f-a20ceaea2d0e" providerId="ADAL" clId="{B0557D09-4B22-499B-9547-E432289EF99F}" dt="2026-02-25T14:41:05.189" v="17" actId="2696"/>
        <pc:sldMkLst>
          <pc:docMk/>
          <pc:sldMk cId="3398052649" sldId="275"/>
        </pc:sldMkLst>
      </pc:sldChg>
      <pc:sldChg chg="del">
        <pc:chgData name="Liedtke, Melissa C" userId="b026a5e4-4558-4278-a72f-a20ceaea2d0e" providerId="ADAL" clId="{B0557D09-4B22-499B-9547-E432289EF99F}" dt="2026-02-25T14:43:24.797" v="419" actId="2696"/>
        <pc:sldMkLst>
          <pc:docMk/>
          <pc:sldMk cId="36626446" sldId="287"/>
        </pc:sldMkLst>
      </pc:sldChg>
      <pc:sldChg chg="del">
        <pc:chgData name="Liedtke, Melissa C" userId="b026a5e4-4558-4278-a72f-a20ceaea2d0e" providerId="ADAL" clId="{B0557D09-4B22-499B-9547-E432289EF99F}" dt="2026-02-25T14:43:27.112" v="420" actId="2696"/>
        <pc:sldMkLst>
          <pc:docMk/>
          <pc:sldMk cId="1936132887" sldId="288"/>
        </pc:sldMkLst>
      </pc:sldChg>
      <pc:sldChg chg="del">
        <pc:chgData name="Liedtke, Melissa C" userId="b026a5e4-4558-4278-a72f-a20ceaea2d0e" providerId="ADAL" clId="{B0557D09-4B22-499B-9547-E432289EF99F}" dt="2026-02-25T14:41:03.279" v="16" actId="2696"/>
        <pc:sldMkLst>
          <pc:docMk/>
          <pc:sldMk cId="2567713666" sldId="298"/>
        </pc:sldMkLst>
      </pc:sldChg>
      <pc:sldChg chg="modSp mod">
        <pc:chgData name="Liedtke, Melissa C" userId="b026a5e4-4558-4278-a72f-a20ceaea2d0e" providerId="ADAL" clId="{B0557D09-4B22-499B-9547-E432289EF99F}" dt="2026-02-25T14:43:18.284" v="418" actId="20577"/>
        <pc:sldMkLst>
          <pc:docMk/>
          <pc:sldMk cId="3148176862" sldId="304"/>
        </pc:sldMkLst>
        <pc:spChg chg="mod">
          <ac:chgData name="Liedtke, Melissa C" userId="b026a5e4-4558-4278-a72f-a20ceaea2d0e" providerId="ADAL" clId="{B0557D09-4B22-499B-9547-E432289EF99F}" dt="2026-02-25T14:41:33.127" v="69" actId="20577"/>
          <ac:spMkLst>
            <pc:docMk/>
            <pc:sldMk cId="3148176862" sldId="304"/>
            <ac:spMk id="2" creationId="{028BAFC7-CA6A-14D9-EAEF-FBE21B71C4B3}"/>
          </ac:spMkLst>
        </pc:spChg>
        <pc:spChg chg="mod">
          <ac:chgData name="Liedtke, Melissa C" userId="b026a5e4-4558-4278-a72f-a20ceaea2d0e" providerId="ADAL" clId="{B0557D09-4B22-499B-9547-E432289EF99F}" dt="2026-02-25T14:43:18.284" v="418" actId="20577"/>
          <ac:spMkLst>
            <pc:docMk/>
            <pc:sldMk cId="3148176862" sldId="304"/>
            <ac:spMk id="21" creationId="{432636C6-03F9-AFBE-A781-1A6816BCB8A0}"/>
          </ac:spMkLst>
        </pc:spChg>
      </pc:sldChg>
      <pc:sldChg chg="modSp add mod">
        <pc:chgData name="Liedtke, Melissa C" userId="b026a5e4-4558-4278-a72f-a20ceaea2d0e" providerId="ADAL" clId="{B0557D09-4B22-499B-9547-E432289EF99F}" dt="2026-02-25T14:44:41.586" v="726" actId="20577"/>
        <pc:sldMkLst>
          <pc:docMk/>
          <pc:sldMk cId="325512102" sldId="305"/>
        </pc:sldMkLst>
        <pc:spChg chg="mod">
          <ac:chgData name="Liedtke, Melissa C" userId="b026a5e4-4558-4278-a72f-a20ceaea2d0e" providerId="ADAL" clId="{B0557D09-4B22-499B-9547-E432289EF99F}" dt="2026-02-25T14:43:40.671" v="449" actId="20577"/>
          <ac:spMkLst>
            <pc:docMk/>
            <pc:sldMk cId="325512102" sldId="305"/>
            <ac:spMk id="2" creationId="{BCF8365E-66F6-02F3-7798-96CA0F84BCE8}"/>
          </ac:spMkLst>
        </pc:spChg>
        <pc:spChg chg="mod">
          <ac:chgData name="Liedtke, Melissa C" userId="b026a5e4-4558-4278-a72f-a20ceaea2d0e" providerId="ADAL" clId="{B0557D09-4B22-499B-9547-E432289EF99F}" dt="2026-02-25T14:44:41.586" v="726" actId="20577"/>
          <ac:spMkLst>
            <pc:docMk/>
            <pc:sldMk cId="325512102" sldId="305"/>
            <ac:spMk id="21" creationId="{D3A7EFFA-8614-6C12-5F2A-7A60CEC73489}"/>
          </ac:spMkLst>
        </pc:spChg>
      </pc:sldChg>
      <pc:sldChg chg="del">
        <pc:chgData name="Liedtke, Melissa C" userId="b026a5e4-4558-4278-a72f-a20ceaea2d0e" providerId="ADAL" clId="{B0557D09-4B22-499B-9547-E432289EF99F}" dt="2026-02-25T14:41:12.942" v="20" actId="2696"/>
        <pc:sldMkLst>
          <pc:docMk/>
          <pc:sldMk cId="1552352611" sldId="305"/>
        </pc:sldMkLst>
      </pc:sldChg>
      <pc:sldChg chg="modSp add mod">
        <pc:chgData name="Liedtke, Melissa C" userId="b026a5e4-4558-4278-a72f-a20ceaea2d0e" providerId="ADAL" clId="{B0557D09-4B22-499B-9547-E432289EF99F}" dt="2026-02-25T14:47:17.622" v="1375" actId="20577"/>
        <pc:sldMkLst>
          <pc:docMk/>
          <pc:sldMk cId="1689515670" sldId="306"/>
        </pc:sldMkLst>
        <pc:spChg chg="mod">
          <ac:chgData name="Liedtke, Melissa C" userId="b026a5e4-4558-4278-a72f-a20ceaea2d0e" providerId="ADAL" clId="{B0557D09-4B22-499B-9547-E432289EF99F}" dt="2026-02-25T14:44:59.389" v="764" actId="20577"/>
          <ac:spMkLst>
            <pc:docMk/>
            <pc:sldMk cId="1689515670" sldId="306"/>
            <ac:spMk id="2" creationId="{057C4F37-5469-FBC6-B935-EBEEDF9611BD}"/>
          </ac:spMkLst>
        </pc:spChg>
        <pc:spChg chg="mod">
          <ac:chgData name="Liedtke, Melissa C" userId="b026a5e4-4558-4278-a72f-a20ceaea2d0e" providerId="ADAL" clId="{B0557D09-4B22-499B-9547-E432289EF99F}" dt="2026-02-25T14:47:17.622" v="1375" actId="20577"/>
          <ac:spMkLst>
            <pc:docMk/>
            <pc:sldMk cId="1689515670" sldId="306"/>
            <ac:spMk id="21" creationId="{978501A8-D571-AA9C-E15B-E18D4B7989CD}"/>
          </ac:spMkLst>
        </pc:spChg>
      </pc:sldChg>
      <pc:sldChg chg="del">
        <pc:chgData name="Liedtke, Melissa C" userId="b026a5e4-4558-4278-a72f-a20ceaea2d0e" providerId="ADAL" clId="{B0557D09-4B22-499B-9547-E432289EF99F}" dt="2026-02-25T14:41:10.522" v="19" actId="2696"/>
        <pc:sldMkLst>
          <pc:docMk/>
          <pc:sldMk cId="2094823899" sldId="306"/>
        </pc:sldMkLst>
      </pc:sldChg>
      <pc:sldChg chg="modSp add mod">
        <pc:chgData name="Liedtke, Melissa C" userId="b026a5e4-4558-4278-a72f-a20ceaea2d0e" providerId="ADAL" clId="{B0557D09-4B22-499B-9547-E432289EF99F}" dt="2026-02-25T14:49:24.603" v="1867" actId="27636"/>
        <pc:sldMkLst>
          <pc:docMk/>
          <pc:sldMk cId="1608513751" sldId="307"/>
        </pc:sldMkLst>
        <pc:spChg chg="mod">
          <ac:chgData name="Liedtke, Melissa C" userId="b026a5e4-4558-4278-a72f-a20ceaea2d0e" providerId="ADAL" clId="{B0557D09-4B22-499B-9547-E432289EF99F}" dt="2026-02-25T14:47:26.953" v="1383" actId="20577"/>
          <ac:spMkLst>
            <pc:docMk/>
            <pc:sldMk cId="1608513751" sldId="307"/>
            <ac:spMk id="2" creationId="{084494AA-A2A8-02D9-2838-E8657AD32B96}"/>
          </ac:spMkLst>
        </pc:spChg>
        <pc:spChg chg="mod">
          <ac:chgData name="Liedtke, Melissa C" userId="b026a5e4-4558-4278-a72f-a20ceaea2d0e" providerId="ADAL" clId="{B0557D09-4B22-499B-9547-E432289EF99F}" dt="2026-02-25T14:49:24.603" v="1867" actId="27636"/>
          <ac:spMkLst>
            <pc:docMk/>
            <pc:sldMk cId="1608513751" sldId="307"/>
            <ac:spMk id="21" creationId="{B6E427F0-EBFC-E872-E61C-270472C27627}"/>
          </ac:spMkLst>
        </pc:spChg>
      </pc:sldChg>
      <pc:sldChg chg="modSp add mod">
        <pc:chgData name="Liedtke, Melissa C" userId="b026a5e4-4558-4278-a72f-a20ceaea2d0e" providerId="ADAL" clId="{B0557D09-4B22-499B-9547-E432289EF99F}" dt="2026-02-25T14:52:21.420" v="2455" actId="27636"/>
        <pc:sldMkLst>
          <pc:docMk/>
          <pc:sldMk cId="3674084230" sldId="308"/>
        </pc:sldMkLst>
        <pc:spChg chg="mod">
          <ac:chgData name="Liedtke, Melissa C" userId="b026a5e4-4558-4278-a72f-a20ceaea2d0e" providerId="ADAL" clId="{B0557D09-4B22-499B-9547-E432289EF99F}" dt="2026-02-25T14:49:49.077" v="1929" actId="27636"/>
          <ac:spMkLst>
            <pc:docMk/>
            <pc:sldMk cId="3674084230" sldId="308"/>
            <ac:spMk id="2" creationId="{17E942FD-A2E2-8636-75C9-C0E2263B9DC7}"/>
          </ac:spMkLst>
        </pc:spChg>
        <pc:spChg chg="mod">
          <ac:chgData name="Liedtke, Melissa C" userId="b026a5e4-4558-4278-a72f-a20ceaea2d0e" providerId="ADAL" clId="{B0557D09-4B22-499B-9547-E432289EF99F}" dt="2026-02-25T14:52:21.420" v="2455" actId="27636"/>
          <ac:spMkLst>
            <pc:docMk/>
            <pc:sldMk cId="3674084230" sldId="308"/>
            <ac:spMk id="21" creationId="{809D298F-19B0-7490-1C74-D70E22CDE97B}"/>
          </ac:spMkLst>
        </pc:spChg>
      </pc:sldChg>
      <pc:sldChg chg="del">
        <pc:chgData name="Liedtke, Melissa C" userId="b026a5e4-4558-4278-a72f-a20ceaea2d0e" providerId="ADAL" clId="{B0557D09-4B22-499B-9547-E432289EF99F}" dt="2026-02-25T14:41:07.634" v="18" actId="2696"/>
        <pc:sldMkLst>
          <pc:docMk/>
          <pc:sldMk cId="4089266910" sldId="308"/>
        </pc:sldMkLst>
      </pc:sldChg>
      <pc:sldChg chg="modSp add mod">
        <pc:chgData name="Liedtke, Melissa C" userId="b026a5e4-4558-4278-a72f-a20ceaea2d0e" providerId="ADAL" clId="{B0557D09-4B22-499B-9547-E432289EF99F}" dt="2026-02-25T15:02:16.734" v="4491" actId="20577"/>
        <pc:sldMkLst>
          <pc:docMk/>
          <pc:sldMk cId="2320096333" sldId="309"/>
        </pc:sldMkLst>
        <pc:spChg chg="mod">
          <ac:chgData name="Liedtke, Melissa C" userId="b026a5e4-4558-4278-a72f-a20ceaea2d0e" providerId="ADAL" clId="{B0557D09-4B22-499B-9547-E432289EF99F}" dt="2026-02-25T15:02:16.734" v="4491" actId="20577"/>
          <ac:spMkLst>
            <pc:docMk/>
            <pc:sldMk cId="2320096333" sldId="309"/>
            <ac:spMk id="2" creationId="{9F46376B-D407-7DB7-49D9-51B53E46CE1D}"/>
          </ac:spMkLst>
        </pc:spChg>
        <pc:spChg chg="mod">
          <ac:chgData name="Liedtke, Melissa C" userId="b026a5e4-4558-4278-a72f-a20ceaea2d0e" providerId="ADAL" clId="{B0557D09-4B22-499B-9547-E432289EF99F}" dt="2026-02-25T14:54:01.050" v="2646" actId="27636"/>
          <ac:spMkLst>
            <pc:docMk/>
            <pc:sldMk cId="2320096333" sldId="309"/>
            <ac:spMk id="21" creationId="{3D8F1109-C499-8525-CA11-D4BE4035C9A0}"/>
          </ac:spMkLst>
        </pc:spChg>
      </pc:sldChg>
      <pc:sldChg chg="modSp add mod">
        <pc:chgData name="Liedtke, Melissa C" userId="b026a5e4-4558-4278-a72f-a20ceaea2d0e" providerId="ADAL" clId="{B0557D09-4B22-499B-9547-E432289EF99F}" dt="2026-02-25T14:56:06.415" v="3125" actId="20577"/>
        <pc:sldMkLst>
          <pc:docMk/>
          <pc:sldMk cId="3417481970" sldId="310"/>
        </pc:sldMkLst>
        <pc:spChg chg="mod">
          <ac:chgData name="Liedtke, Melissa C" userId="b026a5e4-4558-4278-a72f-a20ceaea2d0e" providerId="ADAL" clId="{B0557D09-4B22-499B-9547-E432289EF99F}" dt="2026-02-25T14:54:19.620" v="2674" actId="20577"/>
          <ac:spMkLst>
            <pc:docMk/>
            <pc:sldMk cId="3417481970" sldId="310"/>
            <ac:spMk id="2" creationId="{527F27C6-05EE-9CFF-4550-6A24367A4ABF}"/>
          </ac:spMkLst>
        </pc:spChg>
        <pc:spChg chg="mod">
          <ac:chgData name="Liedtke, Melissa C" userId="b026a5e4-4558-4278-a72f-a20ceaea2d0e" providerId="ADAL" clId="{B0557D09-4B22-499B-9547-E432289EF99F}" dt="2026-02-25T14:56:06.415" v="3125" actId="20577"/>
          <ac:spMkLst>
            <pc:docMk/>
            <pc:sldMk cId="3417481970" sldId="310"/>
            <ac:spMk id="21" creationId="{B207723B-C1AF-963A-66FC-49104C39E4D9}"/>
          </ac:spMkLst>
        </pc:spChg>
      </pc:sldChg>
      <pc:sldChg chg="modSp add mod">
        <pc:chgData name="Liedtke, Melissa C" userId="b026a5e4-4558-4278-a72f-a20ceaea2d0e" providerId="ADAL" clId="{B0557D09-4B22-499B-9547-E432289EF99F}" dt="2026-02-25T14:58:11.084" v="3554" actId="20577"/>
        <pc:sldMkLst>
          <pc:docMk/>
          <pc:sldMk cId="1815592636" sldId="311"/>
        </pc:sldMkLst>
        <pc:spChg chg="mod">
          <ac:chgData name="Liedtke, Melissa C" userId="b026a5e4-4558-4278-a72f-a20ceaea2d0e" providerId="ADAL" clId="{B0557D09-4B22-499B-9547-E432289EF99F}" dt="2026-02-25T14:56:34.682" v="3189" actId="20577"/>
          <ac:spMkLst>
            <pc:docMk/>
            <pc:sldMk cId="1815592636" sldId="311"/>
            <ac:spMk id="2" creationId="{9D6061E3-5748-4563-817D-7CC7EE11266F}"/>
          </ac:spMkLst>
        </pc:spChg>
        <pc:spChg chg="mod">
          <ac:chgData name="Liedtke, Melissa C" userId="b026a5e4-4558-4278-a72f-a20ceaea2d0e" providerId="ADAL" clId="{B0557D09-4B22-499B-9547-E432289EF99F}" dt="2026-02-25T14:58:11.084" v="3554" actId="20577"/>
          <ac:spMkLst>
            <pc:docMk/>
            <pc:sldMk cId="1815592636" sldId="311"/>
            <ac:spMk id="21" creationId="{E05D2703-CA1B-5391-275D-52C111989C39}"/>
          </ac:spMkLst>
        </pc:spChg>
      </pc:sldChg>
      <pc:sldChg chg="modSp add mod">
        <pc:chgData name="Liedtke, Melissa C" userId="b026a5e4-4558-4278-a72f-a20ceaea2d0e" providerId="ADAL" clId="{B0557D09-4B22-499B-9547-E432289EF99F}" dt="2026-02-25T14:59:05.809" v="3729" actId="20577"/>
        <pc:sldMkLst>
          <pc:docMk/>
          <pc:sldMk cId="3425809412" sldId="312"/>
        </pc:sldMkLst>
        <pc:spChg chg="mod">
          <ac:chgData name="Liedtke, Melissa C" userId="b026a5e4-4558-4278-a72f-a20ceaea2d0e" providerId="ADAL" clId="{B0557D09-4B22-499B-9547-E432289EF99F}" dt="2026-02-25T14:58:21.883" v="3561" actId="20577"/>
          <ac:spMkLst>
            <pc:docMk/>
            <pc:sldMk cId="3425809412" sldId="312"/>
            <ac:spMk id="2" creationId="{270B582C-E3F3-59FE-BC52-A259469080D3}"/>
          </ac:spMkLst>
        </pc:spChg>
        <pc:spChg chg="mod">
          <ac:chgData name="Liedtke, Melissa C" userId="b026a5e4-4558-4278-a72f-a20ceaea2d0e" providerId="ADAL" clId="{B0557D09-4B22-499B-9547-E432289EF99F}" dt="2026-02-25T14:59:05.809" v="3729" actId="20577"/>
          <ac:spMkLst>
            <pc:docMk/>
            <pc:sldMk cId="3425809412" sldId="312"/>
            <ac:spMk id="21" creationId="{87F9CDCD-C1BD-A051-A7B4-4964C48BAA2D}"/>
          </ac:spMkLst>
        </pc:spChg>
      </pc:sldChg>
      <pc:sldChg chg="modSp add mod">
        <pc:chgData name="Liedtke, Melissa C" userId="b026a5e4-4558-4278-a72f-a20ceaea2d0e" providerId="ADAL" clId="{B0557D09-4B22-499B-9547-E432289EF99F}" dt="2026-02-25T14:59:54.577" v="3892" actId="20577"/>
        <pc:sldMkLst>
          <pc:docMk/>
          <pc:sldMk cId="1605985858" sldId="313"/>
        </pc:sldMkLst>
        <pc:spChg chg="mod">
          <ac:chgData name="Liedtke, Melissa C" userId="b026a5e4-4558-4278-a72f-a20ceaea2d0e" providerId="ADAL" clId="{B0557D09-4B22-499B-9547-E432289EF99F}" dt="2026-02-25T14:59:20.029" v="3750" actId="20577"/>
          <ac:spMkLst>
            <pc:docMk/>
            <pc:sldMk cId="1605985858" sldId="313"/>
            <ac:spMk id="2" creationId="{EB913601-3243-FF19-0BCA-1C6926C7153F}"/>
          </ac:spMkLst>
        </pc:spChg>
        <pc:spChg chg="mod">
          <ac:chgData name="Liedtke, Melissa C" userId="b026a5e4-4558-4278-a72f-a20ceaea2d0e" providerId="ADAL" clId="{B0557D09-4B22-499B-9547-E432289EF99F}" dt="2026-02-25T14:59:54.577" v="3892" actId="20577"/>
          <ac:spMkLst>
            <pc:docMk/>
            <pc:sldMk cId="1605985858" sldId="313"/>
            <ac:spMk id="21" creationId="{6CAAEC35-6AE6-9503-D9EF-3E23FCB6628F}"/>
          </ac:spMkLst>
        </pc:spChg>
      </pc:sldChg>
      <pc:sldChg chg="modSp add mod">
        <pc:chgData name="Liedtke, Melissa C" userId="b026a5e4-4558-4278-a72f-a20ceaea2d0e" providerId="ADAL" clId="{B0557D09-4B22-499B-9547-E432289EF99F}" dt="2026-02-25T15:01:38.834" v="4457" actId="20577"/>
        <pc:sldMkLst>
          <pc:docMk/>
          <pc:sldMk cId="481461987" sldId="314"/>
        </pc:sldMkLst>
        <pc:spChg chg="mod">
          <ac:chgData name="Liedtke, Melissa C" userId="b026a5e4-4558-4278-a72f-a20ceaea2d0e" providerId="ADAL" clId="{B0557D09-4B22-499B-9547-E432289EF99F}" dt="2026-02-25T15:00:06.431" v="3906" actId="20577"/>
          <ac:spMkLst>
            <pc:docMk/>
            <pc:sldMk cId="481461987" sldId="314"/>
            <ac:spMk id="2" creationId="{C1A870E1-1840-7400-BAFB-36DF22EF3B0F}"/>
          </ac:spMkLst>
        </pc:spChg>
        <pc:spChg chg="mod">
          <ac:chgData name="Liedtke, Melissa C" userId="b026a5e4-4558-4278-a72f-a20ceaea2d0e" providerId="ADAL" clId="{B0557D09-4B22-499B-9547-E432289EF99F}" dt="2026-02-25T15:01:38.834" v="4457" actId="20577"/>
          <ac:spMkLst>
            <pc:docMk/>
            <pc:sldMk cId="481461987" sldId="314"/>
            <ac:spMk id="21" creationId="{113D235C-367D-F29D-4B36-E815AF7654C2}"/>
          </ac:spMkLst>
        </pc:spChg>
      </pc:sldChg>
      <pc:sldMasterChg chg="del delSldLayout">
        <pc:chgData name="Liedtke, Melissa C" userId="b026a5e4-4558-4278-a72f-a20ceaea2d0e" providerId="ADAL" clId="{B0557D09-4B22-499B-9547-E432289EF99F}" dt="2026-02-25T14:41:10.522" v="19" actId="2696"/>
        <pc:sldMasterMkLst>
          <pc:docMk/>
          <pc:sldMasterMk cId="1506136310" sldId="2147483665"/>
        </pc:sldMasterMkLst>
        <pc:sldLayoutChg chg="del">
          <pc:chgData name="Liedtke, Melissa C" userId="b026a5e4-4558-4278-a72f-a20ceaea2d0e" providerId="ADAL" clId="{B0557D09-4B22-499B-9547-E432289EF99F}" dt="2026-02-25T14:41:10.522" v="19" actId="2696"/>
          <pc:sldLayoutMkLst>
            <pc:docMk/>
            <pc:sldMasterMk cId="1506136310" sldId="2147483665"/>
            <pc:sldLayoutMk cId="3375840536" sldId="2147483666"/>
          </pc:sldLayoutMkLst>
        </pc:sldLayoutChg>
        <pc:sldLayoutChg chg="del">
          <pc:chgData name="Liedtke, Melissa C" userId="b026a5e4-4558-4278-a72f-a20ceaea2d0e" providerId="ADAL" clId="{B0557D09-4B22-499B-9547-E432289EF99F}" dt="2026-02-25T14:41:10.522" v="19" actId="2696"/>
          <pc:sldLayoutMkLst>
            <pc:docMk/>
            <pc:sldMasterMk cId="1506136310" sldId="2147483665"/>
            <pc:sldLayoutMk cId="1661230640" sldId="2147483667"/>
          </pc:sldLayoutMkLst>
        </pc:sldLayoutChg>
        <pc:sldLayoutChg chg="del">
          <pc:chgData name="Liedtke, Melissa C" userId="b026a5e4-4558-4278-a72f-a20ceaea2d0e" providerId="ADAL" clId="{B0557D09-4B22-499B-9547-E432289EF99F}" dt="2026-02-25T14:41:10.522" v="19" actId="2696"/>
          <pc:sldLayoutMkLst>
            <pc:docMk/>
            <pc:sldMasterMk cId="1506136310" sldId="2147483665"/>
            <pc:sldLayoutMk cId="2418562895" sldId="2147483668"/>
          </pc:sldLayoutMkLst>
        </pc:sldLayoutChg>
        <pc:sldLayoutChg chg="del">
          <pc:chgData name="Liedtke, Melissa C" userId="b026a5e4-4558-4278-a72f-a20ceaea2d0e" providerId="ADAL" clId="{B0557D09-4B22-499B-9547-E432289EF99F}" dt="2026-02-25T14:41:10.522" v="19" actId="2696"/>
          <pc:sldLayoutMkLst>
            <pc:docMk/>
            <pc:sldMasterMk cId="1506136310" sldId="2147483665"/>
            <pc:sldLayoutMk cId="1880745659" sldId="2147483669"/>
          </pc:sldLayoutMkLst>
        </pc:sldLayoutChg>
        <pc:sldLayoutChg chg="del">
          <pc:chgData name="Liedtke, Melissa C" userId="b026a5e4-4558-4278-a72f-a20ceaea2d0e" providerId="ADAL" clId="{B0557D09-4B22-499B-9547-E432289EF99F}" dt="2026-02-25T14:41:10.522" v="19" actId="2696"/>
          <pc:sldLayoutMkLst>
            <pc:docMk/>
            <pc:sldMasterMk cId="1506136310" sldId="2147483665"/>
            <pc:sldLayoutMk cId="2701304352" sldId="2147483670"/>
          </pc:sldLayoutMkLst>
        </pc:sldLayoutChg>
        <pc:sldLayoutChg chg="del">
          <pc:chgData name="Liedtke, Melissa C" userId="b026a5e4-4558-4278-a72f-a20ceaea2d0e" providerId="ADAL" clId="{B0557D09-4B22-499B-9547-E432289EF99F}" dt="2026-02-25T14:41:10.522" v="19" actId="2696"/>
          <pc:sldLayoutMkLst>
            <pc:docMk/>
            <pc:sldMasterMk cId="1506136310" sldId="2147483665"/>
            <pc:sldLayoutMk cId="138671003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B5307-E970-9C44-AFF9-6D592EF4AEB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685AB-55B9-6144-A640-32FAB5F3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8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85AB-55B9-6144-A640-32FAB5F37E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18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12D27-17A3-39BF-9E51-F80F76B1C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88353-1AEE-1C92-CC73-B71353977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8251A-452F-71C8-3812-551385C19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ABE6E-DE29-1590-AA50-55D3394BC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85AB-55B9-6144-A640-32FAB5F37E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56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D0D2F-B589-7A93-D6C3-683ADDBDF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8F57D-EB83-DA04-2417-7DF8C9F14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127DC0-B0E9-9013-D7E0-CF8D6B41B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7746A-05A5-A009-5AED-C3240E297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85AB-55B9-6144-A640-32FAB5F37E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FF694-DDD5-7478-17F6-52EC5ED25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D21097-EDD4-6D20-E967-DEC4C6FF1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E7CDB8-8A30-6351-B1A3-41F59151E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E1DE3-12BF-2CA5-45E8-06A2FD031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85AB-55B9-6144-A640-32FAB5F37E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9095F-F9CA-4122-15E3-3DF69950E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3B7311-E645-EB72-8528-83E05FA6C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584DA9-77AB-E31A-7802-40E384221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E00DD-FAC7-7B81-95A3-247C235B5E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85AB-55B9-6144-A640-32FAB5F37E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BAA7D-25C4-CE52-2889-E796E95A7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372C66-201B-6FFC-91AA-5A02D754A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923829-684E-FA18-7418-9AF2A9DA7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BD880-2ECE-B6AE-017B-3AF79BF1A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85AB-55B9-6144-A640-32FAB5F37E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1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64C42-FDE2-5EBB-FD81-3EE0F33DB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5754A-B3B7-AD5E-35AC-A56BE1C86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C7501-2C7B-C7BB-14C6-D2709A0AE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61B39-00C5-46F8-0E8F-0CA50AE74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85AB-55B9-6144-A640-32FAB5F37E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A3522-BE1E-F01F-A723-DA33F6079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8B6C8C-674F-28EE-2347-AA927AE58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E4C324-BB62-424B-A281-0924BF08A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CBEA8-6EE6-8FCD-58B1-5206C5989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85AB-55B9-6144-A640-32FAB5F37E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83D62-6816-C6F3-0813-EDC13795D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62D188-BBEB-3790-2D87-B53850883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370B91-9C6E-8EA7-EC69-0396A392B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F8E37-AA12-14B5-0056-90827BA1D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85AB-55B9-6144-A640-32FAB5F37E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63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F97A7-9CE1-3A4B-F21A-44483B586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FBE79B-2AF0-1E63-D449-5E8DF4D77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75F3BC-0499-98A9-31F6-13D994EDC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27D8C-085C-1DE2-65BB-EFD7F9E1F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85AB-55B9-6144-A640-32FAB5F37E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0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0F63C-92F3-95FB-3BC4-3AA34989B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2C05FD-A309-2C0A-3262-727DF3E53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01D2B8-B90E-B097-0116-860E13B3F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2DF69-04A0-C3CA-430D-80C2756E0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85AB-55B9-6144-A640-32FAB5F37E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BFD229-60DF-D646-A24B-06007CEA6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426" y="-13908"/>
            <a:ext cx="12231045" cy="687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0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7DB3F-28C0-7743-8DD9-678D06E3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EA27A-501A-1A51-D9D9-15C03CB59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77A5F86-1ADC-E019-B262-585D005C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677" y="6187305"/>
            <a:ext cx="1910500" cy="5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1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23014-5AB9-82A1-2600-EF488935C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3E18CE6-6F08-2DEA-F9E4-5236B71205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677" y="6187305"/>
            <a:ext cx="1910500" cy="525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C815C-F3BA-9441-B4F6-1385CA92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62" y="457200"/>
            <a:ext cx="3932237" cy="151725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10BD-332A-CF41-86EC-7BA73C508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012" y="457201"/>
            <a:ext cx="715336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0C142-DBDC-234B-80A3-D5FD767EF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62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C4C0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AA454-9E73-7D45-89DC-58DD147A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25A97-715B-3285-EB15-3CB1F460D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F4DDD13-A7C7-52F8-DD56-63176771C5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677" y="6187305"/>
            <a:ext cx="1910500" cy="5251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C98E4-E821-B34A-8895-792FCB2C9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69104" y="457201"/>
            <a:ext cx="713717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94FEC-DF70-6C4E-BAA6-5A280FF6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7A35AA-D105-E948-BBA2-C4EA0F99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62" y="457200"/>
            <a:ext cx="3932237" cy="151725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8D2C4B-A193-BF43-8A1D-F08CE6DEA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62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C4C0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51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BFD229-60DF-D646-A24B-06007CEA6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9876" y="-24403"/>
            <a:ext cx="12256075" cy="68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1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91C08EB-D0A8-9FC9-A752-93BB03694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4942" cy="6856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4EDCC-1B68-774C-9968-179214F1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4333"/>
            <a:ext cx="10515600" cy="226433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Myriad Pro Light" panose="020B04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AFC5C-99FA-2849-BD41-800AE1EF9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5232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FC4C02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C560-9B3C-3F43-AF14-D3ACA1DD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4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71FC54-32AC-CB9F-9976-F6F997D2AB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4EDCC-1B68-774C-9968-179214F1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4333"/>
            <a:ext cx="10515600" cy="226433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Myriad Pro Light" panose="020B04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AFC5C-99FA-2849-BD41-800AE1EF9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5232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FC4C02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C560-9B3C-3F43-AF14-D3ACA1DD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0C5DC1-C630-CFA2-294C-E3C1933BA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6B86DC-E9EA-1E44-A09C-6DD67F24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7" y="365126"/>
            <a:ext cx="11353125" cy="824404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7468-C56D-4F41-AA06-F03267095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335186"/>
            <a:ext cx="11353126" cy="4841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343AD-41CA-5B47-AF22-6376CEAE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4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202E89-3E17-30FE-B0C3-6E7D90A8B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F7C07-DA88-574D-A36F-D56C44D3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365126"/>
            <a:ext cx="11334244" cy="824404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DE738-A6AB-784E-B060-83744172E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878" y="1327093"/>
            <a:ext cx="5181600" cy="4572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80753-391A-274F-9E33-58BB4F7BD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7093"/>
            <a:ext cx="5590922" cy="4572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937A4-5276-6B42-B5B6-D5F06D38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056B-CB67-FC45-AB48-815EAE5D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7" y="365125"/>
            <a:ext cx="11336941" cy="823913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A1F6F-BC55-AE41-9BAF-129D1D3A8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878" y="1267164"/>
            <a:ext cx="5157787" cy="5604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C4C0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C6F10-7F8A-CA49-A009-4CE84586C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878" y="1906248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B9A65-4504-5545-85C3-EB2727921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7164"/>
            <a:ext cx="5590922" cy="5604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C4C0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F9E51-E7D2-AE4E-9F5B-DEF15634A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06248"/>
            <a:ext cx="559092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1010B7-3EAD-584D-A1FB-C1EBA0D3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1E2F5-D73E-334E-8461-02A8E91A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5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142A4-8BFF-0974-5111-E4365DE74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8F896CD-0D93-3CC9-925D-5E0D225106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677" y="6187305"/>
            <a:ext cx="1910500" cy="525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62D9B-B7BE-4446-ADB0-C23890D2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365125"/>
            <a:ext cx="10924922" cy="1325563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8E053-11C4-0D4E-B302-50EFCA38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4ED51-5590-46F0-5E16-A7670EB37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7DB3F-28C0-7743-8DD9-678D06E3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4C94BD-E17B-85A9-33EF-3B7AFEF7BE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2012703-8D1A-DB7D-076F-EEA8108D7E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1677" y="6187305"/>
            <a:ext cx="1910500" cy="5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4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7DB3F-28C0-7743-8DD9-678D06E3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EA27A-501A-1A51-D9D9-15C03CB59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5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F32CB8-10E7-F54F-A575-D9C4FA86899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" y="0"/>
            <a:ext cx="12197882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3FEC3-5874-364F-BD29-213811B0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7" y="365125"/>
            <a:ext cx="11312665" cy="107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B4103-D3E0-1D4D-AAF2-CB80002E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878" y="1825625"/>
            <a:ext cx="11312664" cy="4154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A8FA2-AC69-C148-996B-D0F0FF733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4841" y="6267338"/>
            <a:ext cx="106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D1861599-52FB-3C46-8B79-3212DE710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4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62" r:id="rId9"/>
    <p:sldLayoutId id="2147483664" r:id="rId10"/>
    <p:sldLayoutId id="2147483656" r:id="rId11"/>
    <p:sldLayoutId id="2147483657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5398E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72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B0430-5B5D-CE77-1FB6-545347939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61E3-5748-4563-817D-7CC7EE11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Phlebotomist Responsibilities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05D2703-CA1B-5391-275D-52C111989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468799"/>
            <a:ext cx="11353126" cy="4326983"/>
          </a:xfrm>
        </p:spPr>
        <p:txBody>
          <a:bodyPr>
            <a:normAutofit/>
          </a:bodyPr>
          <a:lstStyle/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and Workflow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labels and perform collections in assigned areas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Reconcile unreceived specimens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labels by priority level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Requirements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all activities in workload and butterfly logs, including:</a:t>
            </a:r>
          </a:p>
          <a:p>
            <a:pPr lvl="2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Breaks</a:t>
            </a:r>
          </a:p>
          <a:p>
            <a:pPr lvl="2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refusals</a:t>
            </a:r>
          </a:p>
          <a:p>
            <a:pPr lvl="2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or unavailable patients</a:t>
            </a:r>
          </a:p>
          <a:p>
            <a:pPr lvl="2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spent on training, meetings, or supply duties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3D48E-685F-FC64-9B5D-0FD76B973697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7379026-8123-2411-3D14-22F08EEFE448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9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35278-CC04-43D6-728C-DF17E3D37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B582C-E3F3-59FE-BC52-A2594690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Phlebotomist Responsibilities cont.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7F9CDCD-C1BD-A051-A7B4-4964C48BA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468799"/>
            <a:ext cx="11353126" cy="4326983"/>
          </a:xfrm>
        </p:spPr>
        <p:txBody>
          <a:bodyPr>
            <a:normAutofit/>
          </a:bodyPr>
          <a:lstStyle/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End-of-Shift Responsibilities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cart is stocked and disinfected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all collections are completed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documentation of total sticks and butterflies used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C6F7F-67A1-B8B9-2769-16F34530C945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A23A796-B108-4DBE-0A46-F5D8AD181A6D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0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24B11-41F1-6FCD-A482-1B68DF288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3601-3243-FF19-0BCA-1C6926C7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On-Call Expectations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CAAEC35-6AE6-9503-D9EF-3E23FCB6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468799"/>
            <a:ext cx="11353126" cy="4326983"/>
          </a:xfrm>
        </p:spPr>
        <p:txBody>
          <a:bodyPr>
            <a:normAutofit/>
          </a:bodyPr>
          <a:lstStyle/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On-call assignments should be managed fairly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On-call staff should support workload needs and ensure smooth transition for incoming shifts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8CC57-CC28-5A8C-BA0F-47EE0710ABFF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AF2B21A-A8BF-FE55-0D6B-77C0D9ADA353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8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6D04D-BEC9-4AF8-DC38-10A50EBBC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70E1-1840-7400-BAFB-36DF22EF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13D235C-367D-F29D-4B36-E815AF76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468799"/>
            <a:ext cx="11353126" cy="432698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Supervisors will actively monitor label distribution and workload balance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Rep-In-Charge plays a critical role in staffing coordination, escalation, and workflow management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Neonatal bilirubin collections are now STAT with strict escalation timelines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prioritization, documentation, and communication are required to ensure patient safety and efficiency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on-call scheduling will support continuity of care and staffing balance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is key with each other, other departments, and management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948FF-8318-A32D-BC2B-B88DA441371C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4C6B0C9-C559-0A3E-96B8-D7A86E2D66F1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6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74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1E28-ED2B-0AF7-5553-6F4483A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000" spc="-150" dirty="0">
                <a:latin typeface="Arial" panose="020B0604020202020204" pitchFamily="34" charset="0"/>
                <a:cs typeface="Arial" panose="020B0604020202020204" pitchFamily="34" charset="0"/>
              </a:rPr>
              <a:t>Non-Technical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358D1-A60B-5BF3-C694-155A17589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February 2026, White Oak Medical Center</a:t>
            </a: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99148D-38DB-F4B9-B74F-A5C1CC3087D1}"/>
              </a:ext>
            </a:extLst>
          </p:cNvPr>
          <p:cNvSpPr txBox="1">
            <a:spLocks/>
          </p:cNvSpPr>
          <p:nvPr/>
        </p:nvSpPr>
        <p:spPr>
          <a:xfrm>
            <a:off x="8734097" y="6441037"/>
            <a:ext cx="3069020" cy="546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FC4C02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err="1">
                <a:solidFill>
                  <a:srgbClr val="25398E"/>
                </a:solidFill>
              </a:rPr>
              <a:t>AdventistHealthcare.com</a:t>
            </a:r>
            <a:endParaRPr lang="en-US" sz="1800" dirty="0">
              <a:solidFill>
                <a:srgbClr val="25398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8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AFC7-CA6A-14D9-EAEF-FBE21B71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Label Distribution Process – Morning Run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2636C6-03F9-AFBE-A781-1A6816BCB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468799"/>
            <a:ext cx="11353126" cy="4326983"/>
          </a:xfrm>
        </p:spPr>
        <p:txBody>
          <a:bodyPr>
            <a:normAutofit/>
          </a:bodyPr>
          <a:lstStyle/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process for dividing labels and AHC.P15 Sorting Label Collection SOP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Supervisors will monitor label distribution and ensure equitable workload assignment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pulling pending collections for 6 South and 7 South</a:t>
            </a:r>
          </a:p>
          <a:p>
            <a:pPr>
              <a:spcBef>
                <a:spcPts val="1800"/>
              </a:spcBef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placed on fair and balanced workload distribution among phlebotomists</a:t>
            </a:r>
            <a:endParaRPr lang="en-US" dirty="0">
              <a:solidFill>
                <a:srgbClr val="2539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2539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4CC1C-8790-6401-B6AB-039D3A95A98F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54F80ED-FD48-5AD6-82AE-7E59E3EFED62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7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1BBFC-72D3-9DCA-71B3-5E3330DFE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365E-66F6-02F3-7798-96CA0F84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Dashboard and Metrics Review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3A7EFFA-8614-6C12-5F2A-7A60CEC73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468799"/>
            <a:ext cx="11353126" cy="4326983"/>
          </a:xfrm>
        </p:spPr>
        <p:txBody>
          <a:bodyPr>
            <a:normAutofit/>
          </a:bodyPr>
          <a:lstStyle/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 functions and performance metrics reviewed and explained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Reinforced expectations for monitoring workload, productivity, and timely specimen collection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Supervisors and Rep-In-Charge are responsible for monitoring workflow using dashboard metrics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B4FA4-27D7-4E84-3706-4A931754C72F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D33A014-520B-BAEB-010B-6339A8B8BCF9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F60CA-FE4C-2D66-9A4B-A1557C258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4F37-5469-FBC6-B935-EBEEDF96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Rep-In-Charge/Group Lead Expectations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78501A8-D571-AA9C-E15B-E18D4B798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468799"/>
            <a:ext cx="11353126" cy="432698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Reference: AHC.P972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Responsibilities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collection of all routine tasks for non-technical phlebotomy and client services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authority to delegate tasks to trained staff; not required to complete all tasks personally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via schedule and responsible for oversight during their shift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and Staffing Management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no more than 50% of staff are on break simultaneously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all staff are logged in to </a:t>
            </a:r>
            <a:r>
              <a:rPr lang="en-US" b="1" dirty="0" err="1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Vocera</a:t>
            </a: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covering assigned units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important information to incoming shift staff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adequate staffing coverage throughout the shift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4C8ED-972C-1297-457C-8D24D63BF531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F764F8B-F2C4-D3A8-0D27-90760CF97AAF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1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448EF-1C62-0D02-E32A-7135C7440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94AA-A2A8-02D9-2838-E8657AD3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Rep-In-Charge/Group Lead Expectations cont.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6E427F0-EBFC-E872-E61C-270472C27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468799"/>
            <a:ext cx="11353126" cy="4326983"/>
          </a:xfrm>
        </p:spPr>
        <p:txBody>
          <a:bodyPr>
            <a:normAutofit lnSpcReduction="10000"/>
          </a:bodyPr>
          <a:lstStyle/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Workload Management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 unreceived logs at designated times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all pending collections and workload items are cleared, including:</a:t>
            </a:r>
          </a:p>
          <a:p>
            <a:pPr lvl="2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 collections</a:t>
            </a:r>
          </a:p>
          <a:p>
            <a:pPr lvl="2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Phlebotomy collections</a:t>
            </a:r>
          </a:p>
          <a:p>
            <a:pPr lvl="2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Workload logs and sheets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and Collection Management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and distribute labels equitably among phlebotomists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discharge-pending collections before routine morning collections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phlebotomists to designated hospital areas for coverage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5449D-274F-9C4B-2AA3-D88AC60EFB14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35615DD-D681-A210-9E3D-B21469E401F4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1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B6EE4-41CE-0281-CDC1-88E6D8770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42FD-A2E2-8636-75C9-C0E2263B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Neonatal Bilirubin Collections – Updated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09D298F-19B0-7490-1C74-D70E22CDE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468799"/>
            <a:ext cx="11353126" cy="4326983"/>
          </a:xfrm>
        </p:spPr>
        <p:txBody>
          <a:bodyPr>
            <a:normAutofit lnSpcReduction="10000"/>
          </a:bodyPr>
          <a:lstStyle/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Reference: AHC.P02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Neonatal bilirubin collections will now be classified as STAT priority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Rep-In-Charge will monitor workload and assign a phlebotomist immediately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Escalation Process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 receives initial call and assigns a phlebotomist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collected within 30 minutes, a </a:t>
            </a:r>
            <a:r>
              <a:rPr lang="en-US" b="1" dirty="0" err="1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Vocera</a:t>
            </a: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broadcast will be made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collected within 1 hour, Tech-In-Charge will escalate to:</a:t>
            </a:r>
          </a:p>
          <a:p>
            <a:pPr lvl="2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Administrator-On-Call, or</a:t>
            </a:r>
          </a:p>
          <a:p>
            <a:pPr lvl="2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Supervisor/Manager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Rep-In-Charge must remain on duty until neonatal collections are completed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86A8A-E74F-9D6C-67F0-98E9EA6396AB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4504EC1-D64F-CF24-5404-F8D9BE78DB09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8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85271-955A-E388-D400-6DFDC3AA4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376B-D407-7DB7-49D9-51B53E46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7" y="365126"/>
            <a:ext cx="11456642" cy="82440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Neonatal Bilirubin Collections – Updated cont.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D8F1109-C499-8525-CA11-D4BE4035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468799"/>
            <a:ext cx="11353126" cy="4326983"/>
          </a:xfrm>
        </p:spPr>
        <p:txBody>
          <a:bodyPr>
            <a:normAutofit/>
          </a:bodyPr>
          <a:lstStyle/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Support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workload is high and trained processing staff are available, they may perform capillary sticks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Tech-In-Charge must be notified to ensure proper lab coverage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F815C-0E3C-5E4B-2A67-473370ECB488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75C0CEF-7009-6A86-12F8-B3E61747C56D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9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3177E-6314-BD6E-5C30-D74E02100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27C6-05EE-9CFF-4550-6A24367A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Priority Draw Expectations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207723B-C1AF-963A-66FC-49104C39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468799"/>
            <a:ext cx="11353126" cy="4326983"/>
          </a:xfrm>
        </p:spPr>
        <p:txBody>
          <a:bodyPr>
            <a:normAutofit/>
          </a:bodyPr>
          <a:lstStyle/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Timeframes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STAT: within 30 minutes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ASAP: within 60 minutes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Timed: within 30 minutes before or after scheduled time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Routine: within 2 hours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Pending: highest priority during morning run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collections: completed between 4:00 AM and 7:00 AM</a:t>
            </a:r>
          </a:p>
          <a:p>
            <a:pPr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Specimen Return Expectations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STAT, ASAP, and iced specimens: return immediately</a:t>
            </a:r>
          </a:p>
          <a:p>
            <a:pPr lvl="1">
              <a:buClr>
                <a:srgbClr val="FC4C02"/>
              </a:buClr>
            </a:pPr>
            <a:r>
              <a:rPr lang="en-US" b="1" dirty="0">
                <a:solidFill>
                  <a:srgbClr val="253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and timed specimens: return within 20 minutes of collection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8F5BA-6A84-4EAC-DFDB-7C19E40EC1F1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8377AC4-8C1C-38E7-1787-2EB499C6F148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8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HC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09E6BF5E8E94BA92D9135120412C9" ma:contentTypeVersion="17" ma:contentTypeDescription="Create a new document." ma:contentTypeScope="" ma:versionID="4b3cfc55f70860f3e0d9e26f69df7bf5">
  <xsd:schema xmlns:xsd="http://www.w3.org/2001/XMLSchema" xmlns:xs="http://www.w3.org/2001/XMLSchema" xmlns:p="http://schemas.microsoft.com/office/2006/metadata/properties" xmlns:ns2="d7c8b542-caaa-45cd-83fe-835d56eb4af4" xmlns:ns3="7e269f14-bfbf-4a8a-833e-f691f25ede14" targetNamespace="http://schemas.microsoft.com/office/2006/metadata/properties" ma:root="true" ma:fieldsID="d3f714b4465233a79320c743648140b2" ns2:_="" ns3:_="">
    <xsd:import namespace="d7c8b542-caaa-45cd-83fe-835d56eb4af4"/>
    <xsd:import namespace="7e269f14-bfbf-4a8a-833e-f691f25ed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8b542-caaa-45cd-83fe-835d56eb4a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7b2ff2c-bbeb-4296-a4d2-c729f7f213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69f14-bfbf-4a8a-833e-f691f25ede1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d135b90-d465-4fd6-86bd-a8f3d340ba40}" ma:internalName="TaxCatchAll" ma:showField="CatchAllData" ma:web="7e269f14-bfbf-4a8a-833e-f691f25ede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c8b542-caaa-45cd-83fe-835d56eb4af4">
      <Terms xmlns="http://schemas.microsoft.com/office/infopath/2007/PartnerControls"/>
    </lcf76f155ced4ddcb4097134ff3c332f>
    <TaxCatchAll xmlns="7e269f14-bfbf-4a8a-833e-f691f25ede14" xsi:nil="true"/>
  </documentManagement>
</p:properties>
</file>

<file path=customXml/itemProps1.xml><?xml version="1.0" encoding="utf-8"?>
<ds:datastoreItem xmlns:ds="http://schemas.openxmlformats.org/officeDocument/2006/customXml" ds:itemID="{3081C9EC-1843-4990-AB98-011D4E7F1F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c8b542-caaa-45cd-83fe-835d56eb4af4"/>
    <ds:schemaRef ds:uri="7e269f14-bfbf-4a8a-833e-f691f25ed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77A1B6-D416-4735-B066-A0FEBD2B7B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8C5943-B518-45A4-9627-01ED06460DA9}">
  <ds:schemaRefs>
    <ds:schemaRef ds:uri="http://schemas.microsoft.com/office/2006/metadata/properties"/>
    <ds:schemaRef ds:uri="http://schemas.microsoft.com/office/infopath/2007/PartnerControls"/>
    <ds:schemaRef ds:uri="d7c8b542-caaa-45cd-83fe-835d56eb4af4"/>
    <ds:schemaRef ds:uri="7e269f14-bfbf-4a8a-833e-f691f25ede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805</Words>
  <Application>Microsoft Office PowerPoint</Application>
  <PresentationFormat>Widescreen</PresentationFormat>
  <Paragraphs>119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Myriad Pro</vt:lpstr>
      <vt:lpstr>Myriad Pro Light</vt:lpstr>
      <vt:lpstr>Office Theme</vt:lpstr>
      <vt:lpstr>PowerPoint Presentation</vt:lpstr>
      <vt:lpstr>Non-Technical Meeting</vt:lpstr>
      <vt:lpstr>Label Distribution Process – Morning Run</vt:lpstr>
      <vt:lpstr>Dashboard and Metrics Review</vt:lpstr>
      <vt:lpstr>Rep-In-Charge/Group Lead Expectations</vt:lpstr>
      <vt:lpstr>Rep-In-Charge/Group Lead Expectations cont.</vt:lpstr>
      <vt:lpstr>Neonatal Bilirubin Collections – Updated </vt:lpstr>
      <vt:lpstr>Neonatal Bilirubin Collections – Updated cont. </vt:lpstr>
      <vt:lpstr>Priority Draw Expectations</vt:lpstr>
      <vt:lpstr>Phlebotomist Responsibilities</vt:lpstr>
      <vt:lpstr>Phlebotomist Responsibilities cont.</vt:lpstr>
      <vt:lpstr>On-Call Expectations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Liedtke, Melissa C</cp:lastModifiedBy>
  <cp:revision>49</cp:revision>
  <dcterms:created xsi:type="dcterms:W3CDTF">2022-03-18T19:10:08Z</dcterms:created>
  <dcterms:modified xsi:type="dcterms:W3CDTF">2026-02-25T15:02:22Z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0x010100D1109E6BF5E8E94BA92D9135120412C9</vt:lpwstr>
  </property>
</Properties>
</file>