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56" r:id="rId5"/>
    <p:sldId id="266" r:id="rId6"/>
    <p:sldId id="275" r:id="rId7"/>
    <p:sldId id="273" r:id="rId8"/>
    <p:sldId id="274" r:id="rId9"/>
    <p:sldId id="276" r:id="rId10"/>
    <p:sldId id="281" r:id="rId11"/>
    <p:sldId id="282" r:id="rId12"/>
    <p:sldId id="285" r:id="rId13"/>
    <p:sldId id="283" r:id="rId14"/>
    <p:sldId id="284" r:id="rId15"/>
    <p:sldId id="277" r:id="rId16"/>
    <p:sldId id="287" r:id="rId17"/>
    <p:sldId id="278" r:id="rId18"/>
    <p:sldId id="280" r:id="rId19"/>
    <p:sldId id="288" r:id="rId20"/>
    <p:sldId id="286" r:id="rId21"/>
    <p:sldId id="290" r:id="rId22"/>
    <p:sldId id="291" r:id="rId23"/>
    <p:sldId id="292" r:id="rId24"/>
    <p:sldId id="294" r:id="rId25"/>
    <p:sldId id="293" r:id="rId26"/>
    <p:sldId id="296" r:id="rId27"/>
    <p:sldId id="297" r:id="rId28"/>
    <p:sldId id="298" r:id="rId29"/>
    <p:sldId id="29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C02"/>
    <a:srgbClr val="253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C86A48-AD8D-4F06-94D0-D65C91B2B25B}" v="2" dt="2026-01-20T13:48:58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 snapToGrid="0">
      <p:cViewPr varScale="1">
        <p:scale>
          <a:sx n="82" d="100"/>
          <a:sy n="82" d="100"/>
        </p:scale>
        <p:origin x="8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te, Jonathan III K" userId="aca7d6d8-edf7-43f8-8db4-3d19590a3fe8" providerId="ADAL" clId="{07CB748A-102F-49E5-9D8C-9F1882B64F73}"/>
    <pc:docChg chg="undo custSel addSld delSld modSld">
      <pc:chgData name="Amante, Jonathan III K" userId="aca7d6d8-edf7-43f8-8db4-3d19590a3fe8" providerId="ADAL" clId="{07CB748A-102F-49E5-9D8C-9F1882B64F73}" dt="2025-06-24T10:39:02.128" v="1932" actId="20577"/>
      <pc:docMkLst>
        <pc:docMk/>
      </pc:docMkLst>
      <pc:sldChg chg="add del">
        <pc:chgData name="Amante, Jonathan III K" userId="aca7d6d8-edf7-43f8-8db4-3d19590a3fe8" providerId="ADAL" clId="{07CB748A-102F-49E5-9D8C-9F1882B64F73}" dt="2025-06-24T09:43:26.051" v="3" actId="47"/>
        <pc:sldMkLst>
          <pc:docMk/>
          <pc:sldMk cId="4225742239" sldId="259"/>
        </pc:sldMkLst>
      </pc:sldChg>
      <pc:sldChg chg="add del">
        <pc:chgData name="Amante, Jonathan III K" userId="aca7d6d8-edf7-43f8-8db4-3d19590a3fe8" providerId="ADAL" clId="{07CB748A-102F-49E5-9D8C-9F1882B64F73}" dt="2025-06-24T09:43:28.742" v="5" actId="47"/>
        <pc:sldMkLst>
          <pc:docMk/>
          <pc:sldMk cId="1936132887" sldId="288"/>
        </pc:sldMkLst>
      </pc:sldChg>
      <pc:sldChg chg="modNotesTx">
        <pc:chgData name="Amante, Jonathan III K" userId="aca7d6d8-edf7-43f8-8db4-3d19590a3fe8" providerId="ADAL" clId="{07CB748A-102F-49E5-9D8C-9F1882B64F73}" dt="2025-06-24T10:26:58.995" v="1523" actId="20577"/>
        <pc:sldMkLst>
          <pc:docMk/>
          <pc:sldMk cId="2567713666" sldId="298"/>
        </pc:sldMkLst>
      </pc:sldChg>
      <pc:sldChg chg="delSp mod delAnim">
        <pc:chgData name="Amante, Jonathan III K" userId="aca7d6d8-edf7-43f8-8db4-3d19590a3fe8" providerId="ADAL" clId="{07CB748A-102F-49E5-9D8C-9F1882B64F73}" dt="2025-06-24T09:41:53.745" v="0" actId="478"/>
        <pc:sldMkLst>
          <pc:docMk/>
          <pc:sldMk cId="2394485143" sldId="303"/>
        </pc:sldMkLst>
      </pc:sldChg>
      <pc:sldChg chg="addSp delSp modSp new mod">
        <pc:chgData name="Amante, Jonathan III K" userId="aca7d6d8-edf7-43f8-8db4-3d19590a3fe8" providerId="ADAL" clId="{07CB748A-102F-49E5-9D8C-9F1882B64F73}" dt="2025-06-24T09:45:23.599" v="51" actId="14100"/>
        <pc:sldMkLst>
          <pc:docMk/>
          <pc:sldMk cId="830519911" sldId="306"/>
        </pc:sldMkLst>
      </pc:sldChg>
      <pc:sldChg chg="addSp delSp modSp new mod">
        <pc:chgData name="Amante, Jonathan III K" userId="aca7d6d8-edf7-43f8-8db4-3d19590a3fe8" providerId="ADAL" clId="{07CB748A-102F-49E5-9D8C-9F1882B64F73}" dt="2025-06-24T09:45:12.248" v="47" actId="14100"/>
        <pc:sldMkLst>
          <pc:docMk/>
          <pc:sldMk cId="2177642234" sldId="307"/>
        </pc:sldMkLst>
      </pc:sldChg>
      <pc:sldChg chg="addSp delSp modSp new mod">
        <pc:chgData name="Amante, Jonathan III K" userId="aca7d6d8-edf7-43f8-8db4-3d19590a3fe8" providerId="ADAL" clId="{07CB748A-102F-49E5-9D8C-9F1882B64F73}" dt="2025-06-24T09:45:00.782" v="43" actId="14100"/>
        <pc:sldMkLst>
          <pc:docMk/>
          <pc:sldMk cId="2407698875" sldId="308"/>
        </pc:sldMkLst>
      </pc:sldChg>
      <pc:sldChg chg="addSp delSp modSp new mod">
        <pc:chgData name="Amante, Jonathan III K" userId="aca7d6d8-edf7-43f8-8db4-3d19590a3fe8" providerId="ADAL" clId="{07CB748A-102F-49E5-9D8C-9F1882B64F73}" dt="2025-06-24T09:44:49.023" v="39" actId="14100"/>
        <pc:sldMkLst>
          <pc:docMk/>
          <pc:sldMk cId="1599293001" sldId="309"/>
        </pc:sldMkLst>
      </pc:sldChg>
      <pc:sldChg chg="addSp delSp modSp new mod">
        <pc:chgData name="Amante, Jonathan III K" userId="aca7d6d8-edf7-43f8-8db4-3d19590a3fe8" providerId="ADAL" clId="{07CB748A-102F-49E5-9D8C-9F1882B64F73}" dt="2025-06-24T09:44:37.966" v="35" actId="14100"/>
        <pc:sldMkLst>
          <pc:docMk/>
          <pc:sldMk cId="786864502" sldId="310"/>
        </pc:sldMkLst>
      </pc:sldChg>
      <pc:sldChg chg="addSp delSp modSp new mod">
        <pc:chgData name="Amante, Jonathan III K" userId="aca7d6d8-edf7-43f8-8db4-3d19590a3fe8" providerId="ADAL" clId="{07CB748A-102F-49E5-9D8C-9F1882B64F73}" dt="2025-06-24T09:44:26.894" v="31" actId="14100"/>
        <pc:sldMkLst>
          <pc:docMk/>
          <pc:sldMk cId="1564739833" sldId="311"/>
        </pc:sldMkLst>
      </pc:sldChg>
      <pc:sldChg chg="addSp delSp modSp new mod modClrScheme chgLayout">
        <pc:chgData name="Amante, Jonathan III K" userId="aca7d6d8-edf7-43f8-8db4-3d19590a3fe8" providerId="ADAL" clId="{07CB748A-102F-49E5-9D8C-9F1882B64F73}" dt="2025-06-24T09:55:33.107" v="708" actId="20577"/>
        <pc:sldMkLst>
          <pc:docMk/>
          <pc:sldMk cId="535742148" sldId="312"/>
        </pc:sldMkLst>
      </pc:sldChg>
      <pc:sldChg chg="modSp add mod">
        <pc:chgData name="Amante, Jonathan III K" userId="aca7d6d8-edf7-43f8-8db4-3d19590a3fe8" providerId="ADAL" clId="{07CB748A-102F-49E5-9D8C-9F1882B64F73}" dt="2025-06-24T09:51:57.906" v="451" actId="20577"/>
        <pc:sldMkLst>
          <pc:docMk/>
          <pc:sldMk cId="165677470" sldId="313"/>
        </pc:sldMkLst>
      </pc:sldChg>
      <pc:sldChg chg="modSp add mod">
        <pc:chgData name="Amante, Jonathan III K" userId="aca7d6d8-edf7-43f8-8db4-3d19590a3fe8" providerId="ADAL" clId="{07CB748A-102F-49E5-9D8C-9F1882B64F73}" dt="2025-06-24T09:56:20.138" v="724" actId="20577"/>
        <pc:sldMkLst>
          <pc:docMk/>
          <pc:sldMk cId="3916198015" sldId="314"/>
        </pc:sldMkLst>
      </pc:sldChg>
      <pc:sldChg chg="modSp add mod">
        <pc:chgData name="Amante, Jonathan III K" userId="aca7d6d8-edf7-43f8-8db4-3d19590a3fe8" providerId="ADAL" clId="{07CB748A-102F-49E5-9D8C-9F1882B64F73}" dt="2025-06-24T09:58:29.471" v="885" actId="20577"/>
        <pc:sldMkLst>
          <pc:docMk/>
          <pc:sldMk cId="1503688420" sldId="315"/>
        </pc:sldMkLst>
      </pc:sldChg>
      <pc:sldChg chg="modSp add mod">
        <pc:chgData name="Amante, Jonathan III K" userId="aca7d6d8-edf7-43f8-8db4-3d19590a3fe8" providerId="ADAL" clId="{07CB748A-102F-49E5-9D8C-9F1882B64F73}" dt="2025-06-24T09:59:14.386" v="934" actId="20577"/>
        <pc:sldMkLst>
          <pc:docMk/>
          <pc:sldMk cId="2670088078" sldId="316"/>
        </pc:sldMkLst>
      </pc:sldChg>
      <pc:sldChg chg="addSp delSp modSp new mod">
        <pc:chgData name="Amante, Jonathan III K" userId="aca7d6d8-edf7-43f8-8db4-3d19590a3fe8" providerId="ADAL" clId="{07CB748A-102F-49E5-9D8C-9F1882B64F73}" dt="2025-06-24T09:59:59.115" v="942" actId="14100"/>
        <pc:sldMkLst>
          <pc:docMk/>
          <pc:sldMk cId="2777890550" sldId="317"/>
        </pc:sldMkLst>
      </pc:sldChg>
      <pc:sldChg chg="addSp modSp new mod">
        <pc:chgData name="Amante, Jonathan III K" userId="aca7d6d8-edf7-43f8-8db4-3d19590a3fe8" providerId="ADAL" clId="{07CB748A-102F-49E5-9D8C-9F1882B64F73}" dt="2025-06-24T10:10:50.182" v="1301" actId="20577"/>
        <pc:sldMkLst>
          <pc:docMk/>
          <pc:sldMk cId="3294568694" sldId="318"/>
        </pc:sldMkLst>
      </pc:sldChg>
      <pc:sldChg chg="addSp delSp modSp new mod">
        <pc:chgData name="Amante, Jonathan III K" userId="aca7d6d8-edf7-43f8-8db4-3d19590a3fe8" providerId="ADAL" clId="{07CB748A-102F-49E5-9D8C-9F1882B64F73}" dt="2025-06-24T10:08:49.253" v="1142" actId="14100"/>
        <pc:sldMkLst>
          <pc:docMk/>
          <pc:sldMk cId="224767519" sldId="319"/>
        </pc:sldMkLst>
      </pc:sldChg>
      <pc:sldChg chg="addSp modSp new mod">
        <pc:chgData name="Amante, Jonathan III K" userId="aca7d6d8-edf7-43f8-8db4-3d19590a3fe8" providerId="ADAL" clId="{07CB748A-102F-49E5-9D8C-9F1882B64F73}" dt="2025-06-24T10:39:02.128" v="1932" actId="20577"/>
        <pc:sldMkLst>
          <pc:docMk/>
          <pc:sldMk cId="2311366068" sldId="320"/>
        </pc:sldMkLst>
      </pc:sldChg>
      <pc:sldChg chg="addSp delSp modSp new del mod">
        <pc:chgData name="Amante, Jonathan III K" userId="aca7d6d8-edf7-43f8-8db4-3d19590a3fe8" providerId="ADAL" clId="{07CB748A-102F-49E5-9D8C-9F1882B64F73}" dt="2025-06-24T10:23:53.314" v="1366" actId="47"/>
        <pc:sldMkLst>
          <pc:docMk/>
          <pc:sldMk cId="2426918694" sldId="320"/>
        </pc:sldMkLst>
      </pc:sldChg>
    </pc:docChg>
  </pc:docChgLst>
  <pc:docChgLst>
    <pc:chgData name="Amante, Jonathan III K" userId="aca7d6d8-edf7-43f8-8db4-3d19590a3fe8" providerId="ADAL" clId="{3965DB14-62E9-435E-A26F-C8C88736741E}"/>
    <pc:docChg chg="modSld">
      <pc:chgData name="Amante, Jonathan III K" userId="aca7d6d8-edf7-43f8-8db4-3d19590a3fe8" providerId="ADAL" clId="{3965DB14-62E9-435E-A26F-C8C88736741E}" dt="2026-01-20T13:49:25.777" v="35" actId="1076"/>
      <pc:docMkLst>
        <pc:docMk/>
      </pc:docMkLst>
      <pc:sldChg chg="modSp mod">
        <pc:chgData name="Amante, Jonathan III K" userId="aca7d6d8-edf7-43f8-8db4-3d19590a3fe8" providerId="ADAL" clId="{3965DB14-62E9-435E-A26F-C8C88736741E}" dt="2026-01-20T13:46:45.913" v="4" actId="14100"/>
        <pc:sldMkLst>
          <pc:docMk/>
          <pc:sldMk cId="456220983" sldId="290"/>
        </pc:sldMkLst>
        <pc:picChg chg="mod">
          <ac:chgData name="Amante, Jonathan III K" userId="aca7d6d8-edf7-43f8-8db4-3d19590a3fe8" providerId="ADAL" clId="{3965DB14-62E9-435E-A26F-C8C88736741E}" dt="2026-01-20T13:46:45.913" v="4" actId="14100"/>
          <ac:picMkLst>
            <pc:docMk/>
            <pc:sldMk cId="456220983" sldId="290"/>
            <ac:picMk id="5" creationId="{1C83B34B-12A3-13DF-FED9-2C6F6B0C3E7D}"/>
          </ac:picMkLst>
        </pc:picChg>
      </pc:sldChg>
      <pc:sldChg chg="modSp mod">
        <pc:chgData name="Amante, Jonathan III K" userId="aca7d6d8-edf7-43f8-8db4-3d19590a3fe8" providerId="ADAL" clId="{3965DB14-62E9-435E-A26F-C8C88736741E}" dt="2026-01-20T13:46:59.905" v="8" actId="14100"/>
        <pc:sldMkLst>
          <pc:docMk/>
          <pc:sldMk cId="1270187298" sldId="291"/>
        </pc:sldMkLst>
        <pc:picChg chg="mod">
          <ac:chgData name="Amante, Jonathan III K" userId="aca7d6d8-edf7-43f8-8db4-3d19590a3fe8" providerId="ADAL" clId="{3965DB14-62E9-435E-A26F-C8C88736741E}" dt="2026-01-20T13:46:59.905" v="8" actId="14100"/>
          <ac:picMkLst>
            <pc:docMk/>
            <pc:sldMk cId="1270187298" sldId="291"/>
            <ac:picMk id="5" creationId="{8B291398-CDA4-1870-8095-F64AD10E1D24}"/>
          </ac:picMkLst>
        </pc:picChg>
      </pc:sldChg>
      <pc:sldChg chg="addSp modSp mod">
        <pc:chgData name="Amante, Jonathan III K" userId="aca7d6d8-edf7-43f8-8db4-3d19590a3fe8" providerId="ADAL" clId="{3965DB14-62E9-435E-A26F-C8C88736741E}" dt="2026-01-20T13:48:22.491" v="23" actId="14100"/>
        <pc:sldMkLst>
          <pc:docMk/>
          <pc:sldMk cId="1456954395" sldId="292"/>
        </pc:sldMkLst>
        <pc:picChg chg="add mod">
          <ac:chgData name="Amante, Jonathan III K" userId="aca7d6d8-edf7-43f8-8db4-3d19590a3fe8" providerId="ADAL" clId="{3965DB14-62E9-435E-A26F-C8C88736741E}" dt="2026-01-20T13:48:22.491" v="23" actId="14100"/>
          <ac:picMkLst>
            <pc:docMk/>
            <pc:sldMk cId="1456954395" sldId="292"/>
            <ac:picMk id="4" creationId="{26C38100-DDBC-3151-61C9-8361A80F22E8}"/>
          </ac:picMkLst>
        </pc:picChg>
        <pc:picChg chg="mod">
          <ac:chgData name="Amante, Jonathan III K" userId="aca7d6d8-edf7-43f8-8db4-3d19590a3fe8" providerId="ADAL" clId="{3965DB14-62E9-435E-A26F-C8C88736741E}" dt="2026-01-20T13:48:17.899" v="21" actId="1076"/>
          <ac:picMkLst>
            <pc:docMk/>
            <pc:sldMk cId="1456954395" sldId="292"/>
            <ac:picMk id="5" creationId="{9A1790B1-8C7B-D24B-C884-52A50765A692}"/>
          </ac:picMkLst>
        </pc:picChg>
      </pc:sldChg>
      <pc:sldChg chg="modSp mod">
        <pc:chgData name="Amante, Jonathan III K" userId="aca7d6d8-edf7-43f8-8db4-3d19590a3fe8" providerId="ADAL" clId="{3965DB14-62E9-435E-A26F-C8C88736741E}" dt="2026-01-20T13:49:25.777" v="35" actId="1076"/>
        <pc:sldMkLst>
          <pc:docMk/>
          <pc:sldMk cId="2373393390" sldId="293"/>
        </pc:sldMkLst>
        <pc:picChg chg="mod">
          <ac:chgData name="Amante, Jonathan III K" userId="aca7d6d8-edf7-43f8-8db4-3d19590a3fe8" providerId="ADAL" clId="{3965DB14-62E9-435E-A26F-C8C88736741E}" dt="2026-01-20T13:49:25.777" v="35" actId="1076"/>
          <ac:picMkLst>
            <pc:docMk/>
            <pc:sldMk cId="2373393390" sldId="293"/>
            <ac:picMk id="5" creationId="{26B7C2A3-67F6-5C19-B397-32FCFED278E5}"/>
          </ac:picMkLst>
        </pc:picChg>
      </pc:sldChg>
      <pc:sldChg chg="addSp modSp mod">
        <pc:chgData name="Amante, Jonathan III K" userId="aca7d6d8-edf7-43f8-8db4-3d19590a3fe8" providerId="ADAL" clId="{3965DB14-62E9-435E-A26F-C8C88736741E}" dt="2026-01-20T13:49:05.613" v="32" actId="1076"/>
        <pc:sldMkLst>
          <pc:docMk/>
          <pc:sldMk cId="3310762526" sldId="294"/>
        </pc:sldMkLst>
        <pc:picChg chg="add mod">
          <ac:chgData name="Amante, Jonathan III K" userId="aca7d6d8-edf7-43f8-8db4-3d19590a3fe8" providerId="ADAL" clId="{3965DB14-62E9-435E-A26F-C8C88736741E}" dt="2026-01-20T13:49:05.613" v="32" actId="1076"/>
          <ac:picMkLst>
            <pc:docMk/>
            <pc:sldMk cId="3310762526" sldId="294"/>
            <ac:picMk id="3" creationId="{AB2D120A-6FAC-7F7F-5FEE-90404D1E229B}"/>
          </ac:picMkLst>
        </pc:picChg>
        <pc:picChg chg="mod">
          <ac:chgData name="Amante, Jonathan III K" userId="aca7d6d8-edf7-43f8-8db4-3d19590a3fe8" providerId="ADAL" clId="{3965DB14-62E9-435E-A26F-C8C88736741E}" dt="2026-01-20T13:49:04.197" v="31" actId="1076"/>
          <ac:picMkLst>
            <pc:docMk/>
            <pc:sldMk cId="3310762526" sldId="294"/>
            <ac:picMk id="5" creationId="{4666AC72-B55F-67A3-8C2E-18F819A8090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B5307-E970-9C44-AFF9-6D592EF4AEB8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685AB-55B9-6144-A640-32FAB5F37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8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BFD229-60DF-D646-A24B-06007CEA6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8426" y="-13908"/>
            <a:ext cx="12231045" cy="687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0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7DB3F-28C0-7743-8DD9-678D06E3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599-52FB-3C46-8B79-3212DE710A5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EA27A-501A-1A51-D9D9-15C03CB59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77A5F86-1ADC-E019-B262-585D005CB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677" y="6187305"/>
            <a:ext cx="1910500" cy="5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1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823014-5AB9-82A1-2600-EF488935C3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3E18CE6-6F08-2DEA-F9E4-5236B71205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677" y="6187305"/>
            <a:ext cx="1910500" cy="5251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C815C-F3BA-9441-B4F6-1385CA927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62" y="457200"/>
            <a:ext cx="3932237" cy="151725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E10BD-332A-CF41-86EC-7BA73C508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012" y="457201"/>
            <a:ext cx="715336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0C142-DBDC-234B-80A3-D5FD767EF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9462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C4C0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AA454-9E73-7D45-89DC-58DD147A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599-52FB-3C46-8B79-3212DE710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81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F25A97-715B-3285-EB15-3CB1F460D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F4DDD13-A7C7-52F8-DD56-63176771C5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677" y="6187305"/>
            <a:ext cx="1910500" cy="52519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C98E4-E821-B34A-8895-792FCB2C9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69104" y="457201"/>
            <a:ext cx="713717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94FEC-DF70-6C4E-BAA6-5A280FF6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599-52FB-3C46-8B79-3212DE710A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7A35AA-D105-E948-BBA2-C4EA0F99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62" y="457200"/>
            <a:ext cx="3932237" cy="151725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8D2C4B-A193-BF43-8A1D-F08CE6DEA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9462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C4C0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518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BFD229-60DF-D646-A24B-06007CEA6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9876" y="-24403"/>
            <a:ext cx="12256075" cy="68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1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91C08EB-D0A8-9FC9-A752-93BB03694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4"/>
            <a:ext cx="12194942" cy="6856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34EDCC-1B68-774C-9968-179214F1C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84333"/>
            <a:ext cx="10515600" cy="2264336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latin typeface="Myriad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AFC5C-99FA-2849-BD41-800AE1EF9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5232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FC4C02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EC560-9B3C-3F43-AF14-D3ACA1DD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599-52FB-3C46-8B79-3212DE710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4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71FC54-32AC-CB9F-9976-F6F997D2AB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34EDCC-1B68-774C-9968-179214F1C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84333"/>
            <a:ext cx="10515600" cy="2264336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latin typeface="Myriad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AFC5C-99FA-2849-BD41-800AE1EF9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52322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FC4C02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EC560-9B3C-3F43-AF14-D3ACA1DD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599-52FB-3C46-8B79-3212DE710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0C5DC1-C630-CFA2-294C-E3C1933BA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6B86DC-E9EA-1E44-A09C-6DD67F24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7" y="365126"/>
            <a:ext cx="11353125" cy="824404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87468-C56D-4F41-AA06-F03267095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78" y="1335186"/>
            <a:ext cx="11353126" cy="4841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343AD-41CA-5B47-AF22-6376CEAE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599-52FB-3C46-8B79-3212DE710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4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202E89-3E17-30FE-B0C3-6E7D90A8B7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5F7C07-DA88-574D-A36F-D56C44D3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8" y="365126"/>
            <a:ext cx="11334244" cy="824404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DE738-A6AB-784E-B060-83744172E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878" y="1327093"/>
            <a:ext cx="5181600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80753-391A-274F-9E33-58BB4F7BD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7093"/>
            <a:ext cx="5590922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937A4-5276-6B42-B5B6-D5F06D388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599-52FB-3C46-8B79-3212DE710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056B-CB67-FC45-AB48-815EAE5D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7" y="365125"/>
            <a:ext cx="11336941" cy="823913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A1F6F-BC55-AE41-9BAF-129D1D3A8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878" y="1267164"/>
            <a:ext cx="5157787" cy="56044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C4C0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C6F10-7F8A-CA49-A009-4CE84586C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878" y="1906248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2B9A65-4504-5545-85C3-EB2727921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67164"/>
            <a:ext cx="5590922" cy="56044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C4C0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8F9E51-E7D2-AE4E-9F5B-DEF15634A0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06248"/>
            <a:ext cx="559092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1010B7-3EAD-584D-A1FB-C1EBA0D3D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71E2F5-D73E-334E-8461-02A8E91A5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599-52FB-3C46-8B79-3212DE710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5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5142A4-8BFF-0974-5111-E4365DE74C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08F896CD-0D93-3CC9-925D-5E0D225106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677" y="6187305"/>
            <a:ext cx="1910500" cy="5251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62D9B-B7BE-4446-ADB0-C23890D2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8" y="365125"/>
            <a:ext cx="10924922" cy="1325563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8E053-11C4-0D4E-B302-50EFCA38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599-52FB-3C46-8B79-3212DE710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6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4ED51-5590-46F0-5E16-A7670EB37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7DB3F-28C0-7743-8DD9-678D06E3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599-52FB-3C46-8B79-3212DE710A59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4C94BD-E17B-85A9-33EF-3B7AFEF7BE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2012703-8D1A-DB7D-076F-EEA8108D7E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1677" y="6187305"/>
            <a:ext cx="1910500" cy="5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4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7DB3F-28C0-7743-8DD9-678D06E3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1599-52FB-3C46-8B79-3212DE710A5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EA27A-501A-1A51-D9D9-15C03CB59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4"/>
            <a:ext cx="12192000" cy="685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5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F32CB8-10E7-F54F-A575-D9C4FA86899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1" y="0"/>
            <a:ext cx="12197882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93FEC3-5874-364F-BD29-213811B0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77" y="365125"/>
            <a:ext cx="11312665" cy="1075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B4103-D3E0-1D4D-AAF2-CB80002EC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878" y="1825625"/>
            <a:ext cx="11312664" cy="4154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A8FA2-AC69-C148-996B-D0F0FF733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64841" y="6267338"/>
            <a:ext cx="106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D1861599-52FB-3C46-8B79-3212DE710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4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62" r:id="rId9"/>
    <p:sldLayoutId id="2147483664" r:id="rId10"/>
    <p:sldLayoutId id="2147483656" r:id="rId11"/>
    <p:sldLayoutId id="2147483657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5398E"/>
          </a:solidFill>
          <a:latin typeface="Myriad Pro Light" panose="020B04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  <a:lumOff val="50000"/>
            </a:schemeClr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  <a:lumOff val="50000"/>
            </a:schemeClr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721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562BE-4304-3ACF-9DD0-2F8118979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Downtime Forms</a:t>
            </a:r>
            <a:endParaRPr lang="en-US" dirty="0"/>
          </a:p>
        </p:txBody>
      </p:sp>
      <p:pic>
        <p:nvPicPr>
          <p:cNvPr id="5" name="Content Placeholder 4" descr="A close-up of a document&#10;&#10;AI-generated content may be incorrect.">
            <a:extLst>
              <a:ext uri="{FF2B5EF4-FFF2-40B4-BE49-F238E27FC236}">
                <a16:creationId xmlns:a16="http://schemas.microsoft.com/office/drawing/2014/main" id="{49F608C6-3926-51B5-6DE2-5E88A4095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2000" y="95568"/>
            <a:ext cx="5940002" cy="6739061"/>
          </a:xfrm>
        </p:spPr>
      </p:pic>
    </p:spTree>
    <p:extLst>
      <p:ext uri="{BB962C8B-B14F-4D97-AF65-F5344CB8AC3E}">
        <p14:creationId xmlns:p14="http://schemas.microsoft.com/office/powerpoint/2010/main" val="1797619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C5BF-57DB-262C-2DE2-84D50D95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Downtime Forms</a:t>
            </a:r>
            <a:endParaRPr lang="en-US" dirty="0"/>
          </a:p>
        </p:txBody>
      </p:sp>
      <p:pic>
        <p:nvPicPr>
          <p:cNvPr id="5" name="Content Placeholder 4" descr="A medical report with a number of text&#10;&#10;AI-generated content may be incorrect.">
            <a:extLst>
              <a:ext uri="{FF2B5EF4-FFF2-40B4-BE49-F238E27FC236}">
                <a16:creationId xmlns:a16="http://schemas.microsoft.com/office/drawing/2014/main" id="{76A44C36-E470-8917-AA43-A7C73AE3A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0"/>
            <a:ext cx="5872480" cy="6725920"/>
          </a:xfrm>
        </p:spPr>
      </p:pic>
    </p:spTree>
    <p:extLst>
      <p:ext uri="{BB962C8B-B14F-4D97-AF65-F5344CB8AC3E}">
        <p14:creationId xmlns:p14="http://schemas.microsoft.com/office/powerpoint/2010/main" val="1769919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AFCF1-8AB7-1341-6DE2-5DD9ACFCB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86E6C-E836-EE24-7811-BBECDC3F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Downtime – CERNER is down but Sunquest is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34C0B-C2F8-2827-1AC3-F3CBEEE6A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77" y="1033670"/>
            <a:ext cx="11608793" cy="5143293"/>
          </a:xfrm>
        </p:spPr>
        <p:txBody>
          <a:bodyPr/>
          <a:lstStyle/>
          <a:p>
            <a:r>
              <a:rPr lang="en-US" b="1" u="sng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Scenarios:</a:t>
            </a:r>
          </a:p>
          <a:p>
            <a:pPr marL="0" indent="0">
              <a:buNone/>
            </a:pPr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1. Samples with MRN</a:t>
            </a:r>
          </a:p>
          <a:p>
            <a:pPr marL="0" indent="0">
              <a:buNone/>
            </a:pPr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2. Samples without MRN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58EAB-142F-004A-A572-A02EA16DC80A}"/>
              </a:ext>
            </a:extLst>
          </p:cNvPr>
          <p:cNvSpPr txBox="1"/>
          <p:nvPr/>
        </p:nvSpPr>
        <p:spPr>
          <a:xfrm>
            <a:off x="4832250" y="6424356"/>
            <a:ext cx="656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>
                <a:solidFill>
                  <a:srgbClr val="25398E"/>
                </a:solidFill>
                <a:latin typeface="Arial Narrow" panose="020B0606020202030204" pitchFamily="34" charset="0"/>
              </a:rPr>
              <a:t>“We extend God’s care through the ministry of physical, mental and spiritual healing.”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25DFB58-46C8-6E9E-2F04-F3CB3187FBB0}"/>
              </a:ext>
            </a:extLst>
          </p:cNvPr>
          <p:cNvSpPr txBox="1">
            <a:spLocks/>
          </p:cNvSpPr>
          <p:nvPr/>
        </p:nvSpPr>
        <p:spPr>
          <a:xfrm>
            <a:off x="10584611" y="6403786"/>
            <a:ext cx="1300908" cy="3283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69E1C-E4F4-40D5-86F8-3662AD305A0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48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38D76-CC8F-EB98-D586-C8DF04FFB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0B27-CA53-E76B-2830-67C32127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Downtime – CERNER is down but Sunquest is Online</a:t>
            </a:r>
            <a:endParaRPr lang="en-US" sz="44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066494-663B-EC82-4B23-59EFAAB99585}"/>
              </a:ext>
            </a:extLst>
          </p:cNvPr>
          <p:cNvSpPr txBox="1">
            <a:spLocks/>
          </p:cNvSpPr>
          <p:nvPr/>
        </p:nvSpPr>
        <p:spPr>
          <a:xfrm>
            <a:off x="8734097" y="6441037"/>
            <a:ext cx="3069020" cy="546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FC4C02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err="1">
                <a:solidFill>
                  <a:srgbClr val="25398E"/>
                </a:solidFill>
              </a:rPr>
              <a:t>AdventistHealthcare.com</a:t>
            </a:r>
            <a:endParaRPr lang="en-US" sz="1800">
              <a:solidFill>
                <a:srgbClr val="25398E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26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30901-D048-FB70-5E61-BDE1FCAF0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F097-715B-A8CA-A52E-7893F218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Downtime – CERNER is down but Sunquest is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2E981-2D4F-BAFA-053F-646D0A43E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77" y="1033670"/>
            <a:ext cx="11608793" cy="51432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 without MRN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Sunquest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Order Entry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FIN Number (Billing account number)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Patient – Write the name, last name, DOB, </a:t>
            </a:r>
            <a:r>
              <a:rPr lang="en-US" dirty="0" err="1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dirty="0">
              <a:solidFill>
                <a:srgbClr val="FC4C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Save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Order Entry again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FIN Number (Billing account number)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correct patient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orders – CBC, Chemistry, UA, </a:t>
            </a:r>
            <a:r>
              <a:rPr lang="en-US" dirty="0" err="1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With different accession numbers for each.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labels with accession number and attach to the correct samples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to the respective Bench</a:t>
            </a:r>
          </a:p>
          <a:p>
            <a:endParaRPr lang="en-US" dirty="0">
              <a:solidFill>
                <a:srgbClr val="FC4C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03AF71-B1A8-A0AB-59C7-8BBE94FC177D}"/>
              </a:ext>
            </a:extLst>
          </p:cNvPr>
          <p:cNvSpPr txBox="1"/>
          <p:nvPr/>
        </p:nvSpPr>
        <p:spPr>
          <a:xfrm>
            <a:off x="4832250" y="6424356"/>
            <a:ext cx="656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>
                <a:solidFill>
                  <a:srgbClr val="25398E"/>
                </a:solidFill>
                <a:latin typeface="Arial Narrow" panose="020B0606020202030204" pitchFamily="34" charset="0"/>
              </a:rPr>
              <a:t>“We extend God’s care through the ministry of physical, mental and spiritual healing.”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8E5B8217-9DD3-D0EF-993C-3DFD60A12872}"/>
              </a:ext>
            </a:extLst>
          </p:cNvPr>
          <p:cNvSpPr txBox="1">
            <a:spLocks/>
          </p:cNvSpPr>
          <p:nvPr/>
        </p:nvSpPr>
        <p:spPr>
          <a:xfrm>
            <a:off x="10584611" y="6403786"/>
            <a:ext cx="1300908" cy="3283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69E1C-E4F4-40D5-86F8-3662AD305A0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70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4260B-B06A-CE97-2183-89F134616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F6E08-64B6-545B-2CBD-A44BFFC8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Downtime – CERNER is down but Sunquest is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7EF74-73A1-DD7C-28E9-149D937D0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77" y="1033670"/>
            <a:ext cx="11608793" cy="5143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 with MRN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Order Entry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MRN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correct patient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orders – CBC, Chemistry, UA, </a:t>
            </a:r>
            <a:r>
              <a:rPr lang="en-US" dirty="0" err="1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With different accession numbers for each.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labels with accession number and attach to the correct samples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to the respective Bench</a:t>
            </a:r>
          </a:p>
          <a:p>
            <a:endParaRPr lang="en-US" dirty="0">
              <a:solidFill>
                <a:srgbClr val="FC4C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5AD1B-E652-99B0-060A-8ADA8EB0EEAC}"/>
              </a:ext>
            </a:extLst>
          </p:cNvPr>
          <p:cNvSpPr txBox="1"/>
          <p:nvPr/>
        </p:nvSpPr>
        <p:spPr>
          <a:xfrm>
            <a:off x="4832250" y="6424356"/>
            <a:ext cx="656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>
                <a:solidFill>
                  <a:srgbClr val="25398E"/>
                </a:solidFill>
                <a:latin typeface="Arial Narrow" panose="020B0606020202030204" pitchFamily="34" charset="0"/>
              </a:rPr>
              <a:t>“We extend God’s care through the ministry of physical, mental and spiritual healing.”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04FB8F42-F74A-30DD-FDCA-7F62DE93EE71}"/>
              </a:ext>
            </a:extLst>
          </p:cNvPr>
          <p:cNvSpPr txBox="1">
            <a:spLocks/>
          </p:cNvSpPr>
          <p:nvPr/>
        </p:nvSpPr>
        <p:spPr>
          <a:xfrm>
            <a:off x="10584611" y="6403786"/>
            <a:ext cx="1300908" cy="3283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69E1C-E4F4-40D5-86F8-3662AD305A0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34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7BF6A-0E19-FE16-84EA-EB759E674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2295E-1004-0790-EDF8-0F5D949B7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Downtime – BOTH CERNER and Sunquest are DOWN</a:t>
            </a:r>
            <a:endParaRPr lang="en-US" sz="44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D48E2A8-458F-4800-FF77-C6E3F1E41214}"/>
              </a:ext>
            </a:extLst>
          </p:cNvPr>
          <p:cNvSpPr txBox="1">
            <a:spLocks/>
          </p:cNvSpPr>
          <p:nvPr/>
        </p:nvSpPr>
        <p:spPr>
          <a:xfrm>
            <a:off x="8734097" y="6441037"/>
            <a:ext cx="3069020" cy="546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FC4C02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err="1">
                <a:solidFill>
                  <a:srgbClr val="25398E"/>
                </a:solidFill>
              </a:rPr>
              <a:t>AdventistHealthcare.com</a:t>
            </a:r>
            <a:endParaRPr lang="en-US" sz="1800">
              <a:solidFill>
                <a:srgbClr val="25398E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74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9161A-2C08-5D25-4A02-49BE44827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FFA6C-82C2-C98C-86FB-D52B8B78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Downtime – BOTH CERNER and Sunquest are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1AE0C-F9CC-5A36-CD75-C7A3D8634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77" y="1033670"/>
            <a:ext cx="11608793" cy="5143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MRN, Only FIN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DI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Specimen Management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Patient and Order Management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all Patient Information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Specimen Information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Test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the label for each accession number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 the label on each sample.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80C843-C491-840B-BCCA-07E8B7AC9E85}"/>
              </a:ext>
            </a:extLst>
          </p:cNvPr>
          <p:cNvSpPr txBox="1"/>
          <p:nvPr/>
        </p:nvSpPr>
        <p:spPr>
          <a:xfrm>
            <a:off x="4832250" y="6424356"/>
            <a:ext cx="656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>
                <a:solidFill>
                  <a:srgbClr val="25398E"/>
                </a:solidFill>
                <a:latin typeface="Arial Narrow" panose="020B0606020202030204" pitchFamily="34" charset="0"/>
              </a:rPr>
              <a:t>“We extend God’s care through the ministry of physical, mental and spiritual healing.”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EDE49AF6-71F7-A0DE-C134-041F2B77B1C7}"/>
              </a:ext>
            </a:extLst>
          </p:cNvPr>
          <p:cNvSpPr txBox="1">
            <a:spLocks/>
          </p:cNvSpPr>
          <p:nvPr/>
        </p:nvSpPr>
        <p:spPr>
          <a:xfrm>
            <a:off x="10584611" y="6403786"/>
            <a:ext cx="1300908" cy="3283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69E1C-E4F4-40D5-86F8-3662AD305A0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C5F62-5BBD-B322-E46C-8DBF177D6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1C83B34B-12A3-13DF-FED9-2C6F6B0C3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177" y="1325255"/>
            <a:ext cx="8147538" cy="4583176"/>
          </a:xfrm>
        </p:spPr>
      </p:pic>
    </p:spTree>
    <p:extLst>
      <p:ext uri="{BB962C8B-B14F-4D97-AF65-F5344CB8AC3E}">
        <p14:creationId xmlns:p14="http://schemas.microsoft.com/office/powerpoint/2010/main" val="456220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C9B1-D9A2-6EE7-3F7C-FAE383176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B291398-CDA4-1870-8095-F64AD10E1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9623" y="1189530"/>
            <a:ext cx="8292753" cy="4595234"/>
          </a:xfrm>
        </p:spPr>
      </p:pic>
    </p:spTree>
    <p:extLst>
      <p:ext uri="{BB962C8B-B14F-4D97-AF65-F5344CB8AC3E}">
        <p14:creationId xmlns:p14="http://schemas.microsoft.com/office/powerpoint/2010/main" val="127018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1E28-ED2B-0AF7-5553-6F4483A8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000" spc="-150" dirty="0">
                <a:latin typeface="Arial" panose="020B0604020202020204" pitchFamily="34" charset="0"/>
                <a:cs typeface="Arial" panose="020B0604020202020204" pitchFamily="34" charset="0"/>
              </a:rPr>
              <a:t>Downtime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358D1-A60B-5BF3-C694-155A17589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January 2026</a:t>
            </a:r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B99148D-38DB-F4B9-B74F-A5C1CC3087D1}"/>
              </a:ext>
            </a:extLst>
          </p:cNvPr>
          <p:cNvSpPr txBox="1">
            <a:spLocks/>
          </p:cNvSpPr>
          <p:nvPr/>
        </p:nvSpPr>
        <p:spPr>
          <a:xfrm>
            <a:off x="8734097" y="6441037"/>
            <a:ext cx="3069020" cy="546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FC4C02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err="1">
                <a:solidFill>
                  <a:srgbClr val="25398E"/>
                </a:solidFill>
              </a:rPr>
              <a:t>AdventistHealthcare.com</a:t>
            </a:r>
            <a:endParaRPr lang="en-US" sz="1800">
              <a:solidFill>
                <a:srgbClr val="25398E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85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1788-684F-E069-B3C9-7A0E382F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text&#10;&#10;AI-generated content may be incorrect.">
            <a:extLst>
              <a:ext uri="{FF2B5EF4-FFF2-40B4-BE49-F238E27FC236}">
                <a16:creationId xmlns:a16="http://schemas.microsoft.com/office/drawing/2014/main" id="{9A1790B1-8C7B-D24B-C884-52A50765A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89" y="1189530"/>
            <a:ext cx="6017550" cy="3789209"/>
          </a:xfr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6C38100-DDBC-3151-61C9-8361A80F2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439" y="1541359"/>
            <a:ext cx="5998672" cy="308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54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7D5AE-6327-6ECE-0A45-67B4B5BF6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666AC72-B55F-67A3-8C2E-18F819A80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877" y="365126"/>
            <a:ext cx="5463264" cy="5714960"/>
          </a:xfrm>
        </p:spPr>
      </p:pic>
      <p:pic>
        <p:nvPicPr>
          <p:cNvPr id="3" name="Content Placeholder 4" descr="A close-up of a barcode label&#10;&#10;AI-generated content may be incorrect.">
            <a:extLst>
              <a:ext uri="{FF2B5EF4-FFF2-40B4-BE49-F238E27FC236}">
                <a16:creationId xmlns:a16="http://schemas.microsoft.com/office/drawing/2014/main" id="{AB2D120A-6FAC-7F7F-5FEE-90404D1E2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379765" y="590674"/>
            <a:ext cx="2914614" cy="48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62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049B-F599-029D-E56F-70C860005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test&#10;&#10;AI-generated content may be incorrect.">
            <a:extLst>
              <a:ext uri="{FF2B5EF4-FFF2-40B4-BE49-F238E27FC236}">
                <a16:creationId xmlns:a16="http://schemas.microsoft.com/office/drawing/2014/main" id="{26B7C2A3-67F6-5C19-B397-32FCFED27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77" y="365126"/>
            <a:ext cx="5659536" cy="5667184"/>
          </a:xfr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393F48E-A714-E8D8-81D8-FF63BCEF4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013" y="365126"/>
            <a:ext cx="6300437" cy="2241596"/>
          </a:xfrm>
          <a:prstGeom prst="rect">
            <a:avLst/>
          </a:prstGeom>
        </p:spPr>
      </p:pic>
      <p:pic>
        <p:nvPicPr>
          <p:cNvPr id="6" name="Content Placeholder 4" descr="A close-up of a test&#10;&#10;AI-generated content may be incorrect.">
            <a:extLst>
              <a:ext uri="{FF2B5EF4-FFF2-40B4-BE49-F238E27FC236}">
                <a16:creationId xmlns:a16="http://schemas.microsoft.com/office/drawing/2014/main" id="{7A46E75C-2354-39E2-A12F-3A90520DC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439" y="2606722"/>
            <a:ext cx="4494399" cy="412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93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34C8B-9CEA-84B3-6C9E-5A4AB9158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8E1C9-8D9B-A9E5-472E-BF17D2B9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0D533BD-FF95-DE28-1FF7-1066C4CC1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6155" y="310842"/>
            <a:ext cx="5691116" cy="6236316"/>
          </a:xfrm>
        </p:spPr>
      </p:pic>
    </p:spTree>
    <p:extLst>
      <p:ext uri="{BB962C8B-B14F-4D97-AF65-F5344CB8AC3E}">
        <p14:creationId xmlns:p14="http://schemas.microsoft.com/office/powerpoint/2010/main" val="2133278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73E8E-D193-67E3-5A6E-4CC4CE74E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6FE13-6F2A-4316-1DFF-D6582563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2A4CB49E-42AD-DC03-EA0A-657A51725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69" y="189307"/>
            <a:ext cx="5404513" cy="6575833"/>
          </a:xfrm>
        </p:spPr>
      </p:pic>
      <p:pic>
        <p:nvPicPr>
          <p:cNvPr id="6" name="Picture 5" descr="A medical form with a number of information&#10;&#10;AI-generated content may be incorrect.">
            <a:extLst>
              <a:ext uri="{FF2B5EF4-FFF2-40B4-BE49-F238E27FC236}">
                <a16:creationId xmlns:a16="http://schemas.microsoft.com/office/drawing/2014/main" id="{4A53CE0D-3710-F311-339C-357F8BE0F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881" y="214535"/>
            <a:ext cx="5620122" cy="643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29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6D708-7285-DCB5-286F-BC22467A4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document&#10;&#10;AI-generated content may be incorrect.">
            <a:extLst>
              <a:ext uri="{FF2B5EF4-FFF2-40B4-BE49-F238E27FC236}">
                <a16:creationId xmlns:a16="http://schemas.microsoft.com/office/drawing/2014/main" id="{EDEF6202-2141-932D-2249-1DE0B73C2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593" y="51180"/>
            <a:ext cx="7084813" cy="2236550"/>
          </a:xfrm>
        </p:spPr>
      </p:pic>
      <p:pic>
        <p:nvPicPr>
          <p:cNvPr id="6" name="Picture 5" descr="A medical report with a few medical records&#10;&#10;AI-generated content may be incorrect.">
            <a:extLst>
              <a:ext uri="{FF2B5EF4-FFF2-40B4-BE49-F238E27FC236}">
                <a16:creationId xmlns:a16="http://schemas.microsoft.com/office/drawing/2014/main" id="{2E65775E-FED6-C614-4944-9472C2D4D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1" y="2402005"/>
            <a:ext cx="3827907" cy="4404815"/>
          </a:xfrm>
          <a:prstGeom prst="rect">
            <a:avLst/>
          </a:prstGeom>
        </p:spPr>
      </p:pic>
      <p:pic>
        <p:nvPicPr>
          <p:cNvPr id="7" name="Content Placeholder 4" descr="A close-up of a document&#10;&#10;AI-generated content may be incorrect.">
            <a:extLst>
              <a:ext uri="{FF2B5EF4-FFF2-40B4-BE49-F238E27FC236}">
                <a16:creationId xmlns:a16="http://schemas.microsoft.com/office/drawing/2014/main" id="{8D8DF782-F4C7-799F-5D95-04641888C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88" y="2402005"/>
            <a:ext cx="3848192" cy="4480133"/>
          </a:xfrm>
          <a:prstGeom prst="rect">
            <a:avLst/>
          </a:prstGeom>
        </p:spPr>
      </p:pic>
      <p:pic>
        <p:nvPicPr>
          <p:cNvPr id="8" name="Content Placeholder 4" descr="A medical report with a number of text&#10;&#10;AI-generated content may be incorrect.">
            <a:extLst>
              <a:ext uri="{FF2B5EF4-FFF2-40B4-BE49-F238E27FC236}">
                <a16:creationId xmlns:a16="http://schemas.microsoft.com/office/drawing/2014/main" id="{1BA24CB7-1D1D-050A-0E10-AA6F55625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5272" y="2364347"/>
            <a:ext cx="3911656" cy="448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26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7EAA-19FE-A0DB-6324-018F8253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968" y="3016798"/>
            <a:ext cx="5954496" cy="82440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7496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D7E2C-1D3A-0946-74F6-917BF81EC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B950-9DC7-362B-AD54-05B058F4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B1226-4E43-C5D8-2F25-319485F3B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78" y="1033670"/>
            <a:ext cx="11353126" cy="5143293"/>
          </a:xfrm>
        </p:spPr>
        <p:txBody>
          <a:bodyPr/>
          <a:lstStyle/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downtime – Notify ahead of time the TIC / Supervisor on the shift affected by the downtime.</a:t>
            </a:r>
          </a:p>
          <a:p>
            <a:pPr lvl="1"/>
            <a:endParaRPr lang="en-US" dirty="0">
              <a:solidFill>
                <a:srgbClr val="FC4C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Unplanned downtime – TIC Immediately notify Supervisor, Admin-On Call, Manager of the site, and Lab Director. Inform LIS On-Call. Inform Nurse Admin.</a:t>
            </a:r>
          </a:p>
          <a:p>
            <a:endParaRPr lang="en-US" dirty="0">
              <a:solidFill>
                <a:srgbClr val="FC4C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pending list on all benches before and after the downtime.</a:t>
            </a:r>
          </a:p>
          <a:p>
            <a:endParaRPr lang="en-US" dirty="0">
              <a:solidFill>
                <a:srgbClr val="FC4C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C4C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82814-26C9-B46E-B406-E2FC05D157E3}"/>
              </a:ext>
            </a:extLst>
          </p:cNvPr>
          <p:cNvSpPr txBox="1"/>
          <p:nvPr/>
        </p:nvSpPr>
        <p:spPr>
          <a:xfrm>
            <a:off x="4832250" y="6424356"/>
            <a:ext cx="656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>
                <a:solidFill>
                  <a:srgbClr val="25398E"/>
                </a:solidFill>
                <a:latin typeface="Arial Narrow" panose="020B0606020202030204" pitchFamily="34" charset="0"/>
              </a:rPr>
              <a:t>“We extend God’s care through the ministry of physical, mental and spiritual healing.”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D0EFFA4-7955-3AEC-21B6-80FE20687A9F}"/>
              </a:ext>
            </a:extLst>
          </p:cNvPr>
          <p:cNvSpPr txBox="1">
            <a:spLocks/>
          </p:cNvSpPr>
          <p:nvPr/>
        </p:nvSpPr>
        <p:spPr>
          <a:xfrm>
            <a:off x="10584611" y="6403786"/>
            <a:ext cx="1300908" cy="3283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69E1C-E4F4-40D5-86F8-3662AD305A0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70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BAFC7-CA6A-14D9-EAEF-FBE21B71C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086BD-D79F-0361-AADF-BFBC4977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77" y="1033670"/>
            <a:ext cx="11608793" cy="5143293"/>
          </a:xfrm>
        </p:spPr>
        <p:txBody>
          <a:bodyPr/>
          <a:lstStyle/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types: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Only CERNER is DOWN but Sunquest is online (partial downtime).</a:t>
            </a:r>
          </a:p>
          <a:p>
            <a:pPr lvl="2"/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 Team will activate printers in ED/ICU and other stations prior to downtime.</a:t>
            </a:r>
          </a:p>
          <a:p>
            <a:pPr lvl="2"/>
            <a:endParaRPr lang="en-US" dirty="0">
              <a:solidFill>
                <a:srgbClr val="FC4C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BOTH CERNER and Sunquest is down (complete downtime).</a:t>
            </a:r>
          </a:p>
          <a:p>
            <a:endParaRPr lang="en-US" dirty="0">
              <a:solidFill>
                <a:srgbClr val="FC4C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both occasions, all samples SHOULD accompany a downtime form.</a:t>
            </a:r>
          </a:p>
          <a:p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nurses call for a result – ask for their location fax number, print the result and fax it to them.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83786E-044E-BC81-2667-7B8756CF4F49}"/>
              </a:ext>
            </a:extLst>
          </p:cNvPr>
          <p:cNvSpPr txBox="1"/>
          <p:nvPr/>
        </p:nvSpPr>
        <p:spPr>
          <a:xfrm>
            <a:off x="4832250" y="6424356"/>
            <a:ext cx="656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>
                <a:solidFill>
                  <a:srgbClr val="25398E"/>
                </a:solidFill>
                <a:latin typeface="Arial Narrow" panose="020B0606020202030204" pitchFamily="34" charset="0"/>
              </a:rPr>
              <a:t>“We extend God’s care through the ministry of physical, mental and spiritual healing.”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86C214D-AAB9-8F45-27A8-228E65D5600D}"/>
              </a:ext>
            </a:extLst>
          </p:cNvPr>
          <p:cNvSpPr txBox="1">
            <a:spLocks/>
          </p:cNvSpPr>
          <p:nvPr/>
        </p:nvSpPr>
        <p:spPr>
          <a:xfrm>
            <a:off x="10584611" y="6403786"/>
            <a:ext cx="1300908" cy="3283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69E1C-E4F4-40D5-86F8-3662AD305A0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0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-up of a medical form&#10;&#10;AI-generated content may be incorrect.">
            <a:extLst>
              <a:ext uri="{FF2B5EF4-FFF2-40B4-BE49-F238E27FC236}">
                <a16:creationId xmlns:a16="http://schemas.microsoft.com/office/drawing/2014/main" id="{8D7538EE-EA2F-1945-9ECE-DF09A689F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4541" y="0"/>
            <a:ext cx="5437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2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5667B-2919-B76B-8849-BBA88CCB8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D8196-BA25-6AF1-8338-A60D9335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695C8-7D17-DB9C-F57B-E8ADACFD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30" y="1033670"/>
            <a:ext cx="11608793" cy="5143293"/>
          </a:xfrm>
        </p:spPr>
        <p:txBody>
          <a:bodyPr/>
          <a:lstStyle/>
          <a:p>
            <a:r>
              <a:rPr lang="en-US" b="1" u="sng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Downtime Form include:</a:t>
            </a:r>
          </a:p>
          <a:p>
            <a:pPr lvl="1"/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</a:t>
            </a:r>
          </a:p>
          <a:p>
            <a:pPr lvl="1"/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MRN / FIN</a:t>
            </a:r>
          </a:p>
          <a:p>
            <a:pPr lvl="1"/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Birthdate</a:t>
            </a:r>
          </a:p>
          <a:p>
            <a:pPr lvl="1"/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  <a:p>
            <a:pPr lvl="1"/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  <a:p>
            <a:pPr lvl="1"/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 ordered</a:t>
            </a:r>
          </a:p>
          <a:p>
            <a:pPr lvl="1"/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Downtime accession number</a:t>
            </a:r>
          </a:p>
          <a:p>
            <a:pPr lvl="1"/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Code of person receiving</a:t>
            </a:r>
          </a:p>
          <a:p>
            <a:pPr lvl="1"/>
            <a:r>
              <a:rPr lang="en-US" dirty="0">
                <a:solidFill>
                  <a:srgbClr val="FC4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 specimen will contain a Stat label.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223CB-F58D-E481-FDFA-22F2D5FA44F6}"/>
              </a:ext>
            </a:extLst>
          </p:cNvPr>
          <p:cNvSpPr txBox="1"/>
          <p:nvPr/>
        </p:nvSpPr>
        <p:spPr>
          <a:xfrm>
            <a:off x="4832250" y="6424356"/>
            <a:ext cx="656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>
                <a:solidFill>
                  <a:srgbClr val="25398E"/>
                </a:solidFill>
                <a:latin typeface="Arial Narrow" panose="020B0606020202030204" pitchFamily="34" charset="0"/>
              </a:rPr>
              <a:t>“We extend God’s care through the ministry of physical, mental and spiritual healing.”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110AC29-A96C-047D-BA1C-8AFB4181F3C7}"/>
              </a:ext>
            </a:extLst>
          </p:cNvPr>
          <p:cNvSpPr txBox="1">
            <a:spLocks/>
          </p:cNvSpPr>
          <p:nvPr/>
        </p:nvSpPr>
        <p:spPr>
          <a:xfrm>
            <a:off x="10584611" y="6403786"/>
            <a:ext cx="1300908" cy="3283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69E1C-E4F4-40D5-86F8-3662AD305A0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Content Placeholder 5" descr="A close-up of a medical form&#10;&#10;AI-generated content may be incorrect.">
            <a:extLst>
              <a:ext uri="{FF2B5EF4-FFF2-40B4-BE49-F238E27FC236}">
                <a16:creationId xmlns:a16="http://schemas.microsoft.com/office/drawing/2014/main" id="{7E581D32-C045-C6E3-B52F-1BC34A552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442" y="0"/>
            <a:ext cx="5437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77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86DB1-2C1B-7D43-6287-748EFFB3E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BAB91-8DFE-842C-70D8-7CB22C4B6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Downtime Forms</a:t>
            </a:r>
          </a:p>
        </p:txBody>
      </p:sp>
      <p:pic>
        <p:nvPicPr>
          <p:cNvPr id="6" name="Content Placeholder 5" descr="A close-up of a medical form&#10;&#10;AI-generated content may be incorrect.">
            <a:extLst>
              <a:ext uri="{FF2B5EF4-FFF2-40B4-BE49-F238E27FC236}">
                <a16:creationId xmlns:a16="http://schemas.microsoft.com/office/drawing/2014/main" id="{B7E0CBC3-6792-79BE-37FB-D0638F889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998" y="1120724"/>
            <a:ext cx="11353125" cy="545752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172A79-E64A-FE7C-CF34-D8CE6713F59C}"/>
              </a:ext>
            </a:extLst>
          </p:cNvPr>
          <p:cNvSpPr txBox="1"/>
          <p:nvPr/>
        </p:nvSpPr>
        <p:spPr>
          <a:xfrm>
            <a:off x="4832250" y="6424356"/>
            <a:ext cx="656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>
                <a:solidFill>
                  <a:srgbClr val="25398E"/>
                </a:solidFill>
                <a:latin typeface="Arial Narrow" panose="020B0606020202030204" pitchFamily="34" charset="0"/>
              </a:rPr>
              <a:t>“We extend God’s care through the ministry of physical, mental and spiritual healing.”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E8740A93-6F40-0AC2-B6A5-D337574A82EC}"/>
              </a:ext>
            </a:extLst>
          </p:cNvPr>
          <p:cNvSpPr txBox="1">
            <a:spLocks/>
          </p:cNvSpPr>
          <p:nvPr/>
        </p:nvSpPr>
        <p:spPr>
          <a:xfrm>
            <a:off x="10584611" y="6403786"/>
            <a:ext cx="1300908" cy="3283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69E1C-E4F4-40D5-86F8-3662AD305A0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1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03E15-1CF1-6C5E-B60B-F96277FB8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D23AF-1162-2DBC-786D-D699C301F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Downtime Forms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264154-08FB-CB5F-BDA6-47D07A95CBD4}"/>
              </a:ext>
            </a:extLst>
          </p:cNvPr>
          <p:cNvSpPr txBox="1"/>
          <p:nvPr/>
        </p:nvSpPr>
        <p:spPr>
          <a:xfrm>
            <a:off x="4832250" y="6424356"/>
            <a:ext cx="656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>
                <a:solidFill>
                  <a:srgbClr val="25398E"/>
                </a:solidFill>
                <a:latin typeface="Arial Narrow" panose="020B0606020202030204" pitchFamily="34" charset="0"/>
              </a:rPr>
              <a:t>“We extend God’s care through the ministry of physical, mental and spiritual healing.”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638BC5C5-F224-FFA7-2338-B25971B1A3D1}"/>
              </a:ext>
            </a:extLst>
          </p:cNvPr>
          <p:cNvSpPr txBox="1">
            <a:spLocks/>
          </p:cNvSpPr>
          <p:nvPr/>
        </p:nvSpPr>
        <p:spPr>
          <a:xfrm>
            <a:off x="10584611" y="6403786"/>
            <a:ext cx="1300908" cy="32834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69E1C-E4F4-40D5-86F8-3662AD305A0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medical report with a few medical records&#10;&#10;AI-generated content may be incorrect.">
            <a:extLst>
              <a:ext uri="{FF2B5EF4-FFF2-40B4-BE49-F238E27FC236}">
                <a16:creationId xmlns:a16="http://schemas.microsoft.com/office/drawing/2014/main" id="{518C2E97-4D2B-280C-A848-ACBCCB55C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969" y="0"/>
            <a:ext cx="5928154" cy="68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97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4901-A41A-8457-4429-F986E87F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Downtime Forms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34836-25D1-A0D3-2958-3B97C250D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 descr="A medical form with a number of information&#10;&#10;AI-generated content may be incorrect.">
            <a:extLst>
              <a:ext uri="{FF2B5EF4-FFF2-40B4-BE49-F238E27FC236}">
                <a16:creationId xmlns:a16="http://schemas.microsoft.com/office/drawing/2014/main" id="{6F877F20-DFB0-F1C9-86BC-44F4C3A6A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1638"/>
            <a:ext cx="5814801" cy="665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39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HC 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109E6BF5E8E94BA92D9135120412C9" ma:contentTypeVersion="17" ma:contentTypeDescription="Create a new document." ma:contentTypeScope="" ma:versionID="4b3cfc55f70860f3e0d9e26f69df7bf5">
  <xsd:schema xmlns:xsd="http://www.w3.org/2001/XMLSchema" xmlns:xs="http://www.w3.org/2001/XMLSchema" xmlns:p="http://schemas.microsoft.com/office/2006/metadata/properties" xmlns:ns2="d7c8b542-caaa-45cd-83fe-835d56eb4af4" xmlns:ns3="7e269f14-bfbf-4a8a-833e-f691f25ede14" targetNamespace="http://schemas.microsoft.com/office/2006/metadata/properties" ma:root="true" ma:fieldsID="d3f714b4465233a79320c743648140b2" ns2:_="" ns3:_="">
    <xsd:import namespace="d7c8b542-caaa-45cd-83fe-835d56eb4af4"/>
    <xsd:import namespace="7e269f14-bfbf-4a8a-833e-f691f25ede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8b542-caaa-45cd-83fe-835d56eb4a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7b2ff2c-bbeb-4296-a4d2-c729f7f213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69f14-bfbf-4a8a-833e-f691f25ede1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d135b90-d465-4fd6-86bd-a8f3d340ba40}" ma:internalName="TaxCatchAll" ma:showField="CatchAllData" ma:web="7e269f14-bfbf-4a8a-833e-f691f25ede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c8b542-caaa-45cd-83fe-835d56eb4af4">
      <Terms xmlns="http://schemas.microsoft.com/office/infopath/2007/PartnerControls"/>
    </lcf76f155ced4ddcb4097134ff3c332f>
    <TaxCatchAll xmlns="7e269f14-bfbf-4a8a-833e-f691f25ede14" xsi:nil="true"/>
  </documentManagement>
</p:properties>
</file>

<file path=customXml/itemProps1.xml><?xml version="1.0" encoding="utf-8"?>
<ds:datastoreItem xmlns:ds="http://schemas.openxmlformats.org/officeDocument/2006/customXml" ds:itemID="{AC77A1B6-D416-4735-B066-A0FEBD2B7B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81C9EC-1843-4990-AB98-011D4E7F1FD4}">
  <ds:schemaRefs>
    <ds:schemaRef ds:uri="7e269f14-bfbf-4a8a-833e-f691f25ede14"/>
    <ds:schemaRef ds:uri="d7c8b542-caaa-45cd-83fe-835d56eb4a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F8C5943-B518-45A4-9627-01ED06460DA9}">
  <ds:schemaRefs>
    <ds:schemaRef ds:uri="7e269f14-bfbf-4a8a-833e-f691f25ede14"/>
    <ds:schemaRef ds:uri="d7c8b542-caaa-45cd-83fe-835d56eb4af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587</Words>
  <Application>Microsoft Office PowerPoint</Application>
  <PresentationFormat>Widescreen</PresentationFormat>
  <Paragraphs>92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Myriad Pro</vt:lpstr>
      <vt:lpstr>Myriad Pro Light</vt:lpstr>
      <vt:lpstr>Office Theme</vt:lpstr>
      <vt:lpstr>PowerPoint Presentation</vt:lpstr>
      <vt:lpstr>Downtime Discussion</vt:lpstr>
      <vt:lpstr>Downtime</vt:lpstr>
      <vt:lpstr>Downtime</vt:lpstr>
      <vt:lpstr>PowerPoint Presentation</vt:lpstr>
      <vt:lpstr>Downtime</vt:lpstr>
      <vt:lpstr>Downtime Forms</vt:lpstr>
      <vt:lpstr>Downtime Forms</vt:lpstr>
      <vt:lpstr>Downtime Forms</vt:lpstr>
      <vt:lpstr>Downtime Forms</vt:lpstr>
      <vt:lpstr>Downtime Forms</vt:lpstr>
      <vt:lpstr>Downtime – CERNER is down but Sunquest is Online</vt:lpstr>
      <vt:lpstr>Downtime – CERNER is down but Sunquest is Online</vt:lpstr>
      <vt:lpstr>Downtime – CERNER is down but Sunquest is Online</vt:lpstr>
      <vt:lpstr>Downtime – CERNER is down but Sunquest is Online</vt:lpstr>
      <vt:lpstr>Downtime – BOTH CERNER and Sunquest are DOWN</vt:lpstr>
      <vt:lpstr>Downtime – BOTH CERNER and Sunquest are DOWN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Amante, Jonathan III K</cp:lastModifiedBy>
  <cp:revision>11</cp:revision>
  <dcterms:created xsi:type="dcterms:W3CDTF">2022-03-18T19:10:08Z</dcterms:created>
  <dcterms:modified xsi:type="dcterms:W3CDTF">2026-01-21T07:16:26Z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0x010100D1109E6BF5E8E94BA92D9135120412C9</vt:lpwstr>
  </property>
  <property fmtid="{D5CDD505-2E9C-101B-9397-08002B2CF9AE}" pid="3" name="MediaServiceImageTags">
    <vt:lpwstr/>
  </property>
</Properties>
</file>