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  <p:sldId id="263" r:id="rId7"/>
    <p:sldId id="261" r:id="rId8"/>
    <p:sldId id="265" r:id="rId9"/>
    <p:sldId id="266" r:id="rId10"/>
    <p:sldId id="262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06F07-4F3B-4084-9C69-B7E504D7C968}" type="datetimeFigureOut">
              <a:rPr lang="en-US" smtClean="0"/>
              <a:pPr/>
              <a:t>3/22/2013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C6B2D-5142-4795-9615-8C0BBB8C1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SBAR Training for Laboratory Associate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Scenario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Xylene</a:t>
            </a:r>
            <a:r>
              <a:rPr lang="en-US" dirty="0" smtClean="0"/>
              <a:t> has spilled in the Processing room and it is 5:30p in the evening. Spill has been evaluated to be small enough self cleaning. You report spill </a:t>
            </a:r>
            <a:r>
              <a:rPr lang="en-US" smtClean="0"/>
              <a:t>to Lead/Supervisor.</a:t>
            </a: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SBAR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Situation: Stacey or Scott, a small amount of </a:t>
            </a:r>
            <a:r>
              <a:rPr lang="en-US" dirty="0" err="1" smtClean="0"/>
              <a:t>Xylene</a:t>
            </a:r>
            <a:r>
              <a:rPr lang="en-US" dirty="0" smtClean="0"/>
              <a:t> spilled in the Processing room.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Background: </a:t>
            </a:r>
            <a:r>
              <a:rPr lang="en-US" dirty="0" err="1" smtClean="0"/>
              <a:t>Xylene</a:t>
            </a:r>
            <a:r>
              <a:rPr lang="en-US" dirty="0" smtClean="0"/>
              <a:t> container was accidently bumped and some spilled on the floor.</a:t>
            </a:r>
          </a:p>
          <a:p>
            <a:endParaRPr lang="en-US" dirty="0" smtClean="0"/>
          </a:p>
          <a:p>
            <a:r>
              <a:rPr lang="en-US" dirty="0" smtClean="0"/>
              <a:t>Assessment: Spill is very small and the spill procedures can be used to appropriately clean and discard materials.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Recommendation: Use caution when cleaning and check spill response supplies for replacement of used materials.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SBAR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SBAR</a:t>
            </a:r>
            <a:r>
              <a:rPr lang="en-US" dirty="0" smtClean="0"/>
              <a:t> is an acronym that stands for Situation,  Background, Assessment, and Recommendation. 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It is a standardized way of communicating a problem across the organization.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Associates and providers can use SBAR to share patient information in a concise and structured format.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It improves efficiency and accuracy in the care of patients and workplace environment.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SBAR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i="1" dirty="0" smtClean="0"/>
              <a:t>Situation</a:t>
            </a:r>
            <a:r>
              <a:rPr lang="en-US" dirty="0" smtClean="0"/>
              <a:t>-Who you are and who, what, and where is the immediate problem</a:t>
            </a:r>
          </a:p>
          <a:p>
            <a:r>
              <a:rPr lang="en-US" b="1" i="1" dirty="0" smtClean="0"/>
              <a:t>Background</a:t>
            </a:r>
            <a:r>
              <a:rPr lang="en-US" dirty="0" smtClean="0"/>
              <a:t>-A brief description of relevant history related to the current situation or condition</a:t>
            </a:r>
          </a:p>
          <a:p>
            <a:r>
              <a:rPr lang="en-US" b="1" i="1" dirty="0" smtClean="0"/>
              <a:t>Assessment</a:t>
            </a:r>
            <a:r>
              <a:rPr lang="en-US" dirty="0"/>
              <a:t>-</a:t>
            </a:r>
            <a:r>
              <a:rPr lang="en-US" dirty="0" smtClean="0"/>
              <a:t>Your view of the situation and your perception of the urgency of action</a:t>
            </a:r>
          </a:p>
          <a:p>
            <a:r>
              <a:rPr lang="en-US" b="1" i="1" dirty="0" smtClean="0"/>
              <a:t>Recommendation</a:t>
            </a:r>
            <a:r>
              <a:rPr lang="en-US" dirty="0" smtClean="0"/>
              <a:t>-Your suggestion about the action that should be taken to solve the problem or your request for guidance on what the action should be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SBAR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SBAR was originally developed by the US Navy as a communication technique that could be used on nuclear submarines.</a:t>
            </a:r>
          </a:p>
          <a:p>
            <a:r>
              <a:rPr lang="en-US" dirty="0" smtClean="0"/>
              <a:t>The airline industries began to use SBAR in the 1980s after a series of airline crashes in which investigators determined that communication was contributing factor.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SBAR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Saint Agnes Hospital has adopted this form of communication for all associates.  (Please reference hospital policy SYS HOS 68 Hand-off Communication).</a:t>
            </a:r>
          </a:p>
          <a:p>
            <a:r>
              <a:rPr lang="en-US" dirty="0" smtClean="0"/>
              <a:t> SBAR can be used: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During change of shift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Notification of alert lab values to providers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Notification of discrepant laboratory results/information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Communication regarding instrument downtime</a:t>
            </a:r>
          </a:p>
          <a:p>
            <a:pPr lvl="1">
              <a:buFont typeface="Wingdings" pitchFamily="2" charset="2"/>
              <a:buChar char="q"/>
            </a:pPr>
            <a:r>
              <a:rPr lang="en-US" dirty="0" smtClean="0"/>
              <a:t>Communication of unacceptable specimens to providers</a:t>
            </a:r>
          </a:p>
          <a:p>
            <a:pPr lvl="1">
              <a:buFont typeface="Wingdings" pitchFamily="2" charset="2"/>
              <a:buChar char="q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SBAR Important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program that facilitates effective communication is mandated by regulatory and accrediting agencies such as The Joint Commission and CAP.</a:t>
            </a:r>
          </a:p>
          <a:p>
            <a:r>
              <a:rPr lang="en-US" dirty="0" smtClean="0"/>
              <a:t>Identify patients correctly.</a:t>
            </a:r>
          </a:p>
          <a:p>
            <a:r>
              <a:rPr lang="en-US" dirty="0" smtClean="0"/>
              <a:t>Efficient communication between associates.</a:t>
            </a:r>
          </a:p>
          <a:p>
            <a:r>
              <a:rPr lang="en-US" dirty="0" smtClean="0"/>
              <a:t>Identify patient safety risks.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Error Prevention - SBAR Job Aid v2.3 Non-Clinica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3000" y="152400"/>
            <a:ext cx="6781800" cy="65532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Scenario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 specimen labeled for patient John Doe was received with a requisition for patient Joseph Hunt from GI. Specimen is irretrievable.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SBAR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Situation: Hi, this is [name] from the </a:t>
            </a:r>
            <a:r>
              <a:rPr lang="en-US" dirty="0" err="1" smtClean="0"/>
              <a:t>Histo</a:t>
            </a:r>
            <a:r>
              <a:rPr lang="en-US" dirty="0" smtClean="0"/>
              <a:t> Department. We received a requisition for patient </a:t>
            </a:r>
            <a:r>
              <a:rPr lang="en-US" dirty="0" smtClean="0"/>
              <a:t>Joseph </a:t>
            </a:r>
            <a:r>
              <a:rPr lang="en-US" dirty="0" smtClean="0"/>
              <a:t>Hunt, however the specimen is labeled for John Doe.  </a:t>
            </a:r>
          </a:p>
          <a:p>
            <a:endParaRPr lang="en-US" dirty="0" smtClean="0"/>
          </a:p>
          <a:p>
            <a:r>
              <a:rPr lang="en-US" dirty="0" smtClean="0"/>
              <a:t>Background: Specimen bottle labels and requisition has two different names. They do not match.</a:t>
            </a:r>
          </a:p>
          <a:p>
            <a:endParaRPr lang="en-US" dirty="0" smtClean="0"/>
          </a:p>
          <a:p>
            <a:r>
              <a:rPr lang="en-US" dirty="0" smtClean="0"/>
              <a:t>Assessment: The laboratory will not be able to process the specimen until this issue is corrected.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Recommendation: Please send someone to retrieve specimen and requisition for correction.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496</Words>
  <Application>Microsoft Office PowerPoint</Application>
  <PresentationFormat>On-screen Show (4:3)</PresentationFormat>
  <Paragraphs>47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SBAR Training for Laboratory Associate</vt:lpstr>
      <vt:lpstr>Definition of SBAR </vt:lpstr>
      <vt:lpstr>Definition of SBAR </vt:lpstr>
      <vt:lpstr>History of SBAR</vt:lpstr>
      <vt:lpstr>SBAR Communication</vt:lpstr>
      <vt:lpstr>Why is SBAR Important</vt:lpstr>
      <vt:lpstr>Slide 7</vt:lpstr>
      <vt:lpstr>Example Scenario 1</vt:lpstr>
      <vt:lpstr>Use of SBAR</vt:lpstr>
      <vt:lpstr>Example Scenario 2</vt:lpstr>
      <vt:lpstr>Use of SBAR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SBAR Training for Laboratory Associate</dc:title>
  <dc:creator>rrichar4</dc:creator>
  <cp:lastModifiedBy>rrichar4</cp:lastModifiedBy>
  <cp:revision>21</cp:revision>
  <dcterms:created xsi:type="dcterms:W3CDTF">2013-03-13T19:24:18Z</dcterms:created>
  <dcterms:modified xsi:type="dcterms:W3CDTF">2013-03-22T15:41:45Z</dcterms:modified>
</cp:coreProperties>
</file>