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SBAR Training for Laboratory Associate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SBAR</a:t>
            </a:r>
            <a:r>
              <a:rPr lang="en-US" dirty="0" smtClean="0"/>
              <a:t> is an acronym that stands for Situation,  Background, Assessment, and Recommendation.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is a standardized way of communicating a problem across the organization.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Associates and providers can use SBAR to share patient information in a concise and structured format.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improves efficiency and accuracy in the care of patients and workplace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Situation</a:t>
            </a:r>
            <a:r>
              <a:rPr lang="en-US" dirty="0" smtClean="0"/>
              <a:t>-Who you are and who, what, and where is the immediate problem</a:t>
            </a:r>
          </a:p>
          <a:p>
            <a:r>
              <a:rPr lang="en-US" b="1" i="1" dirty="0" smtClean="0"/>
              <a:t>Background</a:t>
            </a:r>
            <a:r>
              <a:rPr lang="en-US" dirty="0" smtClean="0"/>
              <a:t>-A brief description of relevant history related to the current situation or condition</a:t>
            </a:r>
          </a:p>
          <a:p>
            <a:r>
              <a:rPr lang="en-US" b="1" i="1" dirty="0" smtClean="0"/>
              <a:t>Assessment</a:t>
            </a:r>
            <a:r>
              <a:rPr lang="en-US" dirty="0"/>
              <a:t>-</a:t>
            </a:r>
            <a:r>
              <a:rPr lang="en-US" dirty="0" smtClean="0"/>
              <a:t>Your view of the situation and your perception of the urgency of action</a:t>
            </a:r>
          </a:p>
          <a:p>
            <a:r>
              <a:rPr lang="en-US" b="1" i="1" dirty="0" smtClean="0"/>
              <a:t>Recommendation</a:t>
            </a:r>
            <a:r>
              <a:rPr lang="en-US" dirty="0" smtClean="0"/>
              <a:t>-Your suggestion about the action that should be taken to solve the problem or your request for guidance on what the action should be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SBAR was originally developed by the US Navy as a communication technique that could be used on nuclear submarines.</a:t>
            </a:r>
          </a:p>
          <a:p>
            <a:r>
              <a:rPr lang="en-US" dirty="0" smtClean="0"/>
              <a:t>The airline industries began to use SBAR in the 1980s after a series of airline crashes in which investigators determined that communication was contributing factor.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Saint Agnes Hospital has adopted this form of communication for all associates.  (Please reference hospital policy SYS HOS 68 Hand-off Communication).</a:t>
            </a:r>
          </a:p>
          <a:p>
            <a:r>
              <a:rPr lang="en-US" dirty="0" smtClean="0"/>
              <a:t> SBAR can be used: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During change of shift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alert lab values to providers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discrepant laboratory results/information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regarding instrument downtime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of unacceptable specimens to providers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SBAR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facilitates effective communication is mandated by regulatory and accrediting agencies such as The Joint Commission and CAP.</a:t>
            </a:r>
          </a:p>
          <a:p>
            <a:r>
              <a:rPr lang="en-US" dirty="0" smtClean="0"/>
              <a:t>Identify patients correctly.</a:t>
            </a:r>
          </a:p>
          <a:p>
            <a:r>
              <a:rPr lang="en-US" dirty="0" smtClean="0"/>
              <a:t>Efficient communication between associates.</a:t>
            </a:r>
          </a:p>
          <a:p>
            <a:r>
              <a:rPr lang="en-US" dirty="0" smtClean="0"/>
              <a:t>Identify patient safety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rror Prevention - SBAR Job Aid v2.3 Non-Clin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"/>
            <a:ext cx="67818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Scenario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patient has expired on unit S4500 at 18:00. The body has been transported to the Morgue. Autopsy has been requested.  Next day, PA has informed you that there is no autopsy permit.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Situation: Hi, this is [name] from the </a:t>
            </a:r>
            <a:r>
              <a:rPr lang="en-US" dirty="0" smtClean="0"/>
              <a:t>Pathology Department. We received decedent John Doe, but there is no accompanying autopsy permit.  Can you please submit the permit for John Doe.</a:t>
            </a:r>
          </a:p>
          <a:p>
            <a:endParaRPr lang="en-US" dirty="0" smtClean="0"/>
          </a:p>
          <a:p>
            <a:r>
              <a:rPr lang="en-US" dirty="0" smtClean="0"/>
              <a:t>Background: </a:t>
            </a:r>
            <a:r>
              <a:rPr lang="en-US" dirty="0" smtClean="0"/>
              <a:t>Patient expired last evening and was transported by Minnie Mouse and Daisy Duck RN.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Assessment: </a:t>
            </a:r>
            <a:r>
              <a:rPr lang="en-US" dirty="0" smtClean="0"/>
              <a:t>Autopsy can not be performed without the permit and there will be a delay in service to the patient’s famil</a:t>
            </a:r>
            <a:r>
              <a:rPr lang="en-US" dirty="0" smtClean="0"/>
              <a:t>y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Recommendation: </a:t>
            </a:r>
            <a:r>
              <a:rPr lang="en-US" dirty="0" smtClean="0"/>
              <a:t>You can use the Post-Mortem checklist as a tool to remind you what documents need to accompany the decedent</a:t>
            </a:r>
            <a:r>
              <a:rPr lang="en-US" dirty="0" smtClean="0"/>
              <a:t>. An ORF will submitted to the Nursing Administration.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433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SBAR Training for Laboratory Associate</vt:lpstr>
      <vt:lpstr>Definition of SBAR </vt:lpstr>
      <vt:lpstr>Definition of SBAR </vt:lpstr>
      <vt:lpstr>History of SBAR</vt:lpstr>
      <vt:lpstr>SBAR Communication</vt:lpstr>
      <vt:lpstr>Why is SBAR Important</vt:lpstr>
      <vt:lpstr>Slide 7</vt:lpstr>
      <vt:lpstr>Example Scenario </vt:lpstr>
      <vt:lpstr>Use of SBAR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 Training for Laboratory Associate</dc:title>
  <dc:creator>rrichar4</dc:creator>
  <cp:lastModifiedBy>rrichar4</cp:lastModifiedBy>
  <cp:revision>21</cp:revision>
  <dcterms:created xsi:type="dcterms:W3CDTF">2013-03-13T19:24:18Z</dcterms:created>
  <dcterms:modified xsi:type="dcterms:W3CDTF">2013-03-22T15:18:40Z</dcterms:modified>
</cp:coreProperties>
</file>