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3" r:id="rId7"/>
    <p:sldId id="261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SBAR Training for Laboratory Associate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SBAR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SBAR</a:t>
            </a:r>
            <a:r>
              <a:rPr lang="en-US" dirty="0" smtClean="0"/>
              <a:t> is an acronym that stands for Situation,  Background, Assessment, and Recommendation.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It is a standardized way of communicating a problem across the organization.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Associates and providers can use SBAR to share patient information in a concise and structured format.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It improves efficiency and accuracy in the care of patients and workplace environment.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SBAR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 smtClean="0"/>
              <a:t>Situation</a:t>
            </a:r>
            <a:r>
              <a:rPr lang="en-US" dirty="0" smtClean="0"/>
              <a:t>-Who you are and who, what, and where is the immediate problem</a:t>
            </a:r>
          </a:p>
          <a:p>
            <a:r>
              <a:rPr lang="en-US" b="1" i="1" dirty="0" smtClean="0"/>
              <a:t>Background</a:t>
            </a:r>
            <a:r>
              <a:rPr lang="en-US" dirty="0" smtClean="0"/>
              <a:t>-A brief description of relevant history related to the current situation or condition</a:t>
            </a:r>
          </a:p>
          <a:p>
            <a:r>
              <a:rPr lang="en-US" b="1" i="1" dirty="0" smtClean="0"/>
              <a:t>Assessment</a:t>
            </a:r>
            <a:r>
              <a:rPr lang="en-US" dirty="0"/>
              <a:t>-</a:t>
            </a:r>
            <a:r>
              <a:rPr lang="en-US" dirty="0" smtClean="0"/>
              <a:t>Your view of the situation and your perception of the urgency of action</a:t>
            </a:r>
          </a:p>
          <a:p>
            <a:r>
              <a:rPr lang="en-US" b="1" i="1" dirty="0" smtClean="0"/>
              <a:t>Recommendation</a:t>
            </a:r>
            <a:r>
              <a:rPr lang="en-US" dirty="0" smtClean="0"/>
              <a:t>-Your suggestion about the action that should be taken to solve the problem or your request for guidance on what the action should be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SBAR was originally developed by the US Navy as a communication technique that could be used on nuclear submarines.</a:t>
            </a:r>
          </a:p>
          <a:p>
            <a:r>
              <a:rPr lang="en-US" dirty="0" smtClean="0"/>
              <a:t>The airline industries began to use SBAR in the 1980s after a series of airline crashes in which investigators determined that communication was contributing factor.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Saint Agnes Hospital has adopted this form of communication for all associates.  (Please reference hospital policy SYS HOS 68 Hand-off Communication).</a:t>
            </a:r>
          </a:p>
          <a:p>
            <a:r>
              <a:rPr lang="en-US" dirty="0" smtClean="0"/>
              <a:t> SBAR can be used: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During change of shift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Notification of alert lab values to providers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Notification of discrepant laboratory results/information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Communication regarding instrument downtime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Communication of unacceptable specimens to providers</a:t>
            </a:r>
          </a:p>
          <a:p>
            <a:pPr lvl="1">
              <a:buFont typeface="Wingdings" pitchFamily="2" charset="2"/>
              <a:buChar char="q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SBAR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program that facilitates effective communication is mandated by regulatory and accrediting agencies such as The Joint Commission and CAP.</a:t>
            </a:r>
          </a:p>
          <a:p>
            <a:r>
              <a:rPr lang="en-US" dirty="0" smtClean="0"/>
              <a:t>Identify patients correctly.</a:t>
            </a:r>
          </a:p>
          <a:p>
            <a:r>
              <a:rPr lang="en-US" dirty="0" smtClean="0"/>
              <a:t>Efficient communication between associates.</a:t>
            </a:r>
          </a:p>
          <a:p>
            <a:r>
              <a:rPr lang="en-US" dirty="0" smtClean="0"/>
              <a:t>Identify patient safety risks.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Error Prevention - SBAR Job Aid v2.3 Non-Clinic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52400"/>
            <a:ext cx="6781800" cy="65532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An unlabeled specimen was </a:t>
            </a:r>
            <a:r>
              <a:rPr lang="en-US" dirty="0" smtClean="0"/>
              <a:t>received with a requisition for </a:t>
            </a:r>
            <a:r>
              <a:rPr lang="en-US" dirty="0" smtClean="0"/>
              <a:t>John Doe, however, the patient label on the requisition has the name</a:t>
            </a:r>
            <a:r>
              <a:rPr lang="en-US" dirty="0" smtClean="0"/>
              <a:t> Joseph Hunt.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Situation: Hi, this is [name] from the </a:t>
            </a:r>
            <a:r>
              <a:rPr lang="en-US" dirty="0" smtClean="0"/>
              <a:t>Cytology</a:t>
            </a:r>
            <a:r>
              <a:rPr lang="en-US" dirty="0" smtClean="0"/>
              <a:t> </a:t>
            </a:r>
            <a:r>
              <a:rPr lang="en-US" dirty="0" smtClean="0"/>
              <a:t>Department. We received a requisition for patient John </a:t>
            </a:r>
            <a:r>
              <a:rPr lang="en-US" dirty="0" smtClean="0"/>
              <a:t>Doe, </a:t>
            </a:r>
            <a:r>
              <a:rPr lang="en-US" dirty="0" smtClean="0"/>
              <a:t>however the </a:t>
            </a:r>
            <a:r>
              <a:rPr lang="en-US" dirty="0" smtClean="0"/>
              <a:t>patient label</a:t>
            </a:r>
            <a:r>
              <a:rPr lang="en-US" dirty="0" smtClean="0"/>
              <a:t> </a:t>
            </a:r>
            <a:r>
              <a:rPr lang="en-US" dirty="0" smtClean="0"/>
              <a:t>is </a:t>
            </a:r>
            <a:r>
              <a:rPr lang="en-US" dirty="0" smtClean="0"/>
              <a:t>for Joseph </a:t>
            </a:r>
            <a:r>
              <a:rPr lang="en-US" dirty="0" smtClean="0"/>
              <a:t>Hunt</a:t>
            </a:r>
            <a:r>
              <a:rPr lang="en-US" dirty="0" smtClean="0"/>
              <a:t>.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Background: Specimen </a:t>
            </a:r>
            <a:r>
              <a:rPr lang="en-US" dirty="0" smtClean="0"/>
              <a:t>container is unlabeled. The name on the requisition and patient label has two different patient names.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Assessment: The laboratory will not be able to process the specimen until </a:t>
            </a:r>
            <a:r>
              <a:rPr lang="en-US" dirty="0" smtClean="0"/>
              <a:t>the appropriate patient labeling has been completed.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Recommendation: Please send someone to retrieve specimen and requisition for correction. </a:t>
            </a:r>
            <a:r>
              <a:rPr lang="en-US" dirty="0" smtClean="0"/>
              <a:t>Your office may want to institute a two person verification prior to submitting specimens.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414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SBAR Training for Laboratory Associate</vt:lpstr>
      <vt:lpstr>Definition of SBAR </vt:lpstr>
      <vt:lpstr>Definition of SBAR </vt:lpstr>
      <vt:lpstr>History of SBAR</vt:lpstr>
      <vt:lpstr>SBAR Communication</vt:lpstr>
      <vt:lpstr>Why is SBAR Important</vt:lpstr>
      <vt:lpstr>Slide 7</vt:lpstr>
      <vt:lpstr>Example Scenario</vt:lpstr>
      <vt:lpstr>Use of SBAR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SBAR Training for Laboratory Associate</dc:title>
  <dc:creator>rrichar4</dc:creator>
  <cp:lastModifiedBy>rrichar4</cp:lastModifiedBy>
  <cp:revision>23</cp:revision>
  <dcterms:created xsi:type="dcterms:W3CDTF">2013-03-13T19:24:18Z</dcterms:created>
  <dcterms:modified xsi:type="dcterms:W3CDTF">2013-03-22T15:45:26Z</dcterms:modified>
</cp:coreProperties>
</file>