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3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SBAR Training for Laboratory Associate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are performing phlebotomy at </a:t>
            </a:r>
            <a:r>
              <a:rPr lang="en-US" dirty="0" err="1" smtClean="0"/>
              <a:t>Geipe</a:t>
            </a:r>
            <a:r>
              <a:rPr lang="en-US" dirty="0" smtClean="0"/>
              <a:t> Road. The patient </a:t>
            </a:r>
            <a:r>
              <a:rPr lang="en-US" dirty="0" smtClean="0"/>
              <a:t>has become unresponsive during a blood draw. Phlebotomist has called 911.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Situation: Hi this is [your name] from [location of drawing station]. I have a patient who has become unresponsive during a blood draw.</a:t>
            </a:r>
          </a:p>
          <a:p>
            <a:endParaRPr lang="en-US" dirty="0" smtClean="0"/>
          </a:p>
          <a:p>
            <a:r>
              <a:rPr lang="en-US" dirty="0" smtClean="0"/>
              <a:t>Background: Patient is a [age] year old [sex] here for a fasting blood draw. The patient complained of dizziness, started sweating and slumped in the chair right before they passed out.</a:t>
            </a:r>
          </a:p>
          <a:p>
            <a:endParaRPr lang="en-US" dirty="0" smtClean="0"/>
          </a:p>
          <a:p>
            <a:r>
              <a:rPr lang="en-US" dirty="0" smtClean="0"/>
              <a:t>Assessment: The patient is currently unresponsive and in a safe location.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Recommendation: I request immediate EMT assistance.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SBAR</a:t>
            </a:r>
            <a:r>
              <a:rPr lang="en-US" dirty="0" smtClean="0"/>
              <a:t> is an acronym that stands for Situation,  Background, Assessment, and Recommendation.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is a standardized way of communicating a problem across the organization.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Associates and providers can use SBAR to share patient information in a concise and structured format.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improves efficiency and accuracy in the care of patients and workplace environment.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Situation</a:t>
            </a:r>
            <a:r>
              <a:rPr lang="en-US" dirty="0" smtClean="0"/>
              <a:t>-Who you are and who, what, and where is the immediate problem</a:t>
            </a:r>
          </a:p>
          <a:p>
            <a:r>
              <a:rPr lang="en-US" b="1" i="1" dirty="0" smtClean="0"/>
              <a:t>Background</a:t>
            </a:r>
            <a:r>
              <a:rPr lang="en-US" dirty="0" smtClean="0"/>
              <a:t>-A brief description of relevant history related to the current situation or condition</a:t>
            </a:r>
          </a:p>
          <a:p>
            <a:r>
              <a:rPr lang="en-US" b="1" i="1" dirty="0" smtClean="0"/>
              <a:t>Assessment</a:t>
            </a:r>
            <a:r>
              <a:rPr lang="en-US" dirty="0"/>
              <a:t>-</a:t>
            </a:r>
            <a:r>
              <a:rPr lang="en-US" dirty="0" smtClean="0"/>
              <a:t>Your view of the situation and your perception of the urgency of action</a:t>
            </a:r>
          </a:p>
          <a:p>
            <a:r>
              <a:rPr lang="en-US" b="1" i="1" dirty="0" smtClean="0"/>
              <a:t>Recommendation</a:t>
            </a:r>
            <a:r>
              <a:rPr lang="en-US" dirty="0" smtClean="0"/>
              <a:t>-Your suggestion about the action that should be taken to solve the problem or your request for guidance on what the action should be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SBAR was originally developed by the US Navy as a communication technique that could be used on nuclear submarines.</a:t>
            </a:r>
          </a:p>
          <a:p>
            <a:r>
              <a:rPr lang="en-US" dirty="0" smtClean="0"/>
              <a:t>The airline industries began to use SBAR in the 1980s after a series of airline crashes in which investigators determined that communication was contributing factor.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Saint Agnes Hospital has adopted this form of communication for all associates.  (Please reference hospital policy SYS HOS 68 Hand-off Communication).</a:t>
            </a:r>
          </a:p>
          <a:p>
            <a:r>
              <a:rPr lang="en-US" dirty="0" smtClean="0"/>
              <a:t> SBAR can be used: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During change of shift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alert lab values to providers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discrepant laboratory results/information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regarding instrument downtime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of unacceptable specimens to providers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SBAR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that facilitates effective communication is mandated by regulatory and accrediting agencies such as The Joint Commission and CAP.</a:t>
            </a:r>
          </a:p>
          <a:p>
            <a:r>
              <a:rPr lang="en-US" dirty="0" smtClean="0"/>
              <a:t>Identify patients correctly.</a:t>
            </a:r>
          </a:p>
          <a:p>
            <a:r>
              <a:rPr lang="en-US" dirty="0" smtClean="0"/>
              <a:t>Efficient communication between associates.</a:t>
            </a:r>
          </a:p>
          <a:p>
            <a:r>
              <a:rPr lang="en-US" dirty="0" smtClean="0"/>
              <a:t>Identify patient safety risks.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rror Prevention - SBAR Job Aid v2.3 Non-Clinic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"/>
            <a:ext cx="6781800" cy="6553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requisition for patient A was received but no specimens. At the same time specimens for patient B were received but no </a:t>
            </a:r>
            <a:r>
              <a:rPr lang="en-US" dirty="0" smtClean="0"/>
              <a:t>requisition from Dr. Madrid’s office.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Situation: Hi, this is [name] from Saint Agnes Laboratory. We received a requisition for patient A but no specimens and specimens </a:t>
            </a:r>
            <a:r>
              <a:rPr lang="en-US" dirty="0" smtClean="0"/>
              <a:t>drawn </a:t>
            </a:r>
            <a:r>
              <a:rPr lang="en-US" dirty="0" smtClean="0"/>
              <a:t>from patient B but no requisition.</a:t>
            </a:r>
          </a:p>
          <a:p>
            <a:endParaRPr lang="en-US" dirty="0" smtClean="0"/>
          </a:p>
          <a:p>
            <a:r>
              <a:rPr lang="en-US" dirty="0" smtClean="0"/>
              <a:t>Background: The requisition for patient A is checked off for urinalysis and CBC</a:t>
            </a:r>
            <a:r>
              <a:rPr lang="en-US" dirty="0" smtClean="0"/>
              <a:t>. We did not receive a urine or a lavender top tube for patient A. </a:t>
            </a:r>
            <a:r>
              <a:rPr lang="en-US" dirty="0" smtClean="0"/>
              <a:t>The samples drawn from patient B are two yellow top </a:t>
            </a:r>
            <a:r>
              <a:rPr lang="en-US" dirty="0" smtClean="0"/>
              <a:t>SSTs</a:t>
            </a:r>
            <a:r>
              <a:rPr lang="en-US" dirty="0" smtClean="0"/>
              <a:t>, </a:t>
            </a:r>
            <a:r>
              <a:rPr lang="en-US" dirty="0" smtClean="0"/>
              <a:t>one green </a:t>
            </a:r>
            <a:r>
              <a:rPr lang="en-US" dirty="0" smtClean="0"/>
              <a:t>top SST </a:t>
            </a:r>
            <a:r>
              <a:rPr lang="en-US" dirty="0" smtClean="0"/>
              <a:t>and a </a:t>
            </a:r>
            <a:r>
              <a:rPr lang="en-US" dirty="0" smtClean="0"/>
              <a:t>lavender </a:t>
            </a:r>
            <a:r>
              <a:rPr lang="en-US" dirty="0" smtClean="0"/>
              <a:t>top tube, but no requisition.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Assessment: This doesn’t appear to be a mislabeling but needs confirmation. We will be unable to </a:t>
            </a:r>
            <a:r>
              <a:rPr lang="en-US" dirty="0" smtClean="0"/>
              <a:t>process your request or perform patient testing until we </a:t>
            </a:r>
            <a:r>
              <a:rPr lang="en-US" dirty="0" smtClean="0"/>
              <a:t>have the specimens for patient A and the requisition for patient B.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Recommendation: I recommend that you check your workspace for the missing paperwork and specimens and verify whether any patient or specimen identification errors were made.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594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SBAR Training for Laboratory Associate</vt:lpstr>
      <vt:lpstr>Definition of SBAR </vt:lpstr>
      <vt:lpstr>Definition of SBAR </vt:lpstr>
      <vt:lpstr>History of SBAR</vt:lpstr>
      <vt:lpstr>SBAR Communication</vt:lpstr>
      <vt:lpstr>Why is SBAR Important</vt:lpstr>
      <vt:lpstr>Slide 7</vt:lpstr>
      <vt:lpstr>Example Scenario #1</vt:lpstr>
      <vt:lpstr>Use of SBAR</vt:lpstr>
      <vt:lpstr>Example Scenario #2</vt:lpstr>
      <vt:lpstr>Use of SBAR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SBAR Training for Laboratory Associate</dc:title>
  <dc:creator>rrichar4</dc:creator>
  <cp:lastModifiedBy>rrichar4</cp:lastModifiedBy>
  <cp:revision>19</cp:revision>
  <dcterms:created xsi:type="dcterms:W3CDTF">2013-03-13T19:24:18Z</dcterms:created>
  <dcterms:modified xsi:type="dcterms:W3CDTF">2013-03-22T15:57:54Z</dcterms:modified>
</cp:coreProperties>
</file>