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bag</a:t>
            </a:r>
            <a:r>
              <a:rPr lang="en-US" b="1" dirty="0" smtClean="0"/>
              <a:t> </a:t>
            </a:r>
            <a:r>
              <a:rPr lang="en-US" dirty="0" smtClean="0"/>
              <a:t> of specimens </a:t>
            </a:r>
            <a:r>
              <a:rPr lang="en-US" dirty="0" smtClean="0"/>
              <a:t>has been sent to </a:t>
            </a:r>
            <a:r>
              <a:rPr lang="en-US" dirty="0" smtClean="0"/>
              <a:t>lab from S4500. </a:t>
            </a:r>
            <a:r>
              <a:rPr lang="en-US" dirty="0" smtClean="0"/>
              <a:t>The </a:t>
            </a:r>
            <a:r>
              <a:rPr lang="en-US" dirty="0" smtClean="0"/>
              <a:t>specimens are </a:t>
            </a:r>
            <a:r>
              <a:rPr lang="en-US" dirty="0" smtClean="0"/>
              <a:t>labeled with a chart </a:t>
            </a:r>
            <a:r>
              <a:rPr lang="en-US" dirty="0" smtClean="0"/>
              <a:t>labels and no orders have been entered in </a:t>
            </a:r>
            <a:r>
              <a:rPr lang="en-US" dirty="0" err="1" smtClean="0"/>
              <a:t>Meditech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Situation- </a:t>
            </a:r>
            <a:r>
              <a:rPr lang="en-US" dirty="0" smtClean="0"/>
              <a:t>Hi this is [your name] from </a:t>
            </a:r>
            <a:r>
              <a:rPr lang="en-US" dirty="0" smtClean="0"/>
              <a:t>the laboratory. </a:t>
            </a:r>
            <a:r>
              <a:rPr lang="en-US" dirty="0" smtClean="0"/>
              <a:t>Specimens were received for “John Doe” </a:t>
            </a:r>
            <a:r>
              <a:rPr lang="en-US" dirty="0" smtClean="0"/>
              <a:t>however tests cannot be performed on </a:t>
            </a:r>
            <a:r>
              <a:rPr lang="en-US" smtClean="0"/>
              <a:t>the specimens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b="1" dirty="0" smtClean="0"/>
              <a:t>Background- </a:t>
            </a:r>
            <a:r>
              <a:rPr lang="en-US" dirty="0" smtClean="0"/>
              <a:t>There are no orders in </a:t>
            </a:r>
            <a:r>
              <a:rPr lang="en-US" dirty="0" err="1" smtClean="0"/>
              <a:t>Meditech</a:t>
            </a:r>
            <a:r>
              <a:rPr lang="en-US" dirty="0" smtClean="0"/>
              <a:t> for this patient.</a:t>
            </a:r>
            <a:endParaRPr lang="en-US" dirty="0" smtClean="0"/>
          </a:p>
          <a:p>
            <a:r>
              <a:rPr lang="en-US" b="1" dirty="0" smtClean="0"/>
              <a:t>Assessment- </a:t>
            </a:r>
            <a:r>
              <a:rPr lang="en-US" dirty="0" smtClean="0"/>
              <a:t>The patient’s specimens cannot be assayed without orders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Request/Recommendation- </a:t>
            </a:r>
            <a:r>
              <a:rPr lang="en-US" dirty="0" smtClean="0"/>
              <a:t>Request Unit to  </a:t>
            </a:r>
            <a:r>
              <a:rPr lang="en-US" dirty="0" smtClean="0"/>
              <a:t>notify the lab when orders have been entered; either by calling specimen processing or by using “add-on” test request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392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20</cp:revision>
  <dcterms:created xsi:type="dcterms:W3CDTF">2013-03-13T19:24:18Z</dcterms:created>
  <dcterms:modified xsi:type="dcterms:W3CDTF">2013-03-21T19:49:21Z</dcterms:modified>
</cp:coreProperties>
</file>