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9" r:id="rId2"/>
    <p:sldId id="261" r:id="rId3"/>
    <p:sldId id="262" r:id="rId4"/>
    <p:sldId id="263" r:id="rId5"/>
    <p:sldId id="264"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varScale="1">
        <p:scale>
          <a:sx n="111" d="100"/>
          <a:sy n="111" d="100"/>
        </p:scale>
        <p:origin x="-1614" y="-78"/>
      </p:cViewPr>
      <p:guideLst>
        <p:guide orient="horz" pos="1248"/>
        <p:guide pos="288"/>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313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C4D7A1-8D3B-4416-A030-81F1408CC29D}" type="datetimeFigureOut">
              <a:rPr lang="en-US" smtClean="0"/>
              <a:t>15/08/2016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228C91-DB53-4587-8FD0-D67474F7D187}" type="slidenum">
              <a:rPr lang="en-US" smtClean="0"/>
              <a:t>‹#›</a:t>
            </a:fld>
            <a:endParaRPr lang="en-US"/>
          </a:p>
        </p:txBody>
      </p:sp>
    </p:spTree>
    <p:extLst>
      <p:ext uri="{BB962C8B-B14F-4D97-AF65-F5344CB8AC3E}">
        <p14:creationId xmlns:p14="http://schemas.microsoft.com/office/powerpoint/2010/main" val="677542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2BAA1-D3AF-42AF-82F9-A91B5538E455}" type="datetimeFigureOut">
              <a:rPr lang="en-US" smtClean="0"/>
              <a:t>15/08/2016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B430E-DBA1-4FFE-B2DD-FAD587C47B23}" type="slidenum">
              <a:rPr lang="en-US" smtClean="0"/>
              <a:t>‹#›</a:t>
            </a:fld>
            <a:endParaRPr lang="en-US"/>
          </a:p>
        </p:txBody>
      </p:sp>
    </p:spTree>
    <p:extLst>
      <p:ext uri="{BB962C8B-B14F-4D97-AF65-F5344CB8AC3E}">
        <p14:creationId xmlns:p14="http://schemas.microsoft.com/office/powerpoint/2010/main" val="273227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B430E-DBA1-4FFE-B2DD-FAD587C47B23}" type="slidenum">
              <a:rPr lang="en-US" smtClean="0"/>
              <a:t>2</a:t>
            </a:fld>
            <a:endParaRPr lang="en-US"/>
          </a:p>
        </p:txBody>
      </p:sp>
    </p:spTree>
    <p:extLst>
      <p:ext uri="{BB962C8B-B14F-4D97-AF65-F5344CB8AC3E}">
        <p14:creationId xmlns:p14="http://schemas.microsoft.com/office/powerpoint/2010/main" val="2269182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8" name="Picture 7" descr="High Res NRL"/>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6667"/>
          <a:stretch/>
        </p:blipFill>
        <p:spPr bwMode="auto">
          <a:xfrm>
            <a:off x="6899275" y="0"/>
            <a:ext cx="2244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Documents and Settings\NRL\Desktop\NRL Secondary Brand Device\NRL blue.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b="21285"/>
          <a:stretch/>
        </p:blipFill>
        <p:spPr bwMode="auto">
          <a:xfrm>
            <a:off x="6715125" y="-11113"/>
            <a:ext cx="2635250"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474663" y="2286000"/>
            <a:ext cx="5668962" cy="1128712"/>
          </a:xfrm>
          <a:prstGeom prst="rect">
            <a:avLst/>
          </a:prstGeom>
        </p:spPr>
        <p:txBody>
          <a:bodyPr/>
          <a:lstStyle>
            <a:lvl1pPr>
              <a:defRPr sz="4400">
                <a:solidFill>
                  <a:srgbClr val="002060"/>
                </a:solidFill>
                <a:latin typeface="Century Gothic" pitchFamily="34" charset="0"/>
              </a:defRPr>
            </a:lvl1pPr>
          </a:lstStyle>
          <a:p>
            <a:pPr>
              <a:defRPr/>
            </a:pPr>
            <a:r>
              <a:rPr lang="en-US" dirty="0" smtClean="0">
                <a:solidFill>
                  <a:schemeClr val="bg1">
                    <a:lumMod val="50000"/>
                  </a:schemeClr>
                </a:solidFill>
                <a:latin typeface="Century Gothic" pitchFamily="34" charset="0"/>
              </a:rPr>
              <a:t>Heading</a:t>
            </a:r>
            <a:br>
              <a:rPr lang="en-US" dirty="0" smtClean="0">
                <a:solidFill>
                  <a:schemeClr val="bg1">
                    <a:lumMod val="50000"/>
                  </a:schemeClr>
                </a:solidFill>
                <a:latin typeface="Century Gothic" pitchFamily="34" charset="0"/>
              </a:rPr>
            </a:br>
            <a:r>
              <a:rPr lang="en-US" dirty="0" smtClean="0">
                <a:solidFill>
                  <a:srgbClr val="0070C0"/>
                </a:solidFill>
                <a:latin typeface="Century Gothic" pitchFamily="34" charset="0"/>
              </a:rPr>
              <a:t/>
            </a:r>
            <a:br>
              <a:rPr lang="en-US" dirty="0" smtClean="0">
                <a:solidFill>
                  <a:srgbClr val="0070C0"/>
                </a:solidFill>
                <a:latin typeface="Century Gothic" pitchFamily="34" charset="0"/>
              </a:rPr>
            </a:br>
            <a:endParaRPr lang="en-US" dirty="0">
              <a:solidFill>
                <a:srgbClr val="002060"/>
              </a:solidFill>
              <a:latin typeface="Century Gothic" pitchFamily="34" charset="0"/>
            </a:endParaRPr>
          </a:p>
        </p:txBody>
      </p:sp>
      <p:sp>
        <p:nvSpPr>
          <p:cNvPr id="4" name="Date Placeholder 3"/>
          <p:cNvSpPr>
            <a:spLocks noGrp="1"/>
          </p:cNvSpPr>
          <p:nvPr>
            <p:ph type="dt" sz="half" idx="10"/>
          </p:nvPr>
        </p:nvSpPr>
        <p:spPr/>
        <p:txBody>
          <a:bodyPr/>
          <a:lstStyle/>
          <a:p>
            <a:fld id="{5F1AF811-A05E-489E-8CD6-01E06EA76229}" type="datetime1">
              <a:rPr lang="en-US" smtClean="0"/>
              <a:t>15/08/2016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
        <p:nvSpPr>
          <p:cNvPr id="26" name="Text Placeholder 25"/>
          <p:cNvSpPr>
            <a:spLocks noGrp="1"/>
          </p:cNvSpPr>
          <p:nvPr>
            <p:ph type="body" sz="quarter" idx="13" hasCustomPrompt="1"/>
          </p:nvPr>
        </p:nvSpPr>
        <p:spPr>
          <a:xfrm>
            <a:off x="533400" y="3657600"/>
            <a:ext cx="5638800" cy="1447800"/>
          </a:xfrm>
          <a:prstGeom prst="rect">
            <a:avLst/>
          </a:prstGeom>
        </p:spPr>
        <p:txBody>
          <a:bodyPr/>
          <a:lstStyle>
            <a:lvl1pPr algn="ctr">
              <a:defRPr>
                <a:solidFill>
                  <a:srgbClr val="002060"/>
                </a:solidFill>
                <a:latin typeface="Century Gothic" pitchFamily="34" charset="0"/>
              </a:defRPr>
            </a:lvl1pPr>
          </a:lstStyle>
          <a:p>
            <a:pPr lvl="0"/>
            <a:r>
              <a:rPr lang="en-US" dirty="0" smtClean="0"/>
              <a:t>Subheading</a:t>
            </a:r>
            <a:endParaRPr lang="en-US" dirty="0"/>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469037" y="762000"/>
            <a:ext cx="3712593" cy="936081"/>
          </a:xfrm>
          <a:prstGeom prst="rect">
            <a:avLst/>
          </a:prstGeom>
        </p:spPr>
      </p:pic>
    </p:spTree>
    <p:extLst>
      <p:ext uri="{BB962C8B-B14F-4D97-AF65-F5344CB8AC3E}">
        <p14:creationId xmlns:p14="http://schemas.microsoft.com/office/powerpoint/2010/main" val="32368332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447800"/>
            <a:ext cx="5486400" cy="3279774"/>
          </a:xfrm>
          <a:prstGeom prst="rect">
            <a:avLst/>
          </a:prstGeom>
        </p:spPr>
        <p:txBody>
          <a:bodyPr/>
          <a:lstStyle>
            <a:lvl1pPr marL="0" indent="0">
              <a:buNone/>
              <a:defRPr sz="3200">
                <a:latin typeface="Century Gothic"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rgbClr val="002060"/>
                </a:solidFill>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C95053-351B-4FAB-A806-494A9971A7A6}" type="datetime1">
              <a:rPr lang="en-US" smtClean="0"/>
              <a:t>15/08/2016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7475891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1"/>
            <a:ext cx="2057400" cy="4800600"/>
          </a:xfrm>
          <a:prstGeom prst="rect">
            <a:avLst/>
          </a:prstGeom>
        </p:spPr>
        <p:txBody>
          <a:bodyPr vert="eaVert"/>
          <a:lstStyle>
            <a:lvl1pPr>
              <a:defRPr>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371601"/>
            <a:ext cx="6019800" cy="4800600"/>
          </a:xfrm>
          <a:prstGeom prst="rect">
            <a:avLst/>
          </a:prstGeom>
        </p:spPr>
        <p:txBody>
          <a:bodyPr vert="eaVert"/>
          <a:lstStyle>
            <a:lvl1pPr>
              <a:defRPr>
                <a:solidFill>
                  <a:srgbClr val="002060"/>
                </a:solidFill>
                <a:latin typeface="Century Gothic" pitchFamily="34" charset="0"/>
              </a:defRPr>
            </a:lvl1pPr>
            <a:lvl2pPr>
              <a:defRPr>
                <a:solidFill>
                  <a:srgbClr val="002060"/>
                </a:solidFill>
                <a:latin typeface="Century Gothic" pitchFamily="34" charset="0"/>
              </a:defRPr>
            </a:lvl2pPr>
            <a:lvl3pPr>
              <a:defRPr>
                <a:solidFill>
                  <a:srgbClr val="002060"/>
                </a:solidFill>
                <a:latin typeface="Century Gothic" pitchFamily="34" charset="0"/>
              </a:defRPr>
            </a:lvl3pPr>
            <a:lvl4pPr>
              <a:defRPr>
                <a:solidFill>
                  <a:srgbClr val="002060"/>
                </a:solidFill>
                <a:latin typeface="Century Gothic" pitchFamily="34" charset="0"/>
              </a:defRPr>
            </a:lvl4pPr>
            <a:lvl5pPr>
              <a:defRPr>
                <a:solidFill>
                  <a:srgbClr val="002060"/>
                </a:solidFill>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77A06B-EB4E-4A6D-A97E-381CC300620C}" type="datetime1">
              <a:rPr lang="en-US" smtClean="0"/>
              <a:t>15/08/2016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8566605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lang="en-US" sz="4000" kern="1200" dirty="0">
                <a:solidFill>
                  <a:schemeClr val="bg1">
                    <a:lumMod val="50000"/>
                  </a:schemeClr>
                </a:solidFill>
                <a:latin typeface="Century Gothic" pitchFamily="34" charset="0"/>
                <a:ea typeface="+mj-ea"/>
                <a:cs typeface="+mj-cs"/>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590799"/>
            <a:ext cx="8229600" cy="3454401"/>
          </a:xfrm>
          <a:prstGeom prst="rect">
            <a:avLst/>
          </a:prstGeom>
        </p:spPr>
        <p:txBody>
          <a:bodyPr/>
          <a:lstStyle>
            <a:lvl1pPr marL="0" indent="0" algn="l" defTabSz="914400" rtl="0" eaLnBrk="1" latinLnBrk="0" hangingPunct="1">
              <a:spcBef>
                <a:spcPct val="0"/>
              </a:spcBef>
              <a:buNone/>
              <a:defRPr lang="en-US" sz="2400" kern="1200" dirty="0" smtClean="0">
                <a:solidFill>
                  <a:srgbClr val="002060"/>
                </a:solidFill>
                <a:latin typeface="Century Gothic" pitchFamily="34" charset="0"/>
                <a:ea typeface="+mj-ea"/>
                <a:cs typeface="+mj-cs"/>
              </a:defRPr>
            </a:lvl1pPr>
            <a:lvl2pPr>
              <a:defRPr sz="2400">
                <a:latin typeface="Century Gothic" pitchFamily="34" charset="0"/>
              </a:defRPr>
            </a:lvl2pPr>
            <a:lvl3pPr>
              <a:defRPr sz="2400">
                <a:latin typeface="Century Gothic" pitchFamily="34" charset="0"/>
              </a:defRPr>
            </a:lvl3pPr>
            <a:lvl4pPr>
              <a:defRPr sz="2400">
                <a:latin typeface="Century Gothic" pitchFamily="34" charset="0"/>
              </a:defRPr>
            </a:lvl4pPr>
            <a:lvl5pPr>
              <a:defRPr sz="2400">
                <a:latin typeface="Century Gothic" pitchFamily="34" charset="0"/>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81A56A95-249C-47D0-A58F-FF9FDA80296C}" type="datetime1">
              <a:rPr lang="en-US" smtClean="0"/>
              <a:t>15/08/2016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2382366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sz="4000">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2667000"/>
            <a:ext cx="4038600" cy="3429000"/>
          </a:xfrm>
          <a:prstGeom prst="rect">
            <a:avLst/>
          </a:prstGeom>
        </p:spPr>
        <p:txBody>
          <a:bodyPr/>
          <a:lstStyle>
            <a:lvl1pPr>
              <a:defRPr sz="2800">
                <a:solidFill>
                  <a:srgbClr val="002060"/>
                </a:solidFill>
                <a:latin typeface="Century Gothic" pitchFamily="34" charset="0"/>
              </a:defRPr>
            </a:lvl1pPr>
            <a:lvl2pPr>
              <a:defRPr sz="2400">
                <a:solidFill>
                  <a:srgbClr val="002060"/>
                </a:solidFill>
                <a:latin typeface="Century Gothic" pitchFamily="34" charset="0"/>
              </a:defRPr>
            </a:lvl2pPr>
            <a:lvl3pPr>
              <a:defRPr sz="2000">
                <a:solidFill>
                  <a:srgbClr val="002060"/>
                </a:solidFill>
                <a:latin typeface="Century Gothic" pitchFamily="34" charset="0"/>
              </a:defRPr>
            </a:lvl3pPr>
            <a:lvl4pPr>
              <a:defRPr sz="1800">
                <a:solidFill>
                  <a:srgbClr val="002060"/>
                </a:solidFill>
                <a:latin typeface="Century Gothic" pitchFamily="34" charset="0"/>
              </a:defRPr>
            </a:lvl4pPr>
            <a:lvl5pPr>
              <a:defRPr sz="1800">
                <a:solidFill>
                  <a:srgbClr val="002060"/>
                </a:solidFill>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667000"/>
            <a:ext cx="4038600" cy="3429000"/>
          </a:xfrm>
          <a:prstGeom prst="rect">
            <a:avLst/>
          </a:prstGeom>
        </p:spPr>
        <p:txBody>
          <a:bodyPr/>
          <a:lstStyle>
            <a:lvl1pPr>
              <a:defRPr sz="2800">
                <a:solidFill>
                  <a:srgbClr val="002060"/>
                </a:solidFill>
                <a:latin typeface="Century Gothic" pitchFamily="34" charset="0"/>
              </a:defRPr>
            </a:lvl1pPr>
            <a:lvl2pPr>
              <a:defRPr sz="2400">
                <a:solidFill>
                  <a:srgbClr val="002060"/>
                </a:solidFill>
                <a:latin typeface="Century Gothic" pitchFamily="34" charset="0"/>
              </a:defRPr>
            </a:lvl2pPr>
            <a:lvl3pPr>
              <a:defRPr sz="2000">
                <a:solidFill>
                  <a:srgbClr val="002060"/>
                </a:solidFill>
                <a:latin typeface="Century Gothic" pitchFamily="34" charset="0"/>
              </a:defRPr>
            </a:lvl3pPr>
            <a:lvl4pPr>
              <a:defRPr sz="1800">
                <a:solidFill>
                  <a:srgbClr val="002060"/>
                </a:solidFill>
                <a:latin typeface="Century Gothic" pitchFamily="34" charset="0"/>
              </a:defRPr>
            </a:lvl4pPr>
            <a:lvl5pPr>
              <a:defRPr sz="1800">
                <a:solidFill>
                  <a:srgbClr val="002060"/>
                </a:solidFill>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906317-CBEA-42E5-B563-363544216D89}" type="datetime1">
              <a:rPr lang="en-US" smtClean="0"/>
              <a:t>15/08/2016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8009307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879475"/>
          </a:xfrm>
          <a:prstGeom prst="rect">
            <a:avLst/>
          </a:prstGeom>
        </p:spPr>
        <p:txBody>
          <a:bodyPr anchor="b"/>
          <a:lstStyle>
            <a:lvl1pPr marL="0" indent="0">
              <a:buNone/>
              <a:defRPr sz="2000" b="1">
                <a:solidFill>
                  <a:schemeClr val="bg1">
                    <a:lumMod val="50000"/>
                  </a:schemeClr>
                </a:solidFill>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solidFill>
                  <a:srgbClr val="002060"/>
                </a:solidFill>
                <a:latin typeface="Century Gothic" pitchFamily="34" charset="0"/>
              </a:defRPr>
            </a:lvl1pPr>
            <a:lvl2pPr>
              <a:defRPr sz="2000">
                <a:solidFill>
                  <a:srgbClr val="002060"/>
                </a:solidFill>
                <a:latin typeface="Century Gothic" pitchFamily="34" charset="0"/>
              </a:defRPr>
            </a:lvl2pPr>
            <a:lvl3pPr>
              <a:defRPr sz="1800">
                <a:solidFill>
                  <a:srgbClr val="002060"/>
                </a:solidFill>
                <a:latin typeface="Century Gothic" pitchFamily="34" charset="0"/>
              </a:defRPr>
            </a:lvl3pPr>
            <a:lvl4pPr>
              <a:defRPr sz="1600">
                <a:solidFill>
                  <a:srgbClr val="002060"/>
                </a:solidFill>
                <a:latin typeface="Century Gothic" pitchFamily="34" charset="0"/>
              </a:defRPr>
            </a:lvl4pPr>
            <a:lvl5pPr>
              <a:defRPr sz="1600">
                <a:solidFill>
                  <a:srgbClr val="002060"/>
                </a:solidFill>
                <a:latin typeface="Century Gothic"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95400"/>
            <a:ext cx="4041775" cy="879475"/>
          </a:xfrm>
          <a:prstGeom prst="rect">
            <a:avLst/>
          </a:prstGeom>
        </p:spPr>
        <p:txBody>
          <a:bodyPr anchor="b"/>
          <a:lstStyle>
            <a:lvl1pPr marL="0" indent="0">
              <a:buNone/>
              <a:defRPr sz="2000" b="1">
                <a:solidFill>
                  <a:schemeClr val="bg1">
                    <a:lumMod val="50000"/>
                  </a:schemeClr>
                </a:solidFill>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rgbClr val="002060"/>
                </a:solidFill>
                <a:latin typeface="Century Gothic" pitchFamily="34" charset="0"/>
              </a:defRPr>
            </a:lvl1pPr>
            <a:lvl2pPr>
              <a:defRPr sz="2000">
                <a:solidFill>
                  <a:srgbClr val="002060"/>
                </a:solidFill>
                <a:latin typeface="Century Gothic" pitchFamily="34" charset="0"/>
              </a:defRPr>
            </a:lvl2pPr>
            <a:lvl3pPr>
              <a:defRPr sz="1800">
                <a:solidFill>
                  <a:srgbClr val="002060"/>
                </a:solidFill>
                <a:latin typeface="Century Gothic" pitchFamily="34" charset="0"/>
              </a:defRPr>
            </a:lvl3pPr>
            <a:lvl4pPr>
              <a:defRPr sz="1600">
                <a:solidFill>
                  <a:srgbClr val="002060"/>
                </a:solidFill>
                <a:latin typeface="Century Gothic" pitchFamily="34" charset="0"/>
              </a:defRPr>
            </a:lvl4pPr>
            <a:lvl5pPr>
              <a:defRPr sz="1600">
                <a:solidFill>
                  <a:srgbClr val="002060"/>
                </a:solidFill>
                <a:latin typeface="Century Gothic"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EE8B2-D550-4D29-BA17-590E6DF952C0}" type="datetime1">
              <a:rPr lang="en-US" smtClean="0"/>
              <a:t>15/08/2016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1092405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a:prstGeom prst="rect">
            <a:avLst/>
          </a:prstGeom>
        </p:spPr>
        <p:txBody>
          <a:bodyPr/>
          <a:lstStyle>
            <a:lvl1pPr>
              <a:defRPr sz="4000">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98F8EE-BC09-4702-AADA-9C9EEBE933A2}" type="datetime1">
              <a:rPr lang="en-US" smtClean="0"/>
              <a:t>15/08/2016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629400" y="6400800"/>
            <a:ext cx="2133600" cy="365125"/>
          </a:xfrm>
        </p:spPr>
        <p:txBody>
          <a:bodyPr/>
          <a:lstStyle>
            <a:lvl1pPr>
              <a:defRPr b="0">
                <a:solidFill>
                  <a:schemeClr val="bg1"/>
                </a:solidFill>
              </a:defRPr>
            </a:lvl1pPr>
          </a:lstStyle>
          <a:p>
            <a:fld id="{42C08CBA-FB58-480C-BB6A-C2F0202F702D}" type="slidenum">
              <a:rPr lang="en-US" smtClean="0"/>
              <a:pPr/>
              <a:t>‹#›</a:t>
            </a:fld>
            <a:endParaRPr lang="en-US" dirty="0"/>
          </a:p>
        </p:txBody>
      </p:sp>
      <p:sp>
        <p:nvSpPr>
          <p:cNvPr id="8" name="Content Placeholder 7"/>
          <p:cNvSpPr>
            <a:spLocks noGrp="1"/>
          </p:cNvSpPr>
          <p:nvPr>
            <p:ph sz="quarter" idx="13"/>
          </p:nvPr>
        </p:nvSpPr>
        <p:spPr>
          <a:xfrm>
            <a:off x="474453" y="2667000"/>
            <a:ext cx="8288547" cy="3276600"/>
          </a:xfrm>
          <a:prstGeom prst="rect">
            <a:avLst/>
          </a:prstGeom>
        </p:spPr>
        <p:txBody>
          <a:bodyPr/>
          <a:lstStyle>
            <a:lvl1pPr>
              <a:defRPr>
                <a:latin typeface="Century Gothic" pitchFamily="34" charset="0"/>
              </a:defRPr>
            </a:lvl1pPr>
            <a:lvl2pPr>
              <a:defRPr>
                <a:latin typeface="Century Gothic" pitchFamily="34" charset="0"/>
              </a:defRPr>
            </a:lvl2pPr>
            <a:lvl3pPr>
              <a:defRPr>
                <a:latin typeface="Century Gothic" pitchFamily="34" charset="0"/>
              </a:defRPr>
            </a:lvl3pPr>
            <a:lvl4pPr>
              <a:defRPr>
                <a:latin typeface="Century Gothic" pitchFamily="34" charset="0"/>
              </a:defRPr>
            </a:lvl4pPr>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503347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a:prstGeom prst="rect">
            <a:avLst/>
          </a:prstGeom>
        </p:spPr>
        <p:txBody>
          <a:bodyPr/>
          <a:lstStyle>
            <a:lvl1pPr>
              <a:defRPr>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667001"/>
            <a:ext cx="8229600" cy="3429000"/>
          </a:xfrm>
          <a:prstGeom prst="rect">
            <a:avLst/>
          </a:prstGeom>
        </p:spPr>
        <p:txBody>
          <a:bodyPr vert="eaVert"/>
          <a:lstStyle>
            <a:lvl1pPr>
              <a:defRPr>
                <a:solidFill>
                  <a:srgbClr val="002060"/>
                </a:solidFill>
                <a:latin typeface="Century Gothic" pitchFamily="34" charset="0"/>
              </a:defRPr>
            </a:lvl1pPr>
            <a:lvl2pPr>
              <a:defRPr>
                <a:solidFill>
                  <a:srgbClr val="002060"/>
                </a:solidFill>
                <a:latin typeface="Century Gothic" pitchFamily="34" charset="0"/>
              </a:defRPr>
            </a:lvl2pPr>
            <a:lvl3pPr>
              <a:defRPr>
                <a:solidFill>
                  <a:srgbClr val="002060"/>
                </a:solidFill>
                <a:latin typeface="Century Gothic" pitchFamily="34" charset="0"/>
              </a:defRPr>
            </a:lvl3pPr>
            <a:lvl4pPr>
              <a:defRPr>
                <a:solidFill>
                  <a:srgbClr val="002060"/>
                </a:solidFill>
                <a:latin typeface="Century Gothic" pitchFamily="34" charset="0"/>
              </a:defRPr>
            </a:lvl4pPr>
            <a:lvl5pPr>
              <a:defRPr>
                <a:solidFill>
                  <a:srgbClr val="002060"/>
                </a:solidFill>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1A3FCC-0012-40F3-B7CF-C898B277248B}" type="datetime1">
              <a:rPr lang="en-US" smtClean="0"/>
              <a:t>15/08/2016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425228865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defTabSz="914400" rtl="0" eaLnBrk="1" latinLnBrk="0" hangingPunct="1">
              <a:spcBef>
                <a:spcPct val="0"/>
              </a:spcBef>
              <a:buNone/>
              <a:defRPr lang="en-US" sz="4000" kern="1200" dirty="0">
                <a:solidFill>
                  <a:schemeClr val="bg1">
                    <a:lumMod val="50000"/>
                  </a:schemeClr>
                </a:solidFill>
                <a:latin typeface="Century Gothic" pitchFamily="34" charset="0"/>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rgbClr val="002060"/>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CD695-0619-41E4-9EEA-2F3720D0612B}" type="datetime1">
              <a:rPr lang="en-US" smtClean="0"/>
              <a:t>15/08/2016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19864326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F202B-7769-4AB1-9882-08D86A3AA659}" type="datetime1">
              <a:rPr lang="en-US" smtClean="0"/>
              <a:t>15/08/2016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3187401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3008313" cy="1404937"/>
          </a:xfrm>
          <a:prstGeom prst="rect">
            <a:avLst/>
          </a:prstGeom>
        </p:spPr>
        <p:txBody>
          <a:bodyPr anchor="b"/>
          <a:lstStyle>
            <a:lvl1pPr algn="l">
              <a:defRPr sz="2000" b="1">
                <a:solidFill>
                  <a:schemeClr val="bg1">
                    <a:lumMod val="50000"/>
                  </a:schemeClr>
                </a:solidFill>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295401"/>
            <a:ext cx="5111750" cy="4737100"/>
          </a:xfrm>
          <a:prstGeom prst="rect">
            <a:avLst/>
          </a:prstGeom>
        </p:spPr>
        <p:txBody>
          <a:bodyPr/>
          <a:lstStyle>
            <a:lvl1pPr>
              <a:defRPr sz="3200">
                <a:solidFill>
                  <a:schemeClr val="bg1">
                    <a:lumMod val="50000"/>
                  </a:schemeClr>
                </a:solidFill>
                <a:latin typeface="Century Gothic" pitchFamily="34" charset="0"/>
              </a:defRPr>
            </a:lvl1pPr>
            <a:lvl2pPr>
              <a:defRPr sz="2800">
                <a:solidFill>
                  <a:srgbClr val="002060"/>
                </a:solidFill>
                <a:latin typeface="Century Gothic" pitchFamily="34" charset="0"/>
              </a:defRPr>
            </a:lvl2pPr>
            <a:lvl3pPr>
              <a:defRPr sz="2400">
                <a:solidFill>
                  <a:srgbClr val="002060"/>
                </a:solidFill>
                <a:latin typeface="Century Gothic" pitchFamily="34" charset="0"/>
              </a:defRPr>
            </a:lvl3pPr>
            <a:lvl4pPr>
              <a:defRPr sz="2000">
                <a:solidFill>
                  <a:srgbClr val="002060"/>
                </a:solidFill>
                <a:latin typeface="Century Gothic" pitchFamily="34" charset="0"/>
              </a:defRPr>
            </a:lvl4pPr>
            <a:lvl5pPr>
              <a:defRPr sz="2000">
                <a:solidFill>
                  <a:srgbClr val="002060"/>
                </a:solidFill>
                <a:latin typeface="Century Gothic"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700338"/>
            <a:ext cx="3008313" cy="3344862"/>
          </a:xfrm>
          <a:prstGeom prst="rect">
            <a:avLst/>
          </a:prstGeom>
        </p:spPr>
        <p:txBody>
          <a:bodyPr/>
          <a:lstStyle>
            <a:lvl1pPr marL="0" indent="0">
              <a:buNone/>
              <a:defRPr sz="1400">
                <a:solidFill>
                  <a:srgbClr val="002060"/>
                </a:solidFill>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43BCF-E0DC-46F0-BDC0-3AC01860DB77}" type="datetime1">
              <a:rPr lang="en-US" smtClean="0"/>
              <a:t>15/08/2016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08CBA-FB58-480C-BB6A-C2F0202F702D}" type="slidenum">
              <a:rPr lang="en-US" smtClean="0"/>
              <a:t>‹#›</a:t>
            </a:fld>
            <a:endParaRPr lang="en-US"/>
          </a:p>
        </p:txBody>
      </p:sp>
    </p:spTree>
    <p:extLst>
      <p:ext uri="{BB962C8B-B14F-4D97-AF65-F5344CB8AC3E}">
        <p14:creationId xmlns:p14="http://schemas.microsoft.com/office/powerpoint/2010/main" val="33804464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7997E-E699-4089-909B-DBF2A8A61DEE}" type="datetime1">
              <a:rPr lang="en-US" smtClean="0"/>
              <a:t>15/08/2016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8CBA-FB58-480C-BB6A-C2F0202F702D}" type="slidenum">
              <a:rPr lang="en-US" smtClean="0"/>
              <a:t>‹#›</a:t>
            </a:fld>
            <a:endParaRPr lang="en-US"/>
          </a:p>
        </p:txBody>
      </p:sp>
      <p:pic>
        <p:nvPicPr>
          <p:cNvPr id="7" name="Picture 7" descr="High Res NR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48550" y="0"/>
            <a:ext cx="1695450" cy="621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descr="third brand device.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6286500"/>
            <a:ext cx="91440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33375" y="6453188"/>
            <a:ext cx="38576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100" dirty="0" smtClean="0">
                <a:solidFill>
                  <a:schemeClr val="bg1"/>
                </a:solidFill>
                <a:latin typeface="Century Gothic" pitchFamily="34" charset="0"/>
              </a:rPr>
              <a:t>Providing quality medical laboratory</a:t>
            </a:r>
            <a:r>
              <a:rPr lang="en-US" sz="1100" baseline="0" dirty="0" smtClean="0">
                <a:solidFill>
                  <a:schemeClr val="bg1"/>
                </a:solidFill>
                <a:latin typeface="Century Gothic" pitchFamily="34" charset="0"/>
              </a:rPr>
              <a:t> results faster</a:t>
            </a:r>
            <a:endParaRPr lang="en-US" sz="1100" dirty="0">
              <a:solidFill>
                <a:schemeClr val="bg1"/>
              </a:solidFill>
              <a:latin typeface="Century Gothic" pitchFamily="34" charset="0"/>
            </a:endParaRPr>
          </a:p>
        </p:txBody>
      </p:sp>
      <p:pic>
        <p:nvPicPr>
          <p:cNvPr id="3" name="Picture 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54147" y="362711"/>
            <a:ext cx="2517653" cy="627889"/>
          </a:xfrm>
          <a:prstGeom prst="rect">
            <a:avLst/>
          </a:prstGeom>
        </p:spPr>
      </p:pic>
    </p:spTree>
    <p:extLst>
      <p:ext uri="{BB962C8B-B14F-4D97-AF65-F5344CB8AC3E}">
        <p14:creationId xmlns:p14="http://schemas.microsoft.com/office/powerpoint/2010/main" val="2589971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8" r:id="rId6"/>
    <p:sldLayoutId id="2147483651" r:id="rId7"/>
    <p:sldLayoutId id="2147483655" r:id="rId8"/>
    <p:sldLayoutId id="2147483656" r:id="rId9"/>
    <p:sldLayoutId id="2147483657"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cdc.gov/handhygiene/index.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hlinkClick r:id="rId2"/>
              </a:rPr>
              <a:t>Hand Hygiene </a:t>
            </a:r>
            <a:endParaRPr lang="en-US" dirty="0"/>
          </a:p>
        </p:txBody>
      </p:sp>
      <p:sp>
        <p:nvSpPr>
          <p:cNvPr id="5" name="Text Placeholder 4"/>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1495915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What is Hand Hygiene?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lstStyle/>
          <a:p>
            <a:r>
              <a:rPr lang="en-US" sz="3000" dirty="0">
                <a:latin typeface="Times New Roman" panose="02020603050405020304" pitchFamily="18" charset="0"/>
                <a:cs typeface="Times New Roman" panose="02020603050405020304" pitchFamily="18" charset="0"/>
              </a:rPr>
              <a:t>Hand Hygiene means cleaning your hands </a:t>
            </a:r>
            <a:r>
              <a:rPr lang="en-US" sz="3000" dirty="0" smtClean="0">
                <a:latin typeface="Times New Roman" panose="02020603050405020304" pitchFamily="18" charset="0"/>
                <a:cs typeface="Times New Roman" panose="02020603050405020304" pitchFamily="18" charset="0"/>
              </a:rPr>
              <a:t>by using </a:t>
            </a:r>
            <a:r>
              <a:rPr lang="en-US" sz="3000" dirty="0">
                <a:latin typeface="Times New Roman" panose="02020603050405020304" pitchFamily="18" charset="0"/>
                <a:cs typeface="Times New Roman" panose="02020603050405020304" pitchFamily="18" charset="0"/>
              </a:rPr>
              <a:t>either handwashing (washing hands with soap and water), antiseptic hand wash, antiseptic hand rub (i.e. alcohol-based hand sanitizer including foam or gel), or surgical hand antisepsis</a:t>
            </a:r>
            <a:endParaRPr lang="en-US" sz="30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42C08CBA-FB58-480C-BB6A-C2F0202F702D}" type="slidenum">
              <a:rPr lang="en-US" smtClean="0"/>
              <a:t>2</a:t>
            </a:fld>
            <a:endParaRPr lang="en-US" dirty="0"/>
          </a:p>
        </p:txBody>
      </p:sp>
    </p:spTree>
    <p:extLst>
      <p:ext uri="{BB962C8B-B14F-4D97-AF65-F5344CB8AC3E}">
        <p14:creationId xmlns:p14="http://schemas.microsoft.com/office/powerpoint/2010/main" val="83096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r>
              <a:rPr lang="en-US" sz="3000" b="1" dirty="0">
                <a:latin typeface="Times New Roman" panose="02020603050405020304" pitchFamily="18" charset="0"/>
                <a:cs typeface="Times New Roman" panose="02020603050405020304" pitchFamily="18" charset="0"/>
              </a:rPr>
              <a:t>Two Methods for Hand Hygiene: </a:t>
            </a:r>
            <a:r>
              <a:rPr lang="en-US" sz="3000" b="1" dirty="0" smtClean="0">
                <a:latin typeface="Times New Roman" panose="02020603050405020304" pitchFamily="18" charset="0"/>
                <a:cs typeface="Times New Roman" panose="02020603050405020304" pitchFamily="18" charset="0"/>
              </a:rPr>
              <a:t/>
            </a:r>
            <a:br>
              <a:rPr lang="en-US" sz="3000" b="1" dirty="0" smtClean="0">
                <a:latin typeface="Times New Roman" panose="02020603050405020304" pitchFamily="18" charset="0"/>
                <a:cs typeface="Times New Roman" panose="02020603050405020304" pitchFamily="18" charset="0"/>
              </a:rPr>
            </a:br>
            <a:r>
              <a:rPr lang="en-US" sz="2200" b="1" dirty="0" smtClean="0">
                <a:latin typeface="Times New Roman" panose="02020603050405020304" pitchFamily="18" charset="0"/>
                <a:cs typeface="Times New Roman" panose="02020603050405020304" pitchFamily="18" charset="0"/>
              </a:rPr>
              <a:t>Alcohol-Based </a:t>
            </a:r>
            <a:r>
              <a:rPr lang="en-US" sz="2200" b="1" dirty="0">
                <a:latin typeface="Times New Roman" panose="02020603050405020304" pitchFamily="18" charset="0"/>
                <a:cs typeface="Times New Roman" panose="02020603050405020304" pitchFamily="18" charset="0"/>
              </a:rPr>
              <a:t>Hand Sanitizer vs. Washing with Soap and Water</a:t>
            </a:r>
            <a:endParaRPr lang="en-US" sz="22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42C08CBA-FB58-480C-BB6A-C2F0202F702D}" type="slidenum">
              <a:rPr lang="en-US" smtClean="0"/>
              <a:pPr/>
              <a:t>3</a:t>
            </a:fld>
            <a:endParaRPr lang="en-US" dirty="0"/>
          </a:p>
        </p:txBody>
      </p:sp>
      <p:sp>
        <p:nvSpPr>
          <p:cNvPr id="4" name="Content Placeholder 3"/>
          <p:cNvSpPr>
            <a:spLocks noGrp="1"/>
          </p:cNvSpPr>
          <p:nvPr>
            <p:ph sz="quarter" idx="13"/>
          </p:nvPr>
        </p:nvSpPr>
        <p:spPr>
          <a:xfrm>
            <a:off x="457200" y="1600200"/>
            <a:ext cx="8288547" cy="4572000"/>
          </a:xfrm>
        </p:spPr>
        <p:txBody>
          <a:bodyPr/>
          <a:lstStyle/>
          <a:p>
            <a:r>
              <a:rPr lang="en-US" sz="2400" dirty="0">
                <a:latin typeface="Times New Roman" panose="02020603050405020304" pitchFamily="18" charset="0"/>
                <a:cs typeface="Times New Roman" panose="02020603050405020304" pitchFamily="18" charset="0"/>
              </a:rPr>
              <a:t>•Alcohol-based hand sanitizers are the most effective products for reducing the number of germs on the hands of healthcare providers. Antiseptic soaps and detergents are the next most effective and non-antimicrobial soaps are the least effective.</a:t>
            </a:r>
          </a:p>
          <a:p>
            <a:r>
              <a:rPr lang="en-US" sz="2400" dirty="0">
                <a:latin typeface="Times New Roman" panose="02020603050405020304" pitchFamily="18" charset="0"/>
                <a:cs typeface="Times New Roman" panose="02020603050405020304" pitchFamily="18" charset="0"/>
              </a:rPr>
              <a:t>•When hands are not visibly dirty, alcohol-based hand sanitizers are the preferred method for cleaning your hands in the healthcare setting.</a:t>
            </a:r>
          </a:p>
          <a:p>
            <a:r>
              <a:rPr lang="en-US" sz="2400" dirty="0">
                <a:latin typeface="Times New Roman" panose="02020603050405020304" pitchFamily="18" charset="0"/>
                <a:cs typeface="Times New Roman" panose="02020603050405020304" pitchFamily="18" charset="0"/>
              </a:rPr>
              <a:t>•Soap and water are recommended for cleaning visibly dirty hands</a:t>
            </a:r>
          </a:p>
          <a:p>
            <a:endParaRPr lang="en-US" dirty="0"/>
          </a:p>
        </p:txBody>
      </p:sp>
    </p:spTree>
    <p:extLst>
      <p:ext uri="{BB962C8B-B14F-4D97-AF65-F5344CB8AC3E}">
        <p14:creationId xmlns:p14="http://schemas.microsoft.com/office/powerpoint/2010/main" val="3448617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609600"/>
          </a:xfrm>
        </p:spPr>
        <p:txBody>
          <a:bodyPr/>
          <a:lstStyle/>
          <a:p>
            <a:r>
              <a:rPr lang="en-US" dirty="0">
                <a:latin typeface="Times New Roman" panose="02020603050405020304" pitchFamily="18" charset="0"/>
                <a:cs typeface="Times New Roman" panose="02020603050405020304" pitchFamily="18" charset="0"/>
              </a:rPr>
              <a:t>Hand Cleansing Technique</a:t>
            </a:r>
          </a:p>
        </p:txBody>
      </p:sp>
      <p:sp>
        <p:nvSpPr>
          <p:cNvPr id="3" name="Slide Number Placeholder 2"/>
          <p:cNvSpPr>
            <a:spLocks noGrp="1"/>
          </p:cNvSpPr>
          <p:nvPr>
            <p:ph type="sldNum" sz="quarter" idx="12"/>
          </p:nvPr>
        </p:nvSpPr>
        <p:spPr/>
        <p:txBody>
          <a:bodyPr/>
          <a:lstStyle/>
          <a:p>
            <a:fld id="{42C08CBA-FB58-480C-BB6A-C2F0202F702D}" type="slidenum">
              <a:rPr lang="en-US" smtClean="0"/>
              <a:pPr/>
              <a:t>4</a:t>
            </a:fld>
            <a:endParaRPr lang="en-US" dirty="0"/>
          </a:p>
        </p:txBody>
      </p:sp>
      <p:sp>
        <p:nvSpPr>
          <p:cNvPr id="4" name="Content Placeholder 3"/>
          <p:cNvSpPr>
            <a:spLocks noGrp="1"/>
          </p:cNvSpPr>
          <p:nvPr>
            <p:ph sz="quarter" idx="13"/>
          </p:nvPr>
        </p:nvSpPr>
        <p:spPr>
          <a:xfrm>
            <a:off x="533400" y="1371600"/>
            <a:ext cx="8288547" cy="4953000"/>
          </a:xfrm>
        </p:spPr>
        <p:txBody>
          <a:bodyPr/>
          <a:lstStyle/>
          <a:p>
            <a:r>
              <a:rPr lang="en-US" sz="1900" b="1" u="sng" dirty="0">
                <a:solidFill>
                  <a:srgbClr val="FF0000"/>
                </a:solidFill>
                <a:latin typeface="Times New Roman" panose="02020603050405020304" pitchFamily="18" charset="0"/>
                <a:cs typeface="Times New Roman" panose="02020603050405020304" pitchFamily="18" charset="0"/>
              </a:rPr>
              <a:t>Duration of the entire procedure: 40–60 seconds.</a:t>
            </a:r>
          </a:p>
          <a:p>
            <a:r>
              <a:rPr lang="en-US" sz="1600" dirty="0">
                <a:latin typeface="Times New Roman" panose="02020603050405020304" pitchFamily="18" charset="0"/>
                <a:cs typeface="Times New Roman" panose="02020603050405020304" pitchFamily="18" charset="0"/>
              </a:rPr>
              <a:t>1.Wet hands with water.</a:t>
            </a:r>
          </a:p>
          <a:p>
            <a:r>
              <a:rPr lang="en-US" sz="1600" dirty="0">
                <a:latin typeface="Times New Roman" panose="02020603050405020304" pitchFamily="18" charset="0"/>
                <a:cs typeface="Times New Roman" panose="02020603050405020304" pitchFamily="18" charset="0"/>
              </a:rPr>
              <a:t>2.Apply the amount of soap product necessary to cover all hand surfaces.</a:t>
            </a:r>
          </a:p>
          <a:p>
            <a:r>
              <a:rPr lang="en-US" sz="1600" dirty="0">
                <a:latin typeface="Times New Roman" panose="02020603050405020304" pitchFamily="18" charset="0"/>
                <a:cs typeface="Times New Roman" panose="02020603050405020304" pitchFamily="18" charset="0"/>
              </a:rPr>
              <a:t>3.Rub hands palm to palm.</a:t>
            </a:r>
          </a:p>
          <a:p>
            <a:r>
              <a:rPr lang="en-US" sz="1600" dirty="0">
                <a:latin typeface="Times New Roman" panose="02020603050405020304" pitchFamily="18" charset="0"/>
                <a:cs typeface="Times New Roman" panose="02020603050405020304" pitchFamily="18" charset="0"/>
              </a:rPr>
              <a:t>4.Rub right palm over left dorsum with interlaced fingers, and vice versa.</a:t>
            </a:r>
          </a:p>
          <a:p>
            <a:r>
              <a:rPr lang="en-US" sz="1600" dirty="0">
                <a:latin typeface="Times New Roman" panose="02020603050405020304" pitchFamily="18" charset="0"/>
                <a:cs typeface="Times New Roman" panose="02020603050405020304" pitchFamily="18" charset="0"/>
              </a:rPr>
              <a:t>5.Rub palm to palm with fingers interlaced.</a:t>
            </a:r>
          </a:p>
          <a:p>
            <a:r>
              <a:rPr lang="en-US" sz="1600" dirty="0">
                <a:latin typeface="Times New Roman" panose="02020603050405020304" pitchFamily="18" charset="0"/>
                <a:cs typeface="Times New Roman" panose="02020603050405020304" pitchFamily="18" charset="0"/>
              </a:rPr>
              <a:t>6.Rub backs of fingers to opposing palms with fingers interlocked.</a:t>
            </a:r>
          </a:p>
          <a:p>
            <a:r>
              <a:rPr lang="en-US" sz="1600" dirty="0">
                <a:latin typeface="Times New Roman" panose="02020603050405020304" pitchFamily="18" charset="0"/>
                <a:cs typeface="Times New Roman" panose="02020603050405020304" pitchFamily="18" charset="0"/>
              </a:rPr>
              <a:t>7.Rub left thumb rotationally while clasped in right palm, and vice versa.</a:t>
            </a:r>
          </a:p>
          <a:p>
            <a:r>
              <a:rPr lang="en-US" sz="1600" dirty="0">
                <a:latin typeface="Times New Roman" panose="02020603050405020304" pitchFamily="18" charset="0"/>
                <a:cs typeface="Times New Roman" panose="02020603050405020304" pitchFamily="18" charset="0"/>
              </a:rPr>
              <a:t>8.Rub clasped fingers of right hand rotationally in left palm, backwards and forwards, and </a:t>
            </a:r>
            <a:r>
              <a:rPr lang="en-US" sz="1600" dirty="0" smtClean="0">
                <a:latin typeface="Times New Roman" panose="02020603050405020304" pitchFamily="18" charset="0"/>
                <a:cs typeface="Times New Roman" panose="02020603050405020304" pitchFamily="18" charset="0"/>
              </a:rPr>
              <a:t>vice versa</a:t>
            </a:r>
            <a:r>
              <a:rPr lang="en-US" sz="1600" dirty="0">
                <a:latin typeface="Times New Roman" panose="02020603050405020304" pitchFamily="18" charset="0"/>
                <a:cs typeface="Times New Roman" panose="02020603050405020304" pitchFamily="18" charset="0"/>
              </a:rPr>
              <a:t>.</a:t>
            </a:r>
          </a:p>
          <a:p>
            <a:r>
              <a:rPr lang="en-US" sz="1600" dirty="0">
                <a:latin typeface="Times New Roman" panose="02020603050405020304" pitchFamily="18" charset="0"/>
                <a:cs typeface="Times New Roman" panose="02020603050405020304" pitchFamily="18" charset="0"/>
              </a:rPr>
              <a:t>9.Rinse hands with water. Avoid using hot water in order to decrease the risk of dermatitis.</a:t>
            </a:r>
          </a:p>
          <a:p>
            <a:r>
              <a:rPr lang="en-US" sz="1600" dirty="0">
                <a:latin typeface="Times New Roman" panose="02020603050405020304" pitchFamily="18" charset="0"/>
                <a:cs typeface="Times New Roman" panose="02020603050405020304" pitchFamily="18" charset="0"/>
              </a:rPr>
              <a:t>10.Dry hands thoroughly with a single-use towel.</a:t>
            </a:r>
          </a:p>
          <a:p>
            <a:r>
              <a:rPr lang="en-US" sz="1600" dirty="0">
                <a:latin typeface="Times New Roman" panose="02020603050405020304" pitchFamily="18" charset="0"/>
                <a:cs typeface="Times New Roman" panose="02020603050405020304" pitchFamily="18" charset="0"/>
              </a:rPr>
              <a:t>11.Use towel to turn off faucet</a:t>
            </a:r>
            <a:r>
              <a:rPr lang="en-US" sz="1600" dirty="0" smtClean="0">
                <a:latin typeface="Times New Roman" panose="02020603050405020304" pitchFamily="18" charset="0"/>
                <a:cs typeface="Times New Roman" panose="02020603050405020304" pitchFamily="18" charset="0"/>
              </a:rPr>
              <a:t>.</a:t>
            </a:r>
          </a:p>
          <a:p>
            <a:r>
              <a:rPr lang="en-US" sz="1400" dirty="0" smtClean="0">
                <a:latin typeface="Times New Roman" panose="02020603050405020304" pitchFamily="18" charset="0"/>
                <a:cs typeface="Times New Roman" panose="02020603050405020304" pitchFamily="18" charset="0"/>
              </a:rPr>
              <a:t>The </a:t>
            </a:r>
            <a:r>
              <a:rPr lang="en-US" sz="1400" dirty="0">
                <a:latin typeface="Times New Roman" panose="02020603050405020304" pitchFamily="18" charset="0"/>
                <a:cs typeface="Times New Roman" panose="02020603050405020304" pitchFamily="18" charset="0"/>
              </a:rPr>
              <a:t>same technique is used when decontaminating hands with an </a:t>
            </a:r>
            <a:r>
              <a:rPr lang="en-US" sz="1400" b="1" dirty="0">
                <a:latin typeface="Times New Roman" panose="02020603050405020304" pitchFamily="18" charset="0"/>
                <a:cs typeface="Times New Roman" panose="02020603050405020304" pitchFamily="18" charset="0"/>
              </a:rPr>
              <a:t>alcohol-based hand rub</a:t>
            </a:r>
            <a:r>
              <a:rPr lang="en-US" sz="1400" dirty="0">
                <a:latin typeface="Times New Roman" panose="02020603050405020304" pitchFamily="18" charset="0"/>
                <a:cs typeface="Times New Roman" panose="02020603050405020304" pitchFamily="18" charset="0"/>
              </a:rPr>
              <a:t>, however no water is used. Similarly, towels are not used for drying, as hands will quickly dry on their own. When using alcohol-based hand rubs, the CDC recommends healthcare personnel rub their hands until the alcohol evaporates and the hands are dry (CDC, 2012).</a:t>
            </a:r>
          </a:p>
          <a:p>
            <a:endParaRPr lang="en-US" dirty="0"/>
          </a:p>
        </p:txBody>
      </p:sp>
    </p:spTree>
    <p:extLst>
      <p:ext uri="{BB962C8B-B14F-4D97-AF65-F5344CB8AC3E}">
        <p14:creationId xmlns:p14="http://schemas.microsoft.com/office/powerpoint/2010/main" val="170125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C08CBA-FB58-480C-BB6A-C2F0202F702D}" type="slidenum">
              <a:rPr lang="en-US" smtClean="0"/>
              <a:pPr/>
              <a:t>5</a:t>
            </a:fld>
            <a:endParaRPr lang="en-US" dirty="0"/>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057400" y="716971"/>
            <a:ext cx="5029200" cy="5531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841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Slide Number Placeholder 2"/>
          <p:cNvSpPr>
            <a:spLocks noGrp="1"/>
          </p:cNvSpPr>
          <p:nvPr>
            <p:ph type="sldNum" sz="quarter" idx="12"/>
          </p:nvPr>
        </p:nvSpPr>
        <p:spPr/>
        <p:txBody>
          <a:bodyPr/>
          <a:lstStyle/>
          <a:p>
            <a:fld id="{42C08CBA-FB58-480C-BB6A-C2F0202F702D}" type="slidenum">
              <a:rPr lang="en-US" smtClean="0"/>
              <a:pPr/>
              <a:t>6</a:t>
            </a:fld>
            <a:endParaRPr lang="en-US" dirty="0"/>
          </a:p>
        </p:txBody>
      </p:sp>
      <p:sp>
        <p:nvSpPr>
          <p:cNvPr id="4" name="Content Placeholder 3"/>
          <p:cNvSpPr>
            <a:spLocks noGrp="1"/>
          </p:cNvSpPr>
          <p:nvPr>
            <p:ph sz="quarter" idx="13"/>
          </p:nvPr>
        </p:nvSpPr>
        <p:spPr/>
        <p:txBody>
          <a:bodyPr/>
          <a:lstStyle/>
          <a:p>
            <a:endParaRPr lang="en-US"/>
          </a:p>
        </p:txBody>
      </p:sp>
    </p:spTree>
    <p:extLst>
      <p:ext uri="{BB962C8B-B14F-4D97-AF65-F5344CB8AC3E}">
        <p14:creationId xmlns:p14="http://schemas.microsoft.com/office/powerpoint/2010/main" val="3329961441"/>
      </p:ext>
    </p:extLst>
  </p:cSld>
  <p:clrMapOvr>
    <a:masterClrMapping/>
  </p:clrMapOvr>
</p:sld>
</file>

<file path=ppt/theme/theme1.xml><?xml version="1.0" encoding="utf-8"?>
<a:theme xmlns:a="http://schemas.openxmlformats.org/drawingml/2006/main" name="NRL_Presentation_Template_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NRL_Presentation_Template_2015</Template>
  <TotalTime>106</TotalTime>
  <Words>334</Words>
  <Application>Microsoft Office PowerPoint</Application>
  <PresentationFormat>On-screen Show (4:3)</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NRL_Presentation_Template_2015</vt:lpstr>
      <vt:lpstr>Hand Hygiene </vt:lpstr>
      <vt:lpstr>What is Hand Hygiene?</vt:lpstr>
      <vt:lpstr>Two Methods for Hand Hygiene:  Alcohol-Based Hand Sanitizer vs. Washing with Soap and Water</vt:lpstr>
      <vt:lpstr>Hand Cleansing Technique</vt:lpstr>
      <vt:lpstr>PowerPoint Presentation</vt:lpstr>
      <vt:lpstr>PowerPoint Presentation</vt:lpstr>
    </vt:vector>
  </TitlesOfParts>
  <Company>National Reference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Kannan Sivadasan Pillai Das (NRL)</dc:creator>
  <cp:lastModifiedBy>Kannan Sivadasan Pillai Das (NRL)</cp:lastModifiedBy>
  <cp:revision>5</cp:revision>
  <dcterms:created xsi:type="dcterms:W3CDTF">2016-08-15T07:42:51Z</dcterms:created>
  <dcterms:modified xsi:type="dcterms:W3CDTF">2016-08-15T09:28:56Z</dcterms:modified>
</cp:coreProperties>
</file>