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79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7" r:id="rId27"/>
    <p:sldId id="374" r:id="rId28"/>
    <p:sldId id="375" r:id="rId29"/>
    <p:sldId id="376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ne Christopher" initials="J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6501" autoAdjust="0"/>
  </p:normalViewPr>
  <p:slideViewPr>
    <p:cSldViewPr>
      <p:cViewPr>
        <p:scale>
          <a:sx n="70" d="100"/>
          <a:sy n="70" d="100"/>
        </p:scale>
        <p:origin x="-114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6T08:58:04.87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4049 0,'-47'0,"47"0,-24 0,24 0,-24 0,1 0,23 0,-24 0,24 0,-24 0,24 0,-23 0,-1 0,24 0,-24 0,24 0,-23 0,23 23,-24-23,0 0,24 0,-23 0,23 0,-24 0,24 0,-24 0,1 0,23 0,-24 0,24 0,-24 0,24 0,-23 0,23 0,-24 0,0 0,24 0,-23 0,-1 0,0 0,24 0,-23 0,-1 0,0 0,1 0,23 0,-24 0,0 0,1 0,23 0,-24 0,24 0,-24 0,1 0,23 0,-24 0,24 0,0 0,-24 0,1 0,23 0,-24 0,24 0,-24 0,0 0,24 0,0 0,-23 0,-1 0,24 0,-24 0,24 0,-23 24,-1-24,24 0,0 0,-24 0,1 0,23 0,-24 0,24 0,-24 0,24 0,-23 0,-1 0,24 0,-24 0,24 0,-23 0,23 0,-24 0,0 0,24 0,-23 0,23 0,-24 0,0 0,24 0,-23 0,-1 0,24 0,0 0,-24 0,1 0,23 0,-24 0,0 0,24 0,-23 0,23 0,-24 0,0 0,24 0,0 0,-23 0,-1 0,0 0,1 0,-1 0,0 24,1-24,-1 0,24 0,-24 0,1 0,23 0,-24 0,24 0,-24 0,24 0,-47 0,47 0,-24 0,24 0,-23 0,23 0,0 0,-24 0,0 0,24 0,-23 24,23-24,0 0,-24 23,0-23,24 0,-24 0,24 0,-23 0,-1 0,24 0,-24 0,24 0,-23 0,23 0,-24 0,0 0,1 0,23 0,-24 0,0 0,1 0,23 0,-48 0,48 0,-23 0,23 0,-48 0,48 0,-47 0,47 0,-24 0,24 0,-47 24,47-24,-24 0,24 0,-23 0,-1 0,24 0,-24 24,24-24,-23 0,23 0,-24 0,24 0,-24 0,1 0,23 0,-24 0,0 0,1 0,23 0,-24 0,0 0,1 0,-1 0,24 0,-24 0,1 0,23 0,-24 0,0 0,24 0,-23 0,23 0,-24 0,24 0,-24 0,1 0,23 0,-24 0,24 0,-24 0,24 0,-23 0,-1 0,24 0,-24 0,24 0,-24 0,24 0,-23 0,-1 0,24 0,-24 0,24 0,-23 0,23 0,-24 0,0 0,24 0,-23 0,23 0,-24 0,24 0,-24 0,1 0,23 0,-24 0,24 0,-24 0,24 0,-23 0,-1 0,24 0,-24 0,24 0,-23 0,23 0,-24 0,0 0,24 0,-23 0,23 0,-24 0,24 0,-24 0,24 0,-23 0,-1 0,24 0,-24 0,24 0,-23 0,23 0,-24 0,0 0,24 0,-23 0,23 0,0 24,-24-24,0 23,24-23,0 0,0 24,0-24,0 24,0-24,0 24,0-24,0 23,0 1,0-24,0 24,0-24,0 24,0-24,0 23,0 1,0-24,0 24,0 0,0-1,0-23,0 24,0 0,0-24,0 47,0-23,0-24,0 48,0-48,0 47,0-23,0 0,0 23,24 1,-24-1,0-23,24 23,-24 1,0-1,0-47,0 48,0-48,0 0,0 0,0 0,0 24,0-24,0 23,0-23,0 0,0 0,0 24,0-24,0 24,0-24,0 24,0-1,0 1,0 0,0 0,0-1,0-23,0 48,0-48,0 0,0 24,0-24,0 23,0-23,0 24,0 0,0-24,0 0,0 0,0 24,0-24,0 0,23 0,-23 0,24 0,-24 0,24 0,-24 0,0 0,23 0,-23 0,0 0,24 0,-24 0,24 0,-24 0,23 0,-23 0,24 0,-24 0,0 0,24 0,-24 0,23 0,-23 0,24 0,-24 0,24 0,-1 0,-23 0,0 0,24 0,-24 0,0 0,24 0,-24 0,23 0,-23 0,0 0,0 0,24 0,-24 0,0 0,24 0,-24 0,23 0,-23 0,48-24,-48 0,23 24,1 0,0 0,-1 0,1 0,0 0,23 0,-47 0,24 0,-24 0,24 0,-1 0,1 0,-24 0,24 0,-1 0,1 0,-24 0,24 0,-24 0,23 0,-23 0,24 0,0 0,-24 0,23 0,-23 0,24 0,-24 0,0 0,24 0,-24 0,23 0,-23 0,24 0,-24 0,47 0,-47 0,24 0,23 0,-23 0,0 0,-1 0,1 0,0 0,-24 0,23 0,-23 0,48 0,-48-24,47 24,-23 0,23-23,-23 23,-1 0,25 0,-48 0,23 0,25 0,-48 0,23 0,-23 0,48 0,-25 0,-23 0,48 0,-48 0,23 0,1 0,0 0,0 0,-24 0,23 0,-23 0,24 0,0 0,-24 0,23 0,-23 0,24 0,-24 0,24 0,-1 0,-23 0,24 0,-24 0,24 0,-24 0,23 0,1 0,0 0,-24 0,23 0,1 0,0 0,-24 0,47 0,-47 0,24 0,-1 0,-23 0,24 0,0 0,-24 0,23 0,-23 0,24 0,-24 0,24 0,-1 0,-23 0,24 0,0 0,-24 0,23 0,1 0,-24 0,24 0,-1 0,48 0,-23 0,23 0,-24 0,24 0,-47 0,-1 0,1 0,24 0,-48 0,23 0,-23 0,24 0,-24 0,24 0,-24 0,0 0,23 0,-23 0,24 23,-24-23,24 0,-24 0,23 0,1 0,0 0,-24 0,23 0,-23 0,0 0,24 0,-24 0,24 0,-24 0,23 0,-23 0,48 0,23 0,0 0,-24 0,-23 0,23 0,0 0,-47 0,24 0,-24 0,24 0,-24 0,23 0,-23 0,24 0,0 0,-24 0,0 0,23 0,-23 0,24 0,-24 0,47 0,-23 0,-24 0,47 0,-23 0,0 0,-1 0,25 0,-48 0,47 0,-23 0,-24 0,24 0,-1 0,25 0,-1 0,-23-47,70 47,1-24,47-23,-47 47,-24-24,0 24,-24 0,24 0,-24 0,1 0,23 0,-24 0,0 0,1 24,-1-24,-23 0,0 0,-1 23,-23-23,24 0,0 0,23 0,-23 0,-1 0,1 24,0-24,-1 24,25-24,-25 0,1 0,0 0,-1 0,1 0,0 0,-1 0,-23 0,24 0,-24 0,0 0,24 0,-24 0,23 0,-23 0,48-24,-1-23,0 47,24-24,24 0,47 0,-47 24,-24 0,24 0,-24 0,-24 0,24 0,-24 0,1 0,-25 24,25 0,-48-24,23 0,25 0,-25 0,1 0,-24 0,24 24,-1-24,-23 0,24 0,0 0,-24 0,23 0,-23 0,0 0,24 0,23 0,1 0,46 0,25 0,-48 0,0 0,-24 0,-23 0,23 0,-23 0,23 0,-47 0,24 0,0 23,-1-23,1 0,-24 0,24 24,23-24,24 0,-24 0,1 0,-25 24,1-24,0 0,-24 0,47-48,24 25,24-25,-1 1,72 23,24-24,-48 48,-48 0,-23 0,0 0,-23 0,-1 0,0 0,1 0,-1 24,-23-24,23 0,0 24,-23-24,-24 0,24 0,-1 0,1 0,0 0,23 24,-47-24,24 0,23 0,1 23,-25-23,25 24,-25 0,1-24,23 0,-23 24,0-1,47-23,-48 0,1 24,23-24,1 0,-48 24,47-24,-23 0,23 24,-23-24,47 23,-24-23,-23 0,23 0,0 0,-47 0,71 0,48-47,23 23,24-23,-72 47,-23 0,48 0,-1 0,-23 0,-24 0,0 0,-24 0,-23 23,-1-23,25 0,-25 0,1 24,-24-24,24 0,-1 0,1 0,-24 0,24 0,-24 0,23 0,1-24,71-23,23 23,1 0,-1 24,-47 0,0 0,-24 0,1 0,23 0,23 0,1 24,23 24,-47-25,-23 1,-1 0,-23 0,0-24,-1 0,-23 0,0 23,0-23,24 0,-24 0,24 0,-24 0,23 0,-23 0,24 0,0 0,-1 0,-23 0,24-23,0 23,-24-24,23 24,-23 0,24-24,-24 24,24-24,-1 24,-23 0,24 0,-24-23,0 23,24 0,-24 0,23 0,-23-24,0 24,0-24,0 24,24 0,-24 0,24 0,-24 0,23 0,-23 0,24 0,-24 0,0 0,24 0,-24 0,0 0,0 0,0 0,0 0,23 0,-23 0,24 0,-24 0,24 0,-24 0,23 0,1 0,-24 0,24 0,-24 0,23 0,-23 0,24 0,0 0,-24 0,23 0,-23-24,24 24,-24-23,24 23,-1 0,-23 0,24 0,-24-24,24 24,-24 0,23-24,-23 0,0 24,24 0,-24-23,24 23,-24-24,0 24,23 0,-23-24,0 0,0 24,0-23,0 23,0-24,0 0,0 24,0-24,0 24,0-23,0 23,0-24,0 0,0 24,0-24,0 24,0-23,0 23,0-24,0 0,0 24,0-24,0 24,0-23,0 23,0-24,0 0,0 0,0 24,0-47,0 23,0 24,0-47,0 47,0-24,0 24,0-24,0 0,0 24,0-23,0 23,0-24,0 24,0-48,0 25,0 23,0-24,0 0,0 24,0-24,0 24,0-23,0 23,0-24,0 0,0 24,0-24,0 24,0-23,0 23,0-24,-23 24,-1 0,24 0,-24 0,24 0,-23 0,23 0,-24 0,24 0,-24 24,1-24,23 0,-24 0,24 0,-24 0,1 0,23 0,-24 0,24 0,-24 0,24 0,-23 0,-1 0,24 0,-24 0,24 0,-23 0,23 0,-24 0,0 0,24 0,-23 0,23 0,-24 0,24 0,-24 0,1 0,23 0,-24 0,24 0,-24 0,24 0,-23 0,-1 0,24 0,-24 0,1 0,23 0,-24 0,24 0,-24 0,24 0,-23 0,-1 0,24 0,-24 0,24 0,-23 0,23 0,-24 0,0 0,24 0,-23 0,23 0,-24 0,24 0,-24 0,1 0,23 0,0 0,-24 0,0 0,24 0,-23 0,23 0,-24 0,24 0,-24 0,0 0,24 0,-23 0,23 0,-24 0,0 0,1 0,-1 0,0 0,24 0,-23 0,-25 0,48 0,-23 0,23 0,-24 0,24 0,-24 0,1 0,23 0,-24 0,24 0,-24 0,24 0,-23 0,-1 0,24 0,-24 0,24 0,-23 0,23 0,-24 0,0 0,24 0,-23 0,23 0,-24 0,24 0,-24 0,1 0,23 0,-24 0,24 0,-24 0,24 0,-23 0,-1 0,0 0,24 0,-23 0,23 0,-24 0,0 0,24 0,-23 0,23 0,-24 0,24 0,-24 0,1 0,23 0,-24 0,24 0,-24 0,24 0,-23 0,-1 0,24 0,-24 0,24 0,-23 0,23 0,-24 0,24 0,-24 0,1 0,23 0,-24 0,24 0,-24 0,24 0,-24 0,1 0,23 0,-24 0,24 0,-24 0,24 0,-23 0,-1 0,24 0,-24 0,24 0,-47 0,47 0,-24 0,24 0,-23 0,-25 0,48 0,-23 0,-1 0,0 0,1 0,-1 0,0 0,-23 0,23 0,1 0,-1 0,24 0,-47 0,47 0,-24 0,0 0,1 0,-1 0,24 0,-24 0,1 0,23 0,-24 0,24 0,-24 0,24 0,-23 0,23 0,-24 0,0 0,24 0,-23 0,23 0,-24 0,24 0,-24 0,1 0,23 0,-24 0,24 0,-24 0,24 0,-23 0,-1 0,24 0,-24 0,1 0,-1 0,24 0,-24 0,24 0,-24 0,24 0,-23 0,-1 0,0 0,-23 0,23 0,1 0,23 0,-24 0,24 0,-24 0,24 0,-23 0,-1 0,24 0,-24 0,24 0,-23 0,-1 0,0 0,24 0,-23 0,23 0,-24 0,24 0,-24 0,1 0,23 0,-24 0,24 0,-24 0,24 0,-23 0,-1-24,24 24,-24 0,24 0,-23 0,-1 0,0 0,24 0,-23 0,23 0,-24 0,0 0,1 0,23 0,-24 0,0 0,1 0,23 0,-24 0,-23 0,47 0,-24 0,24 0,-24 0,24 0,-47 0,23 0,1 0,23 0,-24 0,24 0,-24 0,1 0,-1 0,24 0,-24 0,24 0,-24 0,1 0,-1 0,0 0,24 0,-23 0,-1 0,0 0,24 0,-23 0,-1 0,24 0,0 0,-47 0,47 0,-24 0,24 0,-24 0,1 0,23 0,-24 0,24 0,-24 0,24 0,-23 0,-1 0,0 0,24 0,-23 0,-1 0,0 0,1 0,23 0,-24 0,0 0,-23 0,47 0,-24 0,24 0,-23 0,23 0,-24 0,0 0,24 0,-23 0,23 0,-24 0,24 0,-24 0,1 0,23 0,-24 0,24 0,-24 0,24 0,-23 0,-1 0,0 0,24 0,-23 0,23 0,-24 0,0 0,24 0,-23 0,23 0,-24 0,24 0,-24 0,1 0,-1 0,24 0,-24 0,0 0,24 0,-23 0,23 0,-24 0,24 0,-24 0,1 0,23 0,-24 0,24 0,-24 0,1 0,-1 0,-23 0,23 0,24 0,-47 0,23 0,0 0,1 0,23 0,-24 0,0 0,1 0,23 0,-48 0,48 0,-23 0,-1 0,24 0,-47 0,47 0,-24 0,0 0,1 0,-1 0,24 0,-47 0,47 0,-24 0,0 0,1 0,-1 0,0 0,1 0,23 0,-24 0,24 0,-24 0,24 0,-23 0,-1 0,24 0,-24 0,24 0,-23 0,23 0,-24 0,24 0,-24 0,1 0,23 0,-24 0,24 0,-24 0,24 0,-24 0,1 0,23 0,-24 0,24 0,-47 0,47 0,-24 0,-23-24,47 24,-24 0,24 0,-24 0,1 0,-1 0,24 0,-24 0,24 0,-23 0,-1-24,24 24,-24 0,24 0,-23 0,-1 0,0 0,1 0,-1 0,0 0,-47 0,48 0,-1 0,0 0,1 0,-1 0,24 0,-24 0,-23 0,23 0,24 0,-23 0,-1 0,0-23,24 23,-23 0,-1 0,24 0,-24-24,1 24,23 0,-24-24,0 24,24 0,-23 0,23 0,-24 0,24 0,-24 0,1 0,23 0,-24 0,24 0,-24 0,24 0,-24 0,1 0,23 0,-48 0,48 0,-23 0,-1 0,24 0,-24 0,24 0,-23 0,23 0,-48 0,48 24,-23-24,23 0,0 0,-24 0,0 0,24 24,-23-24,23 0,0 0,-24 0,0 0,24 0,0 23,-23-23,-1 0,24 0,0 0,-24 0,1 0,23 0,-24 0,24 0,-24 0,24 0,-23 0,-1 0,24 0,-24 0,24 0,-23 0,23 0,-24 0,0 0,24 0,-23 0,23 0,-24 0,0 0,1 0,23 0,-48 0,48 0,-23 0,23 0,-24 0,24 0,0 0,-24 0,1 0,23 0,-24 0,-47 0,0 0,0 0,-24 0,24 0,24 0,-24 0,47 0,-23 0,-24 0,23 0,-46 0,23 0,0 0,0 0,0 0,23 0,25 0,-1 0,-23 0,23 0,24 0,-47 0,23 0,0 0,1 0,23 0,-24 0,0 0,-23 0,23 0,24 0,-24 0,24 0,-47 0,47 0,-24 0,24 0,-23 0,-1 0,24 0,-24 0,24 0,-23 0,23 0,-24 0,0 0,24 0,-23 0,23 0,-24 0,24 0,-24 0,1 0,23 0,0-23,0-1,0 24,0-24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10.72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60,'0'0,"20"0,0 0,-20-18,0 18,20 0,0 0,-20 0,20 0,-1 0,-19 0,20 0,0 0,0 0,-20 0,20 0,0 0,-20 0,20 0,-1 0,1 0,-20 0,20 0,0 0,-20 0,20 0,0 0,-1 0,-19 0,20 0,0 0,-20 0,20 0,0 0,0 0,-20 0,0 0,39 0,-39 0,40 0,-20 0,0 0,0 0,0 0,-1 0,1 0,0 0,-20 0,20 0,0 0,-20 0,20 0,19 0,-39 0,20 0,20 0,-40 0,20 0,0 0,-1 0,21 0,-20 0,0 0,0 0,-20 0,19 0,1 0,0 0,0 0,0 0,0 0,-20 0,20 0,-1 0,-19 0,0 0,40 0,-40 0,20 0,0 0,0 0,19 0,-19 0,-20 0,20 0,0 0,0 0,-20 0,20 0,-1 0,-19 0,20 0,0 0,0 0,-20 0,20 0,0 0,-20 0,19 0,1 0,0 0,-20 0,20 0,0 0,-20 0,0 0,0 0,20 0,0 0,-20 0,0 0,0 0,19 0,1 0,-20 0,0 0,0 0,20 0,0 0,-20 0,20 0,-20 0,0 0,20 0,-1 0,-19 0,20 0,0 0,-20 0,0 0,20 0,0 0,-20 0,0 0,0 0,20 0,0 0,-20 0,19 0,1 0,-20 0,20 0,0 0,0 0,-20 0,0 0,0 0,20 0,-1 0,-19 0,20 0,0 0,-20 0,0 0,20 0,0 0,-20 0,20 0,0 0,-20 0,19 0,1 0,0 0,-20 0,20 0,0 0,-20 0,20 0,-1 0,1 0,-20 0,20 0,0 0,-20 0,0 0,0 0,20 0,0 0,-20 0,20 0,-1 0,1 0,0 0,0 0,-20 0,40 0,-21 0,-19 0,20 0,0 0,-20 0,20 0,20 0,-40 0,20 0,-1 0,1 0,-20 0,20 0,0 0,-20 0,20 0,20 0,-21 0,21 0,-20 0,0 0,0 0,-1 0,1 0,0 0,-20 0,20 0,20 0,-40 0,39 0,-19 0,0 0,0 0,0 0,19 0,1 0,-20 0,20 0,-20 0,-1 0,21 0,-40 0,40 0,-20 0,-1 0,1 0,0 0,0 0,20 0,-1 0,1 0,0 0,-40 0,20 0,-1 0,-19 0,20 0,0 0,-20-18,0 18,20 0,0 0,-20 0,20 0,0-18,-20 18,39 0,1 0,-20 0,19 0,-19 0,20 0,-20 0,20 0,-1 0,-39 0,40 0,0 0,-21 0,21 0,0 18,-40-18,20 0,0 0,-20 0,19 0,1 0,0 0,-20 0,40 0,-20 0,-20 0,19 0,1 0,-20 0,20 0,0 0,0 0,0 0,19 0,-19 0,40 0,-40 0,-1 0,1 0,0 0,20 0,19 0,-39 0,40 0,-40 0,19 0,1 0,-40 0,40 0,-20 0,-20 0,39 0,1 0,-40 0,20 0,0 0,-20 0,20 0,-1 0,1 0,0 0,0 0,-20 0,20 0,0 0,-1 0,-19 0,20 0,0 0,0 0,20 18,-1 0,-19 0,20-18,0 0,-40 18,19-18,1 0,0 0,0 0,0 0,0 0,0 0,19 0,-19 0,0 0,20 0,-40 18,19-18,1 0,-20 0,40 0,0 0,-20 0,19 0,-19 0,20 0,-1 0,-19 0,20 0,-20 0,0 0,0 0,-1 0,-19 0,20 0,0 0,0 0,-20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20.44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0 129,'0'0,"19"0,1 0,-20-14,20 14,0 0,-20-14,20 14,0 0,0-14,-20 14,19 0,1 0,-20-14,40 14,-20-13,-20 13,20 0,-1 0,1 0,-20 0,20 0,0 0,20 0,-21 0,1 0,0 0,20 0,-40 0,20 0,0 0,-20 0,19 0,1 0,0 0,20 0,-20 0,-1 0,21 0,-40 0,40 0,-20 0,-20 0,20 0,-1 0,1 0,0 0,0 0,-20 0,20 0,19 0,-39 0,20 0,0 0,0 0,-20 0,40 0,-40 0,20 0,19 0,-39 0,40 0,-20 0,0 0,19 0,-19 0,20 0,-20 0,-20 0,39 0,1 0,-20 0,20 0,-21 0,-19 0,20 0,0 0,-20 0,20 0,0 0,0 0,-1 0,1 0,0 0,-20 0,20 0,0 0,0 0,19 0,-19 0,20 0,-20 0,0 0,-1 0,21 0,-20 0,20 0,-21 0,1 0,20 0,-20 0,0 0,19 0,-19 0,0 0,0 0,0 0,0 0,-1 0,-19 0,20 0,0 0,0 0,0 0,0 0,-20 0,20 0,19 0,-19 0,20 0,-20 0,19 0,1 0,-20 0,0 0,-1 0,1 0,-20 0,40 0,-20 0,20 0,-1 0,-19 0,20 0,-20 0,-1 0,1 0,0 0,0 0,0 0,0 0,-20 0,19 0,1 0,-20 0,20 0,0 0,0 0,0 0,0 0,-1 0,21 0,-20 0,0 0,0 0,19 0,-19 0,20 0,0 0,-1 0,1 13,0 1,-21-14,21 0,0 0,-20 0,19 0,-19 0,40 0,-21 0,-19 0,0 0,0 0,0 0,0 0,-1 0,1 0,40 0,-20 0,-1 0,1 0,0 0,-40 0,39 0,-39 0,20 0,0 0,0 0,-20 0,39 0,-19 0,-20 0,40 0,-20 0,20 0,-21 0,1 0,20 0,0 0,-21 0,21 0,-20 0,0 0,20 0,-40 0,19 0,1 0,40 0,-21 0,-19 0,20 0,-20 0,-20 0,20 0,0 0,-20 0,19 0,1 0,0 0,-20 0,0-14,0 14,20 0,-20-13,0 13,0-14,0 14,20 0,0 0,19 0,21 0,-40 0,19 0,1 0,0 0,19 0,1 0,-21 0,41 0,-21 0,-19 0,20 0,-21 0,-19 0,0 0,0 0,0 0,19 0,1 0,-20 0,39 0,21 0,-21 14,-19-14,0 0,-20 0,-1 0,1 0,-20 0,20 0,0 0,0 0,-20 0,39 0,-19 0,0 0,0 0,0 0,-20 0,39 0,-39 0,20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28.58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26,'0'0,"20"0,-1 0,-19 0,20 0,-20-11,0 11,20 0,0 0,-20 0,20 0,0 0,-20 0,19 0,1 0,0 0,-20 0,20 0,0 0,-20 0,20 0,-20 0,0 0,20 0,-1 0,-19 0,20 0,0 0,-20 0,20 0,-20 0,0 0,20 0,0 0,-20 0,19 0,1 0,-20 0,20 0,0 0,0 0,-20 0,20 0,-1 0,-19 0,0 0,20 0,0 0,-20 0,40 0,-20 0,-1 0,21 0,-40 0,20 0,0 0,0 0,-1 0,21 0,-40 0,40 0,-20 0,-20 0,19 0,1 0,0 0,0 0,0 0,-20 0,39 0,-19 0,0 0,0 0,20 0,-40 0,39 0,-19 0,40 0,-1 11,-19 0,0 0,19 0,1-1,-21 1,-19 0,20-11,-20 0,-1 0,1 0,0 0,0 0,0 0,19 0,-19 0,20 11,19-1,-39 2,40-12,-1 0,1 10,-40 1,19-11,21 0,-40 0,19 0,-19 0,-20 0,40 0,-20 0,0 0,19 0,-39 0,20 0,20 0,-40 0,20 0,19 0,-19 0,20 0,-20 0,19 0,1 0,-20 0,19 0,-19 0,0 0,20 0,-40 0,20 0,19 0,-39 0,40 0,-20 0,39 0,-19 0,0 0,-1 0,-19 0,-20 0,20 0,0 0,0 0,-20 0,39 0,1 0,20 0,-1 0,-39 0,20 0,-1 0,-39 0,20 0,0 0,0 0,0 0,-1 0,41 0,-1 0,1 0,-40 0,20 0,-21 0,21 0,0 0,-20 0,19 0,1 0,-20 0,0 0,-1 0,1 0,20 0,-20 0,19 0,-19 0,40 0,-40 0,-1 0,1 0,0 0,-20 0,40 0,-1 0,-19 0,20 0,0 0,-1 0,1 0,-20 0,20 0,19 0,-39 0,0 0,0 0,-1 0,21 0,-20 0,20 0,-21 0,21 0,-20 0,-20 0,20 0,0 0,-1 0,21 0,-20-11,0 11,0 0,-1 0,1 0,0 0,0 0,-20 0,40 0,-40 0,19 0,21 0,-40 0,20 0,0 0,0-10,-1 10,1 0,-20-12,20 12,-20-10,0 10,20 0,-20-11,0 11,20 0,-20-11,0 11,20 0,0 0,-20 0,19 0,21 0,-20 0,39 0,1 11,-20-11,19 0,20 11,-19-11,-20 0,-1 0,1 0,-20 0,19 0,-39 0,40 0,0 0,-20 0,19 0,1 0,-20 0,19 0,-19 0,0 0,0 0,0 0,20 0,-21 0,41 0,-20 0,-40 0,39 0,-19 0,-20 0,20 0,0 0,-20 0,20 0,-1 0,1 0,20 0,0 0,-21 0,21 0,-20 0,-20 0,20 0,0 0,-20 0,19 0,21 0,-20 0,0 0,19 0,-19 0,0 0,0 0,0 0,19 0,-19 0,20 0,-20 0,20 0,-1 0,21 10,-21-10,21 0,-20 12,-1-12,21 0,-1 0,-39 0,40 0,-1 0,20 0,-19 0,19 0,-19 0,-1 0,-19 0,20 0,-21 0,-19 0,20 0,-20 0,-1 0,21 0,-20 0,0 0,0 0,-1 0,21 0,-40 0,20 0,20 0,-40 0,19 0,1 0,-20 0,20 0,20 0,-20 0,-1 0,1 0,20 0,-20 0,0 0,-1 0,1 0,-20 0,20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6T08:59:00.9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96 203,'0'24,"0"-24,0 23,0-23,0 24,0-1,0 1,0-24,0 24,0-1,0 1,0-24,0 23,0-23,0 24,0 0,0-1,0 24,0-47,0 24,0-24,0 23,0-23,0 24,0 0,0-24,0 23,0-23,0 24,0-24,0 23,0 1,0-24,0 24,0-24,0 47,0-47,0 23,0 1,0-1,0 1,0 23,23 0,1 1,-24-25,24 24,-24-23,0-1,24 1,-24 0,0 23,0-47,0 23,24 1,-24 0,0-24,0 23,0-23,0 24,0-24,0 23,0 1,0-24,0 23,0 1,0-24,0 24,0-1,0-23,0 24,0-24,0 23,0 1,0 0,0-24,0 23,0-23,0 24,0-1,0 1,0-24,0 23,0-23,0 24,0-24,0 24,0-1,0-23,0 24,0-24,0 24,0-24,0 23,0 1,0-24,0 23,0-23,0 24,0-24,0 23,0 1,0-24,0 23,0-23,0 24,0-24,0 24,0-1,0-23,0 24,0-24,0 24,0-24,0 23,0 1,0-24,0 0,0 0,0 23,23-23,-23 0,24 0,-24 0,24 0,-24 0,24 0,0 0,-24 0,24 0,-24 0,23 0,-23 0,24 0,0 0,-24 0,24 0,-24 0,24 0,-24 0,23 0,1 0,-24 0,24 0,-24 0,24 0,-24 0,24 0,-1 0,-23 0,24 0,-24 0,24 0,-24 0,24 0,0 0,-24 0,24 0,-24 0,23 0,1 0,0 0,-24 0,24 0,0 0,-1 0,1 0,-24 0,48 0,-48 0,24 0,0 0,-24 0,47 0,-47 0,24 0,-24 0,24 0,0 0,-24 0,23 0,-23 0,24 0,-24 0,24 0,0 0,-24 0,24 0,-24 0,23 0,-23 0,24 0,-24 0,48 0,-24 0,0 0,-1 0,-23 0,24 0,0 0,0 0,-24 0,24 0,-1 0,1 0,-24 0,24 0,0 0,0 0,-24 0,23 0,25 0,-24 0,-24 0,24 0,0 0,-1 0,-23 0,24 0,-24 0,24 0,0 0,-24 0,47 0,-23 0,0 0,-24 0,24 0,0 0,23 0,-47 0,24 0,0 0,0 0,0 0,-1 0,1 0,0 0,-24 0,24 0,0 0,23 24,-47-24,48 0,-24 0,47 0,-47 0,24 0,-25 0,1 0,0 0,0 0,23 0,-47 0,24 0,0 0,0 0,0 0,-24 0,24 0,-24 0,47 0,-47 0,48 0,-24 0,47 0,-47 0,24 0,-25 0,25 0,-24 0,23 0,-23 0,24 0,-24 0,-1 0,1 0,0 0,0 0,0 0,-24 0,24 0,-1 0,1 0,-24 0,24 0,-24 0,24 0,0 0,-1 0,-23 0,24 0,24 0,-48 0,47 0,-23 0,0 0,0 0,0 0,0 0,-1 0,-23 0,24 0,24 0,-48 0,47 0,-47 0,24 0,0 0,0-24,24 24,23 0,-23 0,-1-23,1 23,-24 0,23 0,-23 0,-24 0,48 0,-1 23,1-23,0 0,-1 24,1-1,0-23,-25 0,25 0,-48 0,24 0,0 0,-1 0,1 0,-24 0,24 0,0 0,-24 0,24 0,-24 0,23 0,1 0,0 0,0 0,-24 0,24 0,0 0,-1 0,1 0,0 0,0 0,-24 0,24 0,-1 0,1 0,-24 0,24 0,0 0,0 0,-24 0,23 0,25 0,0-23,-48 23,47-24,25 24,-48 0,-1 0,1-23,0 23,0 0,0-24,0 24,-1 0,-23 0,24 0,0 0,0 0,-24-23,24 23,-1 0,-23 0,48 0,-48 0,24 0,0 0,-1-24,1 24,0 0,0 0,-24-24,24 24,0 0,-1 0,-23 0,24 0,0 0,-24 0,24 0,0 0,-24 0,23 0,1 0,-24 0,48 0,-48 0,24 0,-1 0,1 0,24 0,-24 0,-24 0,24 0,-1 0,1 0,0 0,0 0,0 0,-1-23,1 23,24-24,-24 24,0 0,-24 0,23 0,-23 0,24 0,0 0,0 0,-24 0,24 0,-24 0,23 0,1 0,-24 0,24 0,-24 0,24 0,-24 0,24 0,-1 0,-23 0,24 0,-24 0,24 0,-24 0,24 0,0 24,0-24,-24 0,23 0,-23 0,24 0,0 0,-24 0,24 0,0 0,23 47,1-47,-1 24,1-1,-24-23,24 0,-25 0,1 0,24 0,-1 0,-23 0,0 0,24 0,-24 0,-1 0,1 0,24 0,-48 0,24 0,-1 0,1 0,-24 0,24 0,-24 0,24 0,-24 0,24 0,-24 0,23 0,1 0,0 0,24 0,-24 0,-1 0,25 0,-24 0,-24 0,47 0,1 0,0 0,-48 0,47 0,1 0,-24 0,0 0,23 0,-23 0,0 0,-24 0,24 0,-1 0,-23 0,24 0,0 0,0 0,-24 0,48 0,-48 0,23 0,25 0,-24 0,23 0,49 0,-25 0,24 0,-23 0,23 0,-47 0,23 24,1-1,-1 1,0-1,-23-23,0 0,23 24,-71-24,24 0,24 0,-25 0,1 0,0 0,-24 0,24 0,0 0,-1 0,-23 0,24 0,0 0,-24 0,24 0,-24 0,24 0,23 0,-47 0,48 0,0 0,-1 0,1 0,-24 0,0 0,23 0,-23 0,0 0,0 0,-1 0,-23 0,24 0,0 0,0 0,-24 0,24-24,-1 24,1 0,0 0,0-23,24 23,-25 0,-23 0,48 0,-48 0,24 0,-24 0,24 0,-1 0,-23-24,24 24,24-23,23-1,25 24,70-23,-47 23,-23 0,-25 0,-23 0,23 0,-47 0,0 0,0 0,23 0,-23 0,0 0,0 0,-1 0,1 0,24 0,0 0,-25 0,25 0,-48 0,24 0,23 0,-23 0,-24 0,24 0,0 0,-24 0,24 0,-1 0,-23 0,24 0,0 0,0 0,-24 0,24 0,0 0,-24 0,23 0,-23 0,24 0,0 0,0 0,0 0,-1 0,1 0,-24 0,24 0,24 0,-48 0,23 0,25 0,-48 0,48 0,-24 0,-1 0,1 0,0 0,0 0,0 0,47 0,24 0,24 0,-47 23,-48 1,23-24,1 0,-24 23,0-23,-24 0,47-23,48-1,-23 1,47-1,0 24,-24 0,1 0,-25 0,0 0,-23 0,0 0,-1 0,-47 0,48 0,-48 0,24 0,-24 0,24 0,-1 0,-23 0,24 0,-24 0,24 0,0 0,0 0,-24 0,23 0,-23 0,24 0,-24 0,24 0,0 0,-24 0,24 0,-24 0,23 0,-23 0,0-24,0 1,0-1,24-23,-24 0,0 0,0 0,0-48,0 71,0 1,0-1,0 1,0-1,0 24,0-23,0 23,0-24,0 0,0 1,0 23,0-24,0 24,0-23,0 23,0-24,0 0,0 24,0-23,-24 23,24-24,-23 24,23-23,0-1,0 1,-24-1,24 0,0 24,0-23,0-24,-24 23,24 0,0 24,-24-23,24-1,0 1,0-24,-24 23,24 0,0-23,-23 47,23-23,0-25,0 1,0 24,-24-1,24 1,0-1,0 0,0 24,0-23,0-1,0 1,0-1,0 0,0 1,0-1,0 24,0-23,0-1,0 1,0 23,0-24,0 0,0 24,0-23,0 23,0-24,0 24,0-23,0 23,0-24,0 0,0 24,0-23,-24 23,24-24,-24 24,0 0,24 0,-23 0,23 0,-24 0,24 0,-24 0,0 0,24 0,-24 0,24 0,-24 0,24 0,-23 0,-1 0,24 0,-24 0,0 0,0 0,1 0,23 0,-24 0,24 0,-48 0,48 0,-24 0,1 0,-1 0,24 0,-24 0,0 0,24 0,-24 0,0 0,24 0,-23 0,23 0,-24 0,24 0,-24 0,24-23,-24 23,0 0,24 0,-23 0,23 0,-24 0,24-24,-48 24,24-23,0 23,24 0,-23 0,23 0,-24 0,0 0,0 0,0 0,24 0,-23 0,-1 0,-24-24,48 24,-24 0,1 0,-1 0,24 0,-24 0,24 0,-24 0,24 0,-24 0,24 0,-24 0,1 0,23 0,-24 0,24 0,-24 0,24 0,-24 0,0 0,1 0,-1 0,-24 0,1 0,-1 0,24 0,0 0,-23 0,23 0,0 0,0 0,24 0,0 24,-24-48,1 24,-1-24,0 1,0 23,0-24,0 1,24 23,-23 0,-1 0,24 0,-24-24,0 24,24 0,-24 0,24 0,-23-24,23 24,-24 0,0 0,24 0,-24 0,24 0,-24 0,24 0,-23 0,-1 0,0 0,0 0,0 0,24 0,-24 0,24 0,-23 0,23 0,-24 0,0 0,24 0,-24 0,0 0,1 24,23-24,-48 0,48 0,-48 24,48-24,-23 0,23 23,-24-23,24 0,-24 0,0 24,0-24,24 0,-24 0,24 0,-23 0,-1 0,24 0,-24 0,24 23,-48-23,48 0,-23 24,23-24,-24 0,0 0,24 0,-24 0,24 0,-24 0,0 0,24 0,-23 24,-1-24,24 0,0 23,-24-23,0 0,24 0,-24 0,1 0,23 0,-24 0,24 0,-48 0,24 24,1-24,-49 23,48-23,-23 0,23 24,-24-24,24 0,1 0,-25 0,48 0,-24 0,-24 0,48 0,-23 0,23 0,-24 0,24 0,-24 0,0 0,24 0,-24 0,24 0,-23 0,23 0,-24 0,0 0,24-24,-24 24,24 0,-24 0,24-23,-23 23,-1 0,24 0,-24 0,24 0,-24 0,0-24,0 24,24-23,-23 23,23 0,-24 0,0-24,24 24,-24-24,24 24,-24 0,24 0,-23-23,-1-1,0 24,24-23,-24 23,24 0,-24 0,24-24,-23 24,-1 0,24 0,-24-24,24 24,-48 0,48 0,-24 0,24 0,-23 0,-1 0,0 0,-24 0,48 0,-23 0,23 0,-24 0,24 0,-24 0,0 0,-24 0,25 0,23 0,-24 0,24 0,-24 0,0 0,24 0,-24 0,24 0,0 0,-23 0,-1 0,24 0,-24 0,24 0,-24 0,0 0,24 0,-23 0,23 0,-24 0,24 24,-24-24,0 0,24 0,-48 0,1 24,-25-1,1-23,0 24,23-1,0 1,1 0,23-1,0-23,24 0,-24 0,-23 0,23 0,-24 0,24 0,-23 0,47 0,-24 0,0 0,0 0,-23 0,47 0,-24 0,24 0,-24 0,0 0,0 0,1 0,23 0,-24 0,0 0,0 0,0 0,0 0,24 0,-23 0,-1 0,0 0,24 0,-24 0,0 0,24 0,-23 0,-1 0,24 0,-24 0,24 0,-24 0,0 0,1 0,-25 0,48 0,-24 0,24 0,-48 0,25 0,23-23,-48 23,48 0,-24 0,24 0,-47 0,23 0,0 0,0 0,0 0,0 0,-23 0,47 0,-24 0,0 0,24 0,-47 0,47 0,-24 0,24 0,-48 0,24 0,1 0,-1 0,0 0,0 0,0 0,24 0,-47 0,47 0,-24 0,0 0,24 0,-48 0,48 0,-23 0,-1 0,0 0,0 0,24 0,-24 0,24 0,-24 0,1 0,-1 0,24 0,-24 0,0 0,0 0,24 0,-23 0,23 0,-24 0,0 0,0 0,0 0,1 0,-25 0,48 0,-24 0,0 0,0 0,1 0,-1 0,0 0,24 0,-24 0,0 0,1 0,-1 0,24 0,-24 0,0 0,0 0,24 0,-47 0,47 0,-24 0,-24 0,48 0,-24 0,24 0,-23 0,-1 0,0 0,0 0,0 0,-23 0,-25 0,25 0,-1 0,-23 0,47 0,-24 0,1 0,47 0,-24 0,0 0,0 0,-24 0,25 0,-1 0,-24 0,1 0,23 0,0 0,0 0,-23 0,47 0,-24 0,0 0,0 0,24 0,-24 0,24 0,-24 0,24 0,-47 0,47 0,-24 0,24 0,-24 0,24 0,-24 0,1 0,23 0,-24 0,24 0,-24 0,24 0,-24 0,0 0,24 0,-24 0,1 0,-1 0,0 0,24 0,-24 0,0 0,1 0,-1 0,0 0,0 0,24 0,-47 0,23 0,24 0,-24 0,0 0,24 0,-24 0,0 0,24 0,-23 0,-1 0,0 0,0 0,0 0,1 0,-1 0,0 0,0 0,0 0,24 0,-23 0,-25 0,48 0,-24 0,0 0,24 23,-24-23,-23 0,-25 0,-23 0,24 0,23 0,-23 0,-1 0,1 0,-25 0,1 0,24 0,-25 0,25 0,23 0,-23 0,23 0,48 0,-23 0,-25 0,48 0,-24 0,24 0,-48 0,25 0,-1 0,-24 0,1 0,-25 0,48 0,1 0,-1 0,0 0,0 0,0 0,0 0,1 0,-1 0,24 0,-24 0,0 0,24 0,-24 0,-23 0,-1 0,24 0,0 0,-47 0,23 0,1 0,23 0,0 0,-23 0,23 0,0 0,0 0,0 0,-23 0,-1 0,-23 0,-1 0,1 0,-1 0,25 0,-1 0,24 0,-23 0,-1-23,-24-1,1 0,-72-23,0 47,0-23,24 23,48-24,-1 24,1 0,23 0,-23 0,23 0,-23 0,23 0,-23 0,23 0,1 0,-1 0,24 0,24-24,-24 24,0 0,1 0,23 0,-24 0,24 0,0 0,-24 24,0 0,24-24,-24 23,1 1,23-24,-24 23,0-23,24 24,0-24,-24 24,24-1,0-23,-24 0,24 0,0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6T08:59:46.9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0 158,'0'0,"0"21,0 1,0 22,0-22,0 21,0-21,0 0,0 22,0 0,0-23,0 1,0 0,0-22,0 22,0 0,0 0,0-22,0 21,0 1,0 0,0-22,0 22,0-22,0 22,0-22,0 22,0 0,0-22,0 21,0 1,0-22,0 22,0 0,0-22,0 21,0-21,0 22,0-22,0 21,0 1,0-22,0 22,0-22,0 0,0 0,0 22,0-22,0 22,24-22,-24 43,0-43,0 22,0-22,0 0,0 22,0-22,0 0,0 0,0 22,0 0,24-22,-24 22,0 0,0-22,0 0,0 0,0 0,0 0,0 21,0-21,0 22,24-22,-24 0,0 22,0-22,24 22,-24-22,0 22,0-22,0 0,0 0,0 22,0-22,0 21,0-21,0 0,0 22,0-22,0 0,0 0,0 22,0-22,0 0,0 0,0 0,0 0,0 0,0 0,0 22,23-22,-23 0,0 22,0-22,24 0,-24 0,0 22,0-22,24 0,-24 0,0 0,24 0,-24 0,0 0,0 0,23 0,-23 0,24 0,-24 0,24 0,-24 0,24 0,-1 0,-23 0,24 0,-24 0,24 0,0 0,0 0,-1 0,-23 0,24 0,0 0,0 0,-24 0,23 0,1 0,0 0,-24 0,24 0,-24 0,23 0,1 0,0 0,-24 0,0 0,0 0,24 0,-24 0,24 0,-24 0,23 0,-23 0,24 0,0 0,-24 0,24 0,-24 0,23 0,-23 0,48 0,-48 0,24 0,-24 0,23 0,1 0,-24 0,24 0,-24 0,24 0,-24 0,24 0,-1 0,-23 0,24 0,0 0,-24 0,24 0,-1 0,1 0,0 0,0 0,-24 0,23 0,-23 0,24 0,0 0,0 0,23 0,-47 0,48 0,-24 0,-24 0,47 0,-47 0,24 0,0 0,-24 0,23 0,1 0,0 0,-24 0,24 0,0 0,-24 0,23 0,-23 0,24 0,-24 0,24 0,0 0,-24 0,23 0,-23 0,24 0,-24 0,24 0,0 0,-1 0,-23 0,24 0,0 0,0 0,-24 0,24 0,-24 0,47 0,-47 0,24 0,23 0,-23 0,0 0,-24 0,24 0,0 0,-1 0,1 0,-24 0,24 0,-24 0,24 0,-1 0,1 0,-24 0,48 0,-25 0,25 0,0 0,-25 0,25 0,-24 0,-1 0,1 0,-24 0,24 0,-24 0,24 0,-1 0,25 0,0 0,-1 0,1 0,-1 0,-23 0,47 0,-47 0,0 0,0 0,23 0,-47 0,24 0,0 0,-24 0,23 0,-23 0,24 0,-24 0,0 0,0 0,24 0,-24 0,24 0,-24 0,23 0,-23 0,48 0,-24 0,0 0,23 0,-47 0,24 0,23 0,-23 0,0 0,0 0,-1 0,1 0,0 0,-24 0,24 0,0 0,-1 0,25 0,47 0,-24 0,1 0,-1 0,0 0,1 0,-25 0,-23 0,23 0,-23 0,0 0,0 0,-1 0,-23 0,48 0,-24 0,0 0,23 0,-47 0,24 0,23 0,-23 0,0 0,0 0,-1 0,1 0,-24 0,24 0,0 0,0 0,-24 0,23 0,25 0,-48 0,24 0,-24 0,47 0,-47 0,24 0,-24 0,24 0,-24 0,23 0,1 0,-24 0,24 0,-24 0,24 0,-24 0,47 0,25 21,-1-21,-47 0,23 22,-23-22,24 0,-1 0,-23 0,23 0,1 0,23 0,-47 0,24 0,-25 0,25 0,-24 0,-1 0,1 0,0 0,0 0,-24 0,23 0,-23 0,24 0,-24 0,24 0,0 0,-24 0,24 0,-24 0,23 0,1 0,24 0,-25 0,49 0,-1 0,-23 0,-1 0,1 0,-1 0,1 0,-1 0,1 0,-24 0,-1 0,1 0,0 0,0 0,23 0,-23 0,24 0,-1 0,1 0,-25 0,1 0,0 0,0 0,-1 0,1 0,-24 0,48 0,-48 0,24 0,23 0,-23 22,0-22,-1 0,1 0,0 0,-24 0,47 0,-47 0,0 0,24 0,-24 0,24 0,47 0,-71 0,24 0,24 0,-25 0,1 0,24 0,-1 0,-23 0,0 0,23 0,-23 0,0 0,-24 0,24 0,23 0,-47 0,24 0,23 0,-23 0,0 0,0 0,0 0,-1 0,1 0,0 0,0 0,23 0,1 0,-1 0,-23 0,47 0,-23 0,23 0,-23 0,-25 0,1 0,24 0,-24 0,-1 0,1 0,0 0,0 0,-1 0,25 0,0 0,-1 0,1 0,23 22,-47-22,23 0,-23 22,24-22,-48 0,23 22,1-22,0 0,-24 0,24 0,-24 0,23 0,1 0,47 0,1 0,-1 0,0 0,-23 0,-1 0,1 0,-24 0,0 0,-1 0,-23 0,24 0,0 0,0 0,-1 0,25 0,-1 0,-23 0,48 0,-1 0,-47 0,23 0,-23 0,23 0,-23 0,-24 0,48 0,-24 0,-1 0,1 0,47 0,1-22,-25 22,25-22,-25 22,1-22,-25 22,25 0,-24 0,0 0,-24 0,23 0,1 0,0 0,-24 0,24 0,-24 0,23 0,-23 0,48 0,-48 0,24 0,23 0,1 0,-24 0,-1 0,25 0,-1 0,-23 0,24 0,-25 0,25 0,23 0,-23 0,23 0,24 0,0 22,-23 0,-1 0,0-22,-23 0,-48 0,47 0,1 0,47 0,0 0,-24 0,1 0,-1 0,-47 0,23 0,-23 0,0 0,0 0,23 0,-47 0,24 0,0 0,-1 0,1 0,0 0,0 0,23 0,-47 0,24 0,24 0,-25 0,1 0,-24 0,24 0,0 0,-24 0,23 0,1 0,0 0,0 0,0 0,-24 0,23-22,-23 22,48-22,-48 22,24 0,-1-22,1 22,0 0,-24 0,47-22,-23 22,0 0,0 0,-24-22,24 22,-1 0,1 0,0 0,0 0,-1 0,-23 0,24 0,0 0,0 0,-24 0,23 0,25 0,-48 0,24 0,-24 0,24 0,-24 0,23 0,1 0,-24 0,24 0,-24 0,24 0,-24 0,23 0,1 0,-24 0,24 0,0 0,-24 0,23 0,1 0,-24 0,24 0,-24 0,24 0,-24 0,24 0,-1 0,-23 0,24 0,-24 0,24 0,-24 0,24 0,-1-21,-23-1,24 22,-24-22,24 0,-24 22,0-22,0 22,0-22,0 1,0 21,0-22,0 0,0 0,0 0,0 0,0 1,0 21,0-22,0 0,0 0,0 0,0 0,0 0,0 1,0-1,0 0,0 22,0-22,0 0,0 22,0-43,0 21,0 1,0-23,-24 44,24-22,0 1,0 21,0-22,0 0,-24 22,24-22,-23-22,-1 22,0 1,24-23,-24 44,24-44,-23 44,23-22,-24 22,24-21,0-23,-24 44,24-22,0 22,0-22,-24 0,0 0,24 22,0-21,-23 21,23-22,-24 0,0 22,24-22,-24 22,24-22,-23 22,23-22,-24 22,24-21,-24-1,0 22,24-22,-23 0,23 22,-24-22,24 0,-24 22,0 0,24-21,-24 21,1 0,-1-22,24 22,-24 0,24 0,-47 0,-1 0,1 0,-1 0,-23 0,47 0,-24 0,25 0,-1 0,0 0,0 0,1 0,-1 0,24 0,-24 0,24 0,-24 0,0 0,24 0,-23 0,23 22,-24-22,24 0,-24 0,0 21,1-21,23 22,-48-22,24 0,0 22,-47 0,47-22,1 22,-25-22,48 0,-24 22,1-22,-1 0,24 0,-24 0,24 0,-24 0,24 21,-24-21,1 0,23 22,-24-22,24 0,0 0,-24 22,0-22,24 0,-23 22,23-22,-24 0,24 0,-24 0,0 0,24 0,-23 0,-25 0,48 0,-48 0,48 0,-23 0,-1 0,24 0,-24 0,0 0,1 0,-1 0,0 0,24 0,-24 0,1 0,-1 0,0 0,24 0,-24 0,0 0,24 0,-23 0,-1 0,24 0,-24 0,0 0,24 0,-23 0,-1 0,0 0,24 0,-24 0,1 0,23 0,-24 0,0 0,0 0,24 0,-24 0,1 0,-1 0,24 0,-24 0,0 0,1 0,-1 0,24 0,-24 0,0 0,1 0,23 0,-24 0,24 0,-24 0,0 0,24 0,-24 0,1 0,-1 0,24 0,-24 0,0 0,1 0,-1 0,-24 0,-23 0,47 0,0 0,-23 0,-1 0,48 0,-23 0,23 0,-48 0,24 0,24 0,-23 0,-1 0,0 0,24 0,-24 0,24 0,-24 0,1 0,-1 0,24 0,-24 0,0 0,24 0,-23 0,23 0,-24 0,0 0,0 0,24 0,-24 0,24 0,-23 0,23 0,-24 0,0 0,24 0,-24 0,24 0,-23 0,-1 0,0 0,0 0,24 0,-23 0,-1 0,24 0,-24 0,24 0,-24 0,24 0,0-22,-24 22,1 0,-1 0,24 0,-24 0,0 0,24 0,-23 0,23 0,-24 0,24 0,-24 0,0 0,1 0,23 0,-48 0,24 0,0 0,1 0,-25 0,48 0,-24 0,1 0,-1 0,24 0,-24 0,0 0,24 0,-47 0,47 0,-24 0,24 0,-24 0,0 0,24 0,-23 0,23 0,-24 0,24 0,-24 0,0 0,24 0,-23 0,-1 0,0 0,0 0,1 0,-25 0,0 0,1 0,-1 0,25 0,-25 0,24 0,1 0,23 0,-48 0,24 0,24 0,-47 0,47 0,-24 0,0 0,0 0,1 0,-25 0,1 0,-1 0,-23 0,47-22,-47 22,47 0,-24 0,24 0,1-22,23 22,-48 0,48 0,-24 0,24 0,-23 0,23 0,-48 0,48 0,-24 0,1 0,-25 0,24 0,0 0,1 0,-1 0,0 0,0 0,1 0,23 0,-24 0,-24 0,25 0,23 0,-24 0,0 0,0 0,0 0,1 0,23 0,-24 0,24 0,-24 0,0 0,1 0,-1 0,0 0,0 0,-23 0,23 22,0-22,-23 0,-1 0,-23 0,-24 0,0 0,47 0,-23 0,47 0,-23 0,23 0,0 0,0 0,24 0,-24 0,24 0,0 0,-23 0,-1 0,24 0,-24 0,24 0,-24 0,1 0,-1 0,24 0,-24 0,24 0,-47 0,23 0,24 0,-24 0,0 0,-23 0,47 0,-24 0,24 0,-24 0,0 0,1 0,-1 0,24 0,-48 0,48 0,-23 0,23 0,-24 0,0 0,0 0,0 0,-23 0,23 0,0 0,-47 0,23 0,25 0,-25 0,1 0,23 0,-24 0,25 0,-1 0,0 0,0 0,0 0,24 0,-47 0,47 0,-24 0,-23 0,23 0,0 0,-23 0,-1 0,24 0,24 0,-47 0,-1 0,24 0,24 0,-23 0,-1 0,24 0,-24 0,24 0,-24 0,24 0,-23 0,-1 0,24 0,-24 0,24 0,-24 0,0 0,1 0,23 0,-24 0,-24 0,48 0,-23 0,-25 0,1 0,-1 0,24 0,-47 0,71 0,-24 0,0 0,24 0,-23 0,-1 0,0 0,0 0,-23 0,-1 0,-23 0,-24 22,24 0,23-22,0 0,1 22,-1-22,1 0,-24 0,-1 0,1 0,0 0,23 0,24 0,-23 0,23 0,-24 0,48 0,-23 0,-1 0,0 0,24 0,-24 0,24 0,-23 0,-1 0,0 0,24 0,-24 0,0 0,1 0,-1 0,24 0,-48 0,25 0,-1 0,0 0,-23 0,23 0,-24 0,24 0,1 0,23 0,-48 0,24 0,1-22,23 22,-24-22,0 22,0 0,1 0,-1-22,0 22,0 0,24 0,-47 0,47-22,-24 22,0 0,0 0,1 0,-1 0,0 0,24-21,-24 21,1 0,23 0,-24-22,0 22,0 0,24 0,-24 0,24 0,-23 0,-1 0,24-22,-24 22,24 0,-24 0,24 0,-23 0,-1 0,24 0,-24 0,0 0,1 0,-1 0,-24 0,48 0,-24 0,-23 0,47 0,-24 0,24 0,-47 0,47 0,-24 0,-47 0,47 0,-24 0,24 0,-23 0,-1 0,25 0,-25 0,0 0,1 0,-24 0,23 0,1 0,-1 0,0 0,1 0,23 0,0 0,1 0,23 0,-24 0,24 0,-24 0,0 0,24 0,0 0,-23 0,-1 0,24 0,-24 0,24 0,-24 0,24 0,-47 0,47 0,-24 0,-24 0,25 0,-25 0,-23 0,-1 22,25-22,23 0,0 0,1 0,-1 0,0 0,0 22,24-22,-23 0,-1 21,24-21,-24 0,24 0,-24 22,24-22,-24 0,24 0,-23 0,-1 0,24 0,-24 0,24 0,-24 0,24 0,-23 0,-1 0,24 0,-24 0,0 0,1 0,23 0,-24 0,0 0,0 0,0 0,24 0,-23 0,23 0,-24 0,0 0,24 0,-24 0,24 0,-23 0,23 0,-24 0,24 0,-24 0,0 0,24 0,-23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42.79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1310 39,'-20'0,"20"0,-40 0,20 0,20 0,-39 0,19 0,-20 0,1 0,39 0,-40 0,0 0,21 0,-21 0,0 0,1 0,19 0,0 0,0 0,0 0,1 0,19 0,-40 0,20 0,0 0,-19 0,19 0,0 0,-19 0,39 0,-20 0,0 0,0 0,-20 0,21 0,19 0,-40 0,20 0,20 0,-20 0,1 0,19 0,-20 0,0 0,20 0,-20 0,-19 0,39 0,-20 0,0 0,0 0,20 0,-20 0,1 0,19 0,-20 0,0 0,20 0,-20 0,0 0,20 0,0 19,-20 0,1-19,-1 19,20 19,0-38,-20 20,20-1,0-19,0 19,0 0,0 0,0 1,0-1,0-19,0 19,0 0,0 0,0-19,0 0,0 0,0 20,0-1,0 0,0 0,0 0,0-19,0 19,0 1,0-20,0 19,0 0,0 0,0-19,0 19,0 1,0-20,0 19,0 0,0 0,0-19,0 0,0 0,0 0,20 0,0 0,-1 0,1 0,0 0,20 0,-20 0,-1 0,21 0,-20 0,0 0,19 0,1 0,-20 0,-1 0,1 0,-20 0,40 0,-40 0,20 0,-1 0,1 0,-20 0,40 0,-20 0,-20 0,0 0,39 0,-39 0,20 0,0 0,0 0,0 0,-1 0,1 0,0 0,0 0,-20 0,20 0,-1 0,1 0,-20 0,20 0,0 0,-20 0,20 0,-1 0,1 0,-20 0,20 0,0 0,-20 0,20 0,0 0,-1 0,1 0,0 0,0 0,0 0,-1 0,1 0,-20 0,20 0,0 0,-20 0,20 0,-20 0,19 0,1 0,-20 0,20 0,20 0,-40 0,20 0,19 0,-19 0,0 0,0 0,-20 0,19 0,1 0,0 0,-20 0,20 0,0 0,-20 0,19 0,1 0,0 0,-20 0,20 0,0 0,-20 0,19 0,1 0,0 0,-20 0,20 0,0 0,0 0,19 0,-19 0,0 0,19 0,-19 0,0 0,0 0,-20 0,20 0,-1 0,-19 0,40 0,0 0,-21 0,1 0,0 0,-20 0,20 0,0 0,-20 0,20 0,-1 0,1 0,0 0,0 0,-20 0,20 0,-1 0,-19-19,0 19,20 0,0 0,0 0,0-19,-1 19,-19 0,0-19,0-1,0 1,0 19,0-19,0 0,0 0,0-1,0-18,0 38,0-38,0 38,0-19,0-1,0 1,0 19,0-19,0 0,0 19,0-19,0-1,0 1,0 19,0-19,0 0,-19 19,-1 0,0 0,20 0,-20 0,-19 0,19 0,0 0,0 0,0 0,-19 0,19 0,20 0,-20 0,0 0,20 0,-20-19,1 19,19 0,-20 0,0 0,0 0,0 0,1 0,-1 0,20-20,-40 20,40 0,-20 0,1 0,-1 0,20 0,-20 0,0 0,20 0,-20 0,20-19,-19 19,-1 0,0 0,0 0,0 0,0 0,1 0,-1 0,0 0,20 0,-20 0,0 0,20 0,-19 0,-1 0,20 0,-20 0,0 0,0 0,20 0,-19 0,-1 0,20 0,0-19,-20 19,0 0,20-19,-20 19,1 0,-1 0,20-19,-20 19,0 0,20-19,-20 19,0 0,1 0,19-20,-20 20,0 0,20-19,-20 19,0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50.51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1148 139,'-20'0,"-39"0,39 20,1-20,-21 0,20 0,1 0,-21 0,20 0,-19 0,19 0,1 0,-21 0,20 0,1 0,-21 0,21 0,-1 0,0 0,20 0,0 0,-20 0,1 0,-1 0,0 0,0 0,1 0,-1 0,0 0,1 0,19 0,-20 0,0 0,20 0,-20 0,1 0,-1 0,20 0,-20 0,1 0,-1 0,20 0,-20 0,0 0,1 0,19 0,-20 0,20 0,-20 0,0 0,20 0,-19 0,-1 0,20 19,-20-19,20 0,0 20,-19-20,19 0,0 20,-20-20,20 0,0 20,-20-20,20 0,0 20,-20-20,20 0,0 19,0 1,-19-20,19 20,0 0,0-20,0 20,0 0,0-1,0-19,-20 20,20 0,0-20,0 20,0 0,0-1,0-19,0 20,0 0,0-20,0 20,0-20,0 0,0 20,0 0,0-20,0 19,0 1,20-20,-20 20,0-20,0 0,0 20,0-20,0 0,0 20,0-20,0 0,0 20,0-1,0-19,0 20,0-20,0 0,0 20,0 0,0-20,0 0,0 0,0 20,0-1,0-19,0 0,0 0,0 0,0 0,0 0,0 0,0 0,0 0,0 0,0 0,0 0,0 0,19 0,-19 0,0 0,20 0,0 0,-20 0,20 0,-1 0,-19 0,20 0,-20 0,0 0,20 0,-1 0,-19 0,20 0,0 0,-20 0,0 0,20 0,-1 0,-19 0,0 0,20 0,0 0,0 0,-1 0,1 0,-20 0,20 0,-1 0,-19 0,20 0,0 0,0 0,-20 0,19 0,1 0,-20 0,20 0,-20 0,0 0,19 0,1 0,-20 0,0 0,20 0,-20 0,0 0,20 0,-1 0,-19 0,0 0,20 0,-20 0,0 0,20 0,0 0,-20 0,19 0,1 0,-20 0,20 0,-1 0,1 0,-20 0,20 0,0 0,-20 0,19 0,1 0,0 0,-20 0,19 0,1 0,-20 0,40 0,-1 0,1 0,-1 0,20 0,-39 0,0 0,-1 0,1 0,0 0,-1 0,-19 0,20 0,0 0,-20 0,0 0,0 0,20 0,-1 0,1 0,0 0,0 0,-1 0,1 0,0 0,-20 0,19 0,1 0,-20 0,20 0,0 0,-20 0,19 0,-19-19,0 19,0-20,0 20,20 0,0-20,-20 20,19-20,1 20,-20-20,0 20,0-19,0-1,0 20,0-20,0 0,0 0,0 20,0-20,0 20,0-19,0-1,0 0,0 20,0-20,0 0,0 20,0-20,0 1,0-1,0 20,0-20,0 0,0 20,0-20,0 1,0-1,-20 20,20-20,0 0,-19 20,-1-20,20 0,-20 20,1-19,19-1,-20 20,0 0,20-20,-20 20,1 0,-1 0,20 0,-20 0,1 0,19 0,-20 0,0 0,0 0,20 0,-19 0,-1 0,20 0,-20 0,0 0,1 0,19 0,-20 0,0 0,20 0,-19 0,-1 0,0 0,20-20,0 0,-20 20,20-19,-19 19,19-20,-20 20,20-20,-20 0,20 0,-19 20,-1 0,20-20,-20 20,0 0,1-19,19 19,-40-20,-19 20,0-20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57.01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538 58,'-19'0,"-1"0,1 0,19 0,0 0,-20 0,0 0,1 0,19 0,-20 0,1 0,19 0,-20 0,0 0,1 0,19 0,-20 0,20 0,-19 0,-1 0,1 0,19 0,-20 0,20 0,-20 0,20 0,-19 0,-1 0,20 20,-19-1,-1-19,20 0,-20 20,20-1,-19-19,-1 40,20-21,-19-19,19 20,-20 19,20-39,0 19,-20 1,20-20,0 20,0-1,0 1,0-20,0 19,0 1,0-20,0 39,0-20,0-19,0 0,0 20,0 0,0-20,0 0,0 0,0 19,0-19,0 0,0 0,0 0,0 20,0-20,0 0,0 0,0 0,0 0,20 0,0 19,-20-19,19 0,1 0,-20 0,0 0,19 0,1 20,-20-20,20 0,-1 0,-19 0,20 0,-20 0,0 0,19 0,1 0,-20 0,20 0,-20 0,0 0,19 0,1 0,-20 0,0 0,19 0,1 0,-20 0,19 0,1 0,-20 19,0-19,20 0,-20 0,0 0,19 0,-19 0,0 0,20 0,-1 0,-19 0,0 0,20 0,0 20,-20-20,19 0,1 0,-1 0,1 0,-1 0,-19 0,20 0,0 0,-1 0,-19 0,0-20,0 20,0-19,0 19,0-20,0 1,0-1,0 20,20 0,-1 0,-19 0,20-19,0 19,-1 0,1 0</inkml:trace>
  <inkml:trace contextRef="#ctx0" brushRef="#br0" timeOffset="4345">480 0,'19'0,"1"0,-20 0,0 0,39 0,-39 19,39 1,-19-20,-20 19,19 1,1-1,-1-19,-19 0,0 0,0 0,0 0,20 0,-20 0,0 0,0 0,0 20,0-20,20 0,-20 19,0-19,19 0,1 20,-20 0,19-20,-19 19,0 1,20-20,-20 0,0 19,19 1,1-20,-20 0,0 19,0 1,0-20,0 0,0 20,0-1,0-19,0 0,0 20,0-1,0-19,0 20,0-1,0-19,0 20,0-1,-20-19,20 0,-19 0,19 0,0 20,-20-20,20 0,0 20,0-1,-19-19,19 20,0-1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4:51.31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0-255,'0'0,"20"0,-1 0,-19 0,20 0,0 0,-20 0,20 0,0 0,0 0,-20 0,19 0,1 0,-20 0,20 0,0 0,0 0,-20 0,20 0,0 0,-20 0,0 0,19 0,1 0,-20 0,20 0,0 0,-20 0,20 0,0 0,-1 0,-19 0,20 0,0 0,-20 0,0 0,0 0,20 0,0 0,-20 0,20 0,0 0,-20 0,19 0,1 0,0 0,-20 0,20 0,0 0,-20 0,20 0,-1 0,1 0,-20 0,20 0,0 0,-20 0,20 0,0 0,0 0,-20 0,0 0,19 0,1 0,-20 0,20 0,0 0,-20 0,0 0,20 0,0 0,-20 0,19 0,1 0,-20 0,20 0,0 0,0 0,-20 0,0 0,20 0,0 0,-20 0,19 0,1 0,-20 0,20 0,0 0,0 0,-20 0,20 0,-1 0,-19 0,20 0,0 0,0 0,-20 0,20 0,0 0,-20 0,20 0,-1 0,1 0,-20 0,20 0,0 0,-20 0,20 0,0 0,-1 0,1 0,20 0,-20 0,20 0,-1 0,-39 0,20 0,20 0,-40 0,20 0,-1 0,-19 0,20 0,0 0,0 0,0 0,0 0,-20 0,20 0,-1 0,-19 0,0 0,0 0,20 0,0 0,-20 0,0 0,0 0,20 0,0 0,-20 0,20 0,-1 0,-19 0,20 0,20 0,-40 0,20 0,0 0,0 0,-20 0,19 0,21 0,-40 0,20 0,0 0,0 0,-1 0,1 0,20 0,0 0,-21 0,21 0,0 0,-20 0,19 0,-19 0,20 0,0 0,-40 0,39 0,-19 0,20 0,0 0,-1 0,1 0,19 0,-39 0,20 0,0 0,-40 0,20 0,-1 0,1 0,-20 0,20 0,0 0,0 0,39 0,-39 0,20 0,-20 0,0 0,-1 0,1 0,0 0,0 0,0 0,0 0,19 0,-39 0,20 0,0 0,-20 0,40 0,-20 0,-20 0,19 0,1 0,0 0,-20 0,40 0,-40 0,39 0,-19 0,0 0,20 0,-20 0,0 0,-1 0,1 0,0 0,0 0,0 0,19 0,-39 0,40 0,-20 0,-20 0,40 0,-20 0,-20 0,39 0,-19 0,0 0,20 0,-40 0,39 0,-19 0,0 0,20 0,-20 0,19 0,-19 0,0 0,0 0,0 0,-1 0,1 0,0 0,0 0,20 0,-1 0,1 0,-20 0,20 0,19 0,-39 0,40 0,-41 0,21 0,0 0,-20 0,39 0,-39 0,-20 0,20 0,0 0,-20 0,20 0,-1 0,1 0,0 0,0 0,0 0,0 0,19 0,-39 0,40 0,-20 0,0 0,0 0,-1 0,21 0,-20 0,0 0,19 0,-19 0,0 0,0 0,0 0,-20 0,20 0,19 0,-39 0,20 0,0 0,0 0,0 0,0 0,19 0,-19 0,-20 0,40 0,-20 0,-20 0,39 0,-19 0,-20 0,40 0,-40 0,20 0,0 0,-1 0,-19 0,20 0,0 0,-20 0,20 0,0 0,-20 0,0 0,0 0,20 0,0 0,-20 0,19 0,1 0,-20 0,20 0,0 0,-20 0,0 0,40 0,-40 0,19 0,1 0,0 0,-20 0,20 0,0 0,0 0,0 0,-1 0,-19 0,40 0,-20 0,0 0,19 0,-19 0,20 17,20 0,-41-17,1 0,0 0,0 0,-20 0,20 0,0 0,-20 0,19 0,21 0,-40 0,20 0,20 0,-40 0,20 0,-1 0,1 0,20 0,-20 0,19 0,1 0,-40 0,40 0,-20 0,-20 0,20 0,-1 0,-19 0,20 0,0 0,-20 0,20 0,0 0,0 0,-20 0,19 0,21 0,-40 0,40 0,-40 0,20 0,0 0,-1 0,-19 0,20 0,0 0,-20 0,20 0,0 0,0 0,-20 0,19 0,1 0,-20 0,20 0,0 0,0 0,0 0,0 0,-1 0,21 0,0 0,-20 0,19 0,-19 0,-20 0,20 0,0 0,0 0,-1 0,1 0,-20 0,20 0,0 0,-20 0,20 0,20 0,-40 0,39 0,-19 0,0 0,20 0,-21 0,21 0,20 0,-40 0,-1 0,21 0,-20 0,0 0,0 0,39 0,-19 0,-20 0,19 0,-19 0,20 0,0 0,-1 0,1 0,20 0,-41 0,1 0,0 0,20 0,-20 0,-1 0,41 0,-20 0,-20 0,19 0,1 0,-40 0,20 0,0 0,-20 0,19 0,1 0,0 0,0 17,0-17,-20 0,20 0,0 0,-1 0,-19 0,20 0,0 0,-20 0,20 0,0 0,-20-17,0 0,-20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01.03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0-2,'0'0,"0"0,21 0,-21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02.92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68,'20'0,"0"0,-20-13,0 13,20 0,-20-13,0 13,20 0,-20-13,0 13,39 0,-39 0,20 0,20 0,-20 0,-1 0,1 0,0 0,0 0,0 0,-20 0,0 0,0 0,20 0,0 0,-20 0,0 0,19 0,1 0,-20 0,0 0,20 0,0 0,-20 0,20 0,-20 0,0 0,20 0,-20 0,0 0,20 0,-20 0,0 0,19 0,-19 0,0 0,20 0,-20 0,0 0,20 0,-20 0,0 0,20 0,0 0,-20 0,0 0,20 0,0 0,-20 0,19 0,1 0,-20 0,0 0,20 0,-20 0,0 0,20 0,0 0,-20 0,0 0,20 0,0 0,-20 0,19 0,1 0,-20 0,0 0,0 0,20 0,0 0,-20 0,20 0,0 0,-20 0,20 0,-1 0,-19 0,0 0,20 0,-20 0,0 0,20 0,-20 0,0 0,20 0,0 0,0 0,0 0,-1 0,-19 0,20 0,0 0,-20 0,20 0,0 0,-20 0,0 0,20 0,0 0,-20 0,19 0,21 0,-40 0,20 0,0 0,-20 0,0 0,0 0,20 0,0 0,-20 0,0 0,19 0,1 0,-20 0,20 0,0 0,-20 0,20 0,0 0,-20 0,0 0,19 0,1 0,-20 0,0 0,40 0,-40 0,20 0,0 0,0 0,-20 0,0 0,0 0,19 0,1 0,0 0,0 0,0 0,-20 0,20 0,0 0,-20 0,0 0,0 0,19 0,1 0,-20 0,20 0,0 0,-20 0,20 0,0 0,0 0,-20 0,0 0,0 0,19 0,1 0,-20 0,0 0,20 0,0 0,-20 0,20 0,0 0,-20 0,20 0,-1 0,1 13,0-13,0 0,0 0,0 0,0 13,-1-13,-19 0,20 0,0 0,-20 0,20 0,0 0,0 0,0 0,19 0,-19 13,20-13,0 0,-21 12,21-12,-20 0,0 0,0 0,0 0,-20 0,39 0,-19 0,-20 0,40 0,-40 0,20 0,-1 0,1 0,-20 0,20 0,0 0,-20 0,20 0,0 0,0 0,-1 0,1 0,0 0,-20 0,20 0,0 0,0 0,0 0,-1 0,-19 0,20 0,20 0,-40 0,40 0,-20 0,-1 0,21 0,-20 0,0 0,0 0,-20 0,20 0,-1 0,-19 0,0 0,40 0,-40 0,20 0,20 0,-40 0,39 13,-19-13,-20 0,40 0,-20 0,-20 0,40 0,-1 0,-39 13,40-13,-20 0,20 0,-1 0,-19 0,20 0,-20 0,0 0,19 0,-19 0,0 0,20 0,-1 0,1 0,20 0,-41 0,21 0,0 0,-40 0,40 0,-21-13,21 13,0 0,-40 0,20 0,0 0,-1 0,1 0,0 0,-20 0,40 0,-20 0,-20 0,20 0,-1 0,1 0,20 0,0 0,-20 0,19 0,1 0,-20 0,0 0,0 0,-1 0,21 0,-40 0,40 0,0 0,-21 0,21 0,-20 0,0 0,20 0,-21 0,1 0,0 0,-20 0,20 0,0 0,-20 0,40 0,-21 0,-19 0,20 0,0 0,0 0,-20 0,20 0,0 0,-20 0,19 0,1 0,0 0,-20 0,20 0,0 0,-20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96192-1F4E-4F01-8924-A49C628B7943}" type="datetimeFigureOut">
              <a:rPr lang="en-US" smtClean="0"/>
              <a:t>28/05/2018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A7C3B-76DE-4043-B986-921AABA44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3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V5 31 SLIDES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A7C3B-76DE-4043-B986-921AABA448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0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= the committee couldn’t grade it – there</a:t>
            </a:r>
            <a:r>
              <a:rPr lang="en-US" baseline="0" dirty="0" smtClean="0"/>
              <a:t> is no appropriate target to evaluate </a:t>
            </a:r>
          </a:p>
          <a:p>
            <a:r>
              <a:rPr lang="en-US" baseline="0" dirty="0" smtClean="0"/>
              <a:t>Do your own self assessment and look at the PT summary report and see if there is any method look near your method and you can do an alternative </a:t>
            </a:r>
            <a:r>
              <a:rPr lang="en-US" baseline="0" dirty="0" err="1" smtClean="0"/>
              <a:t>assesmment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1A35-5DB4-43A5-83AE-6CEB2387A89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gh Res NR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6899275" y="0"/>
            <a:ext cx="224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NRL\Desktop\NRL Secondary Brand Device\NRL blu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5"/>
          <a:stretch/>
        </p:blipFill>
        <p:spPr bwMode="auto">
          <a:xfrm>
            <a:off x="6715125" y="-11113"/>
            <a:ext cx="263525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663" y="2286000"/>
            <a:ext cx="5668962" cy="1128712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060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Heading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entury Gothic" pitchFamily="34" charset="0"/>
              </a:rPr>
            </a:b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3657600"/>
            <a:ext cx="56388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060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7" y="762000"/>
            <a:ext cx="3712593" cy="9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800"/>
            <a:ext cx="5486400" cy="3279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1"/>
            <a:ext cx="2057400" cy="48006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1"/>
            <a:ext cx="6019800" cy="48006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002060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6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rgbClr val="0070C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799"/>
            <a:ext cx="8229600" cy="3454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400" kern="1200" dirty="0" smtClean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19B5-D7CB-4E97-BD4A-7F5ED9A07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6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002060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002060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3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Century Gothic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Century Gothic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74453" y="2667000"/>
            <a:ext cx="8288547" cy="32766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3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01"/>
            <a:ext cx="8229600" cy="34290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002060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8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32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4049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1"/>
            <a:ext cx="5111750" cy="47371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>
              <a:defRPr sz="2800"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 sz="2400"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 sz="2000"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 sz="2000">
                <a:solidFill>
                  <a:srgbClr val="002060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00338"/>
            <a:ext cx="3008313" cy="334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4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High Res NR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0"/>
            <a:ext cx="169545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hird brand devic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33375" y="6453188"/>
            <a:ext cx="3857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chemeClr val="bg1"/>
                </a:solidFill>
                <a:latin typeface="Century Gothic" pitchFamily="34" charset="0"/>
              </a:rPr>
              <a:t>Providing quality medical laboratory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itchFamily="34" charset="0"/>
              </a:rPr>
              <a:t> results faster</a:t>
            </a:r>
            <a:endParaRPr lang="en-U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7" y="362711"/>
            <a:ext cx="2517653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7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2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9.xml"/><Relationship Id="rId18" Type="http://schemas.openxmlformats.org/officeDocument/2006/relationships/image" Target="../media/image30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27.emf"/><Relationship Id="rId17" Type="http://schemas.openxmlformats.org/officeDocument/2006/relationships/customXml" Target="../ink/ink11.xml"/><Relationship Id="rId2" Type="http://schemas.openxmlformats.org/officeDocument/2006/relationships/image" Target="../media/image13.png"/><Relationship Id="rId16" Type="http://schemas.openxmlformats.org/officeDocument/2006/relationships/image" Target="../media/image29.emf"/><Relationship Id="rId20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26.emf"/><Relationship Id="rId19" Type="http://schemas.openxmlformats.org/officeDocument/2006/relationships/customXml" Target="../ink/ink12.xml"/><Relationship Id="rId4" Type="http://schemas.openxmlformats.org/officeDocument/2006/relationships/image" Target="../media/image23.emf"/><Relationship Id="rId9" Type="http://schemas.openxmlformats.org/officeDocument/2006/relationships/customXml" Target="../ink/ink7.xml"/><Relationship Id="rId1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gard.com/" TargetMode="External"/><Relationship Id="rId2" Type="http://schemas.openxmlformats.org/officeDocument/2006/relationships/hyperlink" Target="http://www.cap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Proficiency Testing 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Faisal Ibrahim</a:t>
            </a:r>
          </a:p>
          <a:p>
            <a:r>
              <a:rPr lang="en-US" sz="2800" dirty="0" smtClean="0"/>
              <a:t>Director of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32035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PT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Laboratory Director has responsibility and needs to see results and sign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All staff involved in testing need to see results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Store records for future reference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Investigate and troubleshoot any unacceptable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99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45487" cy="1143000"/>
          </a:xfrm>
        </p:spPr>
        <p:txBody>
          <a:bodyPr/>
          <a:lstStyle/>
          <a:p>
            <a:r>
              <a:rPr lang="en-US" dirty="0" smtClean="0"/>
              <a:t>Investigating Unacceptable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2926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Systematically investigate all aspects of the testing process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Include an assessment of impact of the problem on patient results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Investigate root cause of problem, implement corrective action and follow up to ensure corrective action was effective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5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Ask 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546140" cy="4525962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the testing material received in satisfactory condition?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Was the appropriate sample tested?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Were procedures for sample preparation followed?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the appropriate method used for analysis?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the method performed according to documented procedures?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Were appropriate reagents and controls used?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equipment operated according to documented procedures?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8258" y="1219200"/>
            <a:ext cx="4454013" cy="4525962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equipment appropriately maintained?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Was QC acceptable at the time of testing PT samples?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Were results interpreted appropriately?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Has this problem occurred previously with PT samples?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Did repeat testing on the properly stored residual sample produce similar results?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Were patient results acceptable at the time of PT testing?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Classifying the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504336"/>
            <a:ext cx="8054975" cy="42622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Classes of possible causes of unacceptable results may include the following:</a:t>
            </a:r>
            <a:r>
              <a:rPr lang="en-US" baseline="30000" dirty="0" smtClean="0"/>
              <a:t> </a:t>
            </a:r>
            <a:endParaRPr lang="en-US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clerical error;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err="1" smtClean="0"/>
              <a:t>methodologic</a:t>
            </a:r>
            <a:r>
              <a:rPr lang="en-US" dirty="0" smtClean="0"/>
              <a:t> problem;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equipment problem;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technical problem;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problem with proficiency testing materials;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problem with evaluation of results; and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no explanation after investigation.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Possible Clerical Errors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96581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Result was not correctly transcribed from the instrument tape or read-out to the report form (e.g., results for samples copied in reverse order or one line off all the way down)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The PT sample was mislabeled;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An incorrect instrument or method was reported on the form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Incorrect units were reported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A decimal point was misplaced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An incorrect reporting code was selected on the report form.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61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057400" y="-914400"/>
            <a:ext cx="11963400" cy="8534400"/>
          </a:xfrm>
        </p:spPr>
      </p:pic>
    </p:spTree>
    <p:extLst>
      <p:ext uri="{BB962C8B-B14F-4D97-AF65-F5344CB8AC3E}">
        <p14:creationId xmlns:p14="http://schemas.microsoft.com/office/powerpoint/2010/main" val="2544750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Methodologic</a:t>
            </a:r>
            <a:r>
              <a:rPr lang="en-US" dirty="0" smtClean="0">
                <a:solidFill>
                  <a:schemeClr val="accent1"/>
                </a:solidFill>
              </a:rPr>
              <a:t> Problems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9716" y="1548582"/>
            <a:ext cx="4041058" cy="443926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No written procedure or poorly written procedure for staff to follow;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Procedure not in accordance with current standard of practice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Problem in manufacture of reagents or reference materials;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Imprecision due to result being close to detection limit of method;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Imprecision due to variation between reagent lots;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Calibration is unstable;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95019" y="1504335"/>
            <a:ext cx="4424515" cy="4894621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Result not within measuring range (linearity) for instrument or reagent system;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Method is biased, lacks sensitivity or specificity;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Carry-over from previous sample(s);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Inappropriate incubation conditions (time, temperature, and/or atmosphere);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Method used without validation</a:t>
            </a:r>
            <a:r>
              <a:rPr lang="en-US" sz="1800" dirty="0" smtClean="0"/>
              <a:t>;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Inappropriate reference intervals applied; or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Failure of culture system to recover organism.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Equipment Problems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20" y="1622272"/>
            <a:ext cx="3951288" cy="4114851"/>
          </a:xfrm>
        </p:spPr>
        <p:txBody>
          <a:bodyPr/>
          <a:lstStyle/>
          <a:p>
            <a:r>
              <a:rPr lang="en-US" sz="1800" dirty="0" smtClean="0"/>
              <a:t> </a:t>
            </a:r>
            <a:r>
              <a:rPr lang="en-US" sz="2000" dirty="0" smtClean="0"/>
              <a:t>Misalignment of instrument probes;</a:t>
            </a:r>
          </a:p>
          <a:p>
            <a:pPr marL="171450" lvl="1" indent="-171450">
              <a:buFontTx/>
              <a:buChar char="•"/>
            </a:pPr>
            <a:r>
              <a:rPr lang="en-US" sz="2000" dirty="0" smtClean="0"/>
              <a:t>Obstruction of instrument tubing/orifice by clot or protein;</a:t>
            </a:r>
          </a:p>
          <a:p>
            <a:r>
              <a:rPr lang="en-US" sz="2000" dirty="0" smtClean="0"/>
              <a:t> Problem with instrument data processing functions;</a:t>
            </a:r>
          </a:p>
          <a:p>
            <a:r>
              <a:rPr lang="en-US" sz="2000" dirty="0" smtClean="0"/>
              <a:t> Problem in manufacture of reagents or reference materials</a:t>
            </a:r>
          </a:p>
          <a:p>
            <a:r>
              <a:rPr lang="en-US" sz="2000" dirty="0" smtClean="0"/>
              <a:t>Problem with instrument settings specified by manufacturer;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301" y="1622271"/>
            <a:ext cx="3951287" cy="4525962"/>
          </a:xfrm>
        </p:spPr>
        <p:txBody>
          <a:bodyPr/>
          <a:lstStyle/>
          <a:p>
            <a:r>
              <a:rPr lang="en-US" sz="2000" dirty="0" smtClean="0"/>
              <a:t> Automatic </a:t>
            </a:r>
            <a:r>
              <a:rPr lang="en-US" sz="2000" dirty="0" err="1" smtClean="0"/>
              <a:t>pipettor</a:t>
            </a:r>
            <a:r>
              <a:rPr lang="en-US" sz="2000" dirty="0" smtClean="0"/>
              <a:t> not calibrated to acceptable precision and accuracy;</a:t>
            </a:r>
          </a:p>
          <a:p>
            <a:r>
              <a:rPr lang="en-US" sz="2000" dirty="0" smtClean="0"/>
              <a:t> Equipment malfunction;</a:t>
            </a:r>
          </a:p>
          <a:p>
            <a:r>
              <a:rPr lang="en-US" sz="2000" dirty="0" smtClean="0"/>
              <a:t> Errors or omissions in programming of equipment software applications; and</a:t>
            </a:r>
          </a:p>
          <a:p>
            <a:pPr lvl="0"/>
            <a:r>
              <a:rPr lang="en-US" sz="2000" dirty="0" smtClean="0"/>
              <a:t>Scheduled instrument maintenance not performed appropriately.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Technical Problems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219" y="914400"/>
            <a:ext cx="4280669" cy="531495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800" b="1" dirty="0" smtClean="0"/>
              <a:t>Failure to follow recommended instrument function checks (e.g., temperatures, blank readings, pressures);</a:t>
            </a:r>
          </a:p>
          <a:p>
            <a:pPr lvl="0">
              <a:buFont typeface="Arial" pitchFamily="34" charset="0"/>
              <a:buChar char="•"/>
            </a:pPr>
            <a:r>
              <a:rPr lang="en-US" sz="1800" b="1" dirty="0" smtClean="0"/>
              <a:t>Incorrect reconstitution </a:t>
            </a:r>
            <a:r>
              <a:rPr lang="en-US" sz="1800" dirty="0" smtClean="0"/>
              <a:t>or storage of reference materials or reagents;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Improper reconstitution, preparation, or storage of PT material;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Delay in testing after reconstitution of PT material, causing evaporation or deterioration;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 Failure to follow written procedures;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 Failure to follow PT instructions;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 </a:t>
            </a:r>
            <a:r>
              <a:rPr lang="en-US" sz="1800" b="1" dirty="0" err="1" smtClean="0"/>
              <a:t>Pipetting</a:t>
            </a:r>
            <a:r>
              <a:rPr lang="en-US" sz="1800" b="1" dirty="0" smtClean="0"/>
              <a:t> or dilution error;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258" y="838200"/>
            <a:ext cx="4321277" cy="56197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Failure to act on QC results that indicate a method problem;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Calculation error;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Misinterpretation of organism, cell, or tissue morphology during microscopic examination;</a:t>
            </a:r>
          </a:p>
          <a:p>
            <a:pPr lvl="0">
              <a:buFont typeface="Arial" pitchFamily="34" charset="0"/>
              <a:buChar char="•"/>
            </a:pPr>
            <a:r>
              <a:rPr lang="en-US" sz="1800" b="1" dirty="0" smtClean="0"/>
              <a:t>Misinterpretation of microscopic observation based on inappropriate staining reaction;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Misinterpretation of test reaction;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Failure to observe a mixed population of cells or  a mixed culture of organisms;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 Contamination of PT sample during processing; and</a:t>
            </a:r>
          </a:p>
          <a:p>
            <a:pPr lvl="0">
              <a:buFont typeface="Arial" pitchFamily="34" charset="0"/>
              <a:buChar char="•"/>
            </a:pPr>
            <a:r>
              <a:rPr lang="en-US" sz="1800" b="1" dirty="0" smtClean="0"/>
              <a:t>selection of inappropriate culture media, antibiotics, and/or reagents.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PT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10" y="1666517"/>
            <a:ext cx="8054975" cy="4525962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Sample deteriorated in transit (if time- or temperature-sensitive)</a:t>
            </a:r>
          </a:p>
          <a:p>
            <a:pPr lvl="1"/>
            <a:r>
              <a:rPr lang="en-US" sz="2400" dirty="0" smtClean="0"/>
              <a:t>Bacterial contamination </a:t>
            </a:r>
          </a:p>
          <a:p>
            <a:pPr lvl="1"/>
            <a:r>
              <a:rPr lang="en-US" sz="2400" dirty="0" err="1" smtClean="0"/>
              <a:t>hemolysis</a:t>
            </a:r>
            <a:endParaRPr lang="en-US" sz="2400" dirty="0" smtClean="0"/>
          </a:p>
          <a:p>
            <a:pPr lvl="1"/>
            <a:r>
              <a:rPr lang="en-US" sz="2400" dirty="0" smtClean="0"/>
              <a:t>nonviable sample received</a:t>
            </a:r>
          </a:p>
          <a:p>
            <a:pPr lvl="1"/>
            <a:r>
              <a:rPr lang="en-US" sz="2400" dirty="0" err="1" smtClean="0"/>
              <a:t>nonhomogeneous</a:t>
            </a:r>
            <a:r>
              <a:rPr lang="en-US" sz="2400" dirty="0" smtClean="0"/>
              <a:t> sample;</a:t>
            </a:r>
          </a:p>
          <a:p>
            <a:pPr lvl="0"/>
            <a:r>
              <a:rPr lang="en-US" sz="2800" dirty="0" smtClean="0"/>
              <a:t>Sample has weak or borderline reaction; and</a:t>
            </a:r>
          </a:p>
          <a:p>
            <a:pPr lvl="0"/>
            <a:r>
              <a:rPr lang="en-US" sz="2800" dirty="0" smtClean="0"/>
              <a:t>Sample contains interfering factors (which may be method-specific).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28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0" y="685800"/>
            <a:ext cx="7772400" cy="1371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kumimoji="1" lang="en-US" sz="4400" dirty="0">
                <a:solidFill>
                  <a:schemeClr val="accent1"/>
                </a:solidFill>
              </a:rPr>
              <a:t>Proficiency Testing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2438400"/>
            <a:ext cx="7696200" cy="1524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kumimoji="1" lang="en-US" sz="2800" dirty="0"/>
              <a:t>“A program in which multiple samples are periodically sent to members of a group of laboratories for analysis and/or identification; whereby each laboratory’s results are compared with those of other laboratories in the group and/or with an assigned value, and reported to the participating laboratories and others.”  </a:t>
            </a:r>
            <a:r>
              <a:rPr kumimoji="1" lang="en-US" sz="2800" dirty="0" smtClean="0"/>
              <a:t>(CLSI)</a:t>
            </a:r>
            <a:r>
              <a:rPr kumimoji="1" lang="en-US" sz="3200" dirty="0" smtClean="0"/>
              <a:t> </a:t>
            </a:r>
            <a:endParaRPr kumimoji="1" lang="en-US" sz="3200" dirty="0"/>
          </a:p>
          <a:p>
            <a:pPr>
              <a:spcBef>
                <a:spcPct val="20000"/>
              </a:spcBef>
              <a:buFontTx/>
              <a:buChar char="•"/>
            </a:pPr>
            <a:endParaRPr kumimoji="1" lang="en-US" sz="3200" dirty="0"/>
          </a:p>
        </p:txBody>
      </p:sp>
    </p:spTree>
    <p:extLst>
      <p:ext uri="{BB962C8B-B14F-4D97-AF65-F5344CB8AC3E}">
        <p14:creationId xmlns:p14="http://schemas.microsoft.com/office/powerpoint/2010/main" val="3179467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33400"/>
            <a:ext cx="104394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9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10515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8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10668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0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85800" y="-609600"/>
            <a:ext cx="10591800" cy="81534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451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4763" y="5821363"/>
              <a:ext cx="5272087" cy="547687"/>
            </p14:xfrm>
          </p:contentPart>
        </mc:Choice>
        <mc:Fallback xmlns="">
          <p:pic>
            <p:nvPicPr>
              <p:cNvPr id="6451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7123" y="5803719"/>
                <a:ext cx="5307366" cy="58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451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1620838"/>
              <a:ext cx="5349875" cy="814387"/>
            </p14:xfrm>
          </p:contentPart>
        </mc:Choice>
        <mc:Fallback xmlns="">
          <p:pic>
            <p:nvPicPr>
              <p:cNvPr id="6451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2198" y="1603259"/>
                <a:ext cx="5385154" cy="8495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54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33400" y="-685800"/>
            <a:ext cx="10363200" cy="8305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53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5563" y="1046163"/>
              <a:ext cx="5238750" cy="600075"/>
            </p14:xfrm>
          </p:contentPart>
        </mc:Choice>
        <mc:Fallback xmlns="">
          <p:pic>
            <p:nvPicPr>
              <p:cNvPr id="6553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7923" y="1028535"/>
                <a:ext cx="5274030" cy="6353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20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20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981200" y="-1219200"/>
            <a:ext cx="11353800" cy="88392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738" y="4149725"/>
              <a:ext cx="850900" cy="230188"/>
            </p14:xfrm>
          </p:contentPart>
        </mc:Choice>
        <mc:Fallback xmlns="">
          <p:pic>
            <p:nvPicPr>
              <p:cNvPr id="614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101" y="4132074"/>
                <a:ext cx="886174" cy="265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4114800"/>
              <a:ext cx="585787" cy="300038"/>
            </p14:xfrm>
          </p:contentPart>
        </mc:Choice>
        <mc:Fallback xmlns="">
          <p:pic>
            <p:nvPicPr>
              <p:cNvPr id="614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2421" y="4097151"/>
                <a:ext cx="621071" cy="33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3494088"/>
              <a:ext cx="300038" cy="220662"/>
            </p14:xfrm>
          </p:contentPart>
        </mc:Choice>
        <mc:Fallback xmlns="">
          <p:pic>
            <p:nvPicPr>
              <p:cNvPr id="614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8776" y="3476421"/>
                <a:ext cx="335337" cy="255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6088" y="2079625"/>
              <a:ext cx="3379787" cy="20638"/>
            </p14:xfrm>
          </p:contentPart>
        </mc:Choice>
        <mc:Fallback xmlns="">
          <p:pic>
            <p:nvPicPr>
              <p:cNvPr id="614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68447" y="2071470"/>
                <a:ext cx="3415068" cy="36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0000" y="2071688"/>
              <a:ext cx="7938" cy="1587"/>
            </p14:xfrm>
          </p:contentPart>
        </mc:Choice>
        <mc:Fallback xmlns="">
          <p:pic>
            <p:nvPicPr>
              <p:cNvPr id="615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2320" y="1993925"/>
                <a:ext cx="43298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0000" y="2079625"/>
              <a:ext cx="1930400" cy="42863"/>
            </p14:xfrm>
          </p:contentPart>
        </mc:Choice>
        <mc:Fallback xmlns="">
          <p:pic>
            <p:nvPicPr>
              <p:cNvPr id="615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32359" y="2062123"/>
                <a:ext cx="1965681" cy="77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113" y="2351088"/>
              <a:ext cx="2308225" cy="42862"/>
            </p14:xfrm>
          </p:contentPart>
        </mc:Choice>
        <mc:Fallback xmlns="">
          <p:pic>
            <p:nvPicPr>
              <p:cNvPr id="615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4474" y="2333439"/>
                <a:ext cx="2343504" cy="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625" y="2357438"/>
              <a:ext cx="2300288" cy="42862"/>
            </p14:xfrm>
          </p:contentPart>
        </mc:Choice>
        <mc:Fallback xmlns="">
          <p:pic>
            <p:nvPicPr>
              <p:cNvPr id="615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96986" y="2339789"/>
                <a:ext cx="2335566" cy="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2343150"/>
              <a:ext cx="3235325" cy="85725"/>
            </p14:xfrm>
          </p:contentPart>
        </mc:Choice>
        <mc:Fallback xmlns="">
          <p:pic>
            <p:nvPicPr>
              <p:cNvPr id="615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76635" y="2326806"/>
                <a:ext cx="3270605" cy="1184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2056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09600"/>
          </a:xfrm>
        </p:spPr>
        <p:txBody>
          <a:bodyPr/>
          <a:lstStyle/>
          <a:p>
            <a:r>
              <a:rPr lang="en-GB" dirty="0" smtClean="0"/>
              <a:t>Unsuccessful PT Performance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45440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If unsatisfactory performance on 2 of 3 PT events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Laboratory will receive (PTES or PTCN) report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Laboratory must suspend testing or implement plan of correction </a:t>
            </a:r>
          </a:p>
          <a:p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LAP must approve laboratory’s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62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Alternative Assessment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64" y="1474788"/>
            <a:ext cx="8054975" cy="452596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List tests in need of alternative assessment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Split samples</a:t>
            </a:r>
          </a:p>
          <a:p>
            <a:pPr lvl="1"/>
            <a:r>
              <a:rPr lang="en-US" dirty="0" smtClean="0"/>
              <a:t>With another laboratory</a:t>
            </a:r>
          </a:p>
          <a:p>
            <a:pPr lvl="1"/>
            <a:r>
              <a:rPr lang="en-US" dirty="0" smtClean="0"/>
              <a:t>Within the laboratory and with different operators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Second person interpretation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Document procedures and results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Split sample testing protocol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8260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Name the test to be performed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Establish a testing schedule twice a year, at a time mutually convenient to both facilities; such as January and July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Determine how the sample will be chosen; for example only healthy non-medicated adults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Choose a minimum of five such specimens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Make two even aliquots of each sample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Transport the samples to other testing facility following accepted medical protocol</a:t>
            </a:r>
          </a:p>
        </p:txBody>
      </p:sp>
    </p:spTree>
    <p:extLst>
      <p:ext uri="{BB962C8B-B14F-4D97-AF65-F5344CB8AC3E}">
        <p14:creationId xmlns:p14="http://schemas.microsoft.com/office/powerpoint/2010/main" val="2345133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1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1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r>
              <a:rPr lang="en-US" sz="3200" dirty="0" smtClean="0"/>
              <a:t>Split sample testing protocol, </a:t>
            </a:r>
            <a:r>
              <a:rPr lang="en-US" sz="3200" dirty="0" err="1" smtClean="0"/>
              <a:t>cont</a:t>
            </a:r>
            <a:endParaRPr lang="en-US" sz="3200" dirty="0" smtClean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8600"/>
            <a:ext cx="8229600" cy="48260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Have each facility perform the required test and record results following approved laboratory policy and procedure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Analyze test results according to accepted laboratory statistical techniques, such as SD or CV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Establish proven ranges for acceptance of test results, such as 2 SD or a CV of less than 15%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Keep careful record</a:t>
            </a:r>
          </a:p>
        </p:txBody>
      </p:sp>
    </p:spTree>
    <p:extLst>
      <p:ext uri="{BB962C8B-B14F-4D97-AF65-F5344CB8AC3E}">
        <p14:creationId xmlns:p14="http://schemas.microsoft.com/office/powerpoint/2010/main" val="452271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Proficiency Testing  Process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Central organization sends out challenge specimens for testing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Laboratories analyze specimens, return results to central organization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Results evaluated, laboratories sent scores, performance report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Laboratories take appropriate corrective actions and document</a:t>
            </a:r>
          </a:p>
        </p:txBody>
      </p:sp>
    </p:spTree>
    <p:extLst>
      <p:ext uri="{BB962C8B-B14F-4D97-AF65-F5344CB8AC3E}">
        <p14:creationId xmlns:p14="http://schemas.microsoft.com/office/powerpoint/2010/main" val="164581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0"/>
            <a:ext cx="7024744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References </a:t>
            </a:r>
            <a:endParaRPr lang="en-US" sz="3200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14488" cy="48006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Method comparison and bias estimation using patient samples; approved guidelines – second edition – CLSI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Users protocol for evaluation of qualitative test performance; approved guidelines – second edition – CLSI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verification of performance for precision and trueness;  approved guidelines; second edition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www.cap.org</a:t>
            </a:r>
            <a:r>
              <a:rPr lang="en-US" dirty="0" smtClean="0"/>
              <a:t>  - Test Method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www.westgard.com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CLSI C24A3 – Establishing and Verifying Reference Intervals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CLSI C54 – Verification of Comparability of Patient Results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Proficiency Testing / External quality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64" y="1637020"/>
            <a:ext cx="8054975" cy="522098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Required by regulatory and accreditation bodies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Not available for all tests, because:</a:t>
            </a:r>
          </a:p>
          <a:p>
            <a:pPr lvl="1"/>
            <a:r>
              <a:rPr lang="en-US" sz="2400" dirty="0" err="1" smtClean="0"/>
              <a:t>Analytes</a:t>
            </a:r>
            <a:r>
              <a:rPr lang="en-US" sz="2400" dirty="0" smtClean="0"/>
              <a:t> unstable</a:t>
            </a:r>
          </a:p>
          <a:p>
            <a:pPr lvl="1"/>
            <a:r>
              <a:rPr lang="en-US" sz="2400" dirty="0" smtClean="0"/>
              <a:t>Insufficient volume or demand</a:t>
            </a:r>
          </a:p>
          <a:p>
            <a:pPr lvl="1"/>
            <a:r>
              <a:rPr lang="en-US" sz="2400" dirty="0" smtClean="0"/>
              <a:t>Hazards of transportation</a:t>
            </a:r>
          </a:p>
          <a:p>
            <a:pPr marL="745236" lvl="1" indent="-342900"/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When PT is not available alternative assessment procedures need to be used.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85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Proficiency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1988"/>
            <a:ext cx="8054975" cy="3274193"/>
          </a:xfrm>
        </p:spPr>
        <p:txBody>
          <a:bodyPr>
            <a:no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/>
              <a:t>PT may detect problems/errors that were not detected by the internal QC system.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When level of </a:t>
            </a:r>
            <a:r>
              <a:rPr lang="en-US" sz="2800" dirty="0" err="1" smtClean="0">
                <a:solidFill>
                  <a:srgbClr val="FF0000"/>
                </a:solidFill>
              </a:rPr>
              <a:t>analyte</a:t>
            </a:r>
            <a:r>
              <a:rPr lang="en-US" sz="2800" dirty="0" smtClean="0">
                <a:solidFill>
                  <a:srgbClr val="FF0000"/>
                </a:solidFill>
              </a:rPr>
              <a:t> in PT materials can be traced to a reference method, a laboratory is better able to determine the accuracy of its analysis.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/>
              <a:t>Participation in a PT program enables a laboratory to compare its performance against other laboratories using similar methods/reagents/instruments.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36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45487" cy="945436"/>
          </a:xfrm>
        </p:spPr>
        <p:txBody>
          <a:bodyPr/>
          <a:lstStyle/>
          <a:p>
            <a:r>
              <a:rPr lang="en-US" dirty="0" smtClean="0"/>
              <a:t>Limitations of QC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8206" y="1447800"/>
            <a:ext cx="8046567" cy="5105400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QC does not necessarily assess test trueness (</a:t>
            </a:r>
            <a:r>
              <a:rPr lang="en-US" i="1" dirty="0" smtClean="0"/>
              <a:t>closeness of agreement between the average value obtained from a large series of test results and an accepted reference value </a:t>
            </a:r>
            <a:r>
              <a:rPr lang="en-US" sz="2400" dirty="0" smtClean="0"/>
              <a:t>)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QC does not assess comparability of results with other laboratories.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QC </a:t>
            </a:r>
            <a:r>
              <a:rPr lang="en-US" dirty="0"/>
              <a:t>is not perfectly sensitive or specific; it does not detect all instances of special cause variation, and it sometimes inappropriately flags variation inherent in the testing process (i.e. false rejection)</a:t>
            </a:r>
          </a:p>
          <a:p>
            <a:pPr lvl="0"/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Scheduling and grading of PT, cont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For cytology, each individual who examines gynecologic preparation must be tested once per year (ten slides per test) and obtain a passing score of 90%</a:t>
            </a:r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ABO/RH and compatibility 100%</a:t>
            </a:r>
          </a:p>
        </p:txBody>
      </p:sp>
    </p:spTree>
    <p:extLst>
      <p:ext uri="{BB962C8B-B14F-4D97-AF65-F5344CB8AC3E}">
        <p14:creationId xmlns:p14="http://schemas.microsoft.com/office/powerpoint/2010/main" val="287830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Handling PT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54975" cy="4800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Treat in the same way as patient samples</a:t>
            </a:r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Rotate staff responsible for testing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Only test to the extent possible in your laboratory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Follow instructions provided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Submit results before required deadline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Check for transcription errors before </a:t>
            </a:r>
            <a:r>
              <a:rPr lang="en-US" sz="2800" dirty="0" err="1" smtClean="0"/>
              <a:t>submitting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smtClean="0"/>
              <a:t>	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20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368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inter-laboratory </a:t>
            </a:r>
            <a:r>
              <a:rPr lang="en-US" dirty="0"/>
              <a:t>communication about proficiency testing samples until after the deadline for submission of data to the proficiency testing provider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Proficiency testing specimens are not referred to other laboratories and are not </a:t>
            </a:r>
            <a:r>
              <a:rPr lang="en-US" dirty="0" smtClean="0"/>
              <a:t>accepted from </a:t>
            </a:r>
            <a:r>
              <a:rPr lang="en-US" dirty="0"/>
              <a:t>other laboratories for analysis.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r>
              <a:rPr lang="en-US" sz="2600" dirty="0" smtClean="0"/>
              <a:t>PT Inter-laboratory Communication and Referral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43201134"/>
      </p:ext>
    </p:extLst>
  </p:cSld>
  <p:clrMapOvr>
    <a:masterClrMapping/>
  </p:clrMapOvr>
</p:sld>
</file>

<file path=ppt/theme/theme1.xml><?xml version="1.0" encoding="utf-8"?>
<a:theme xmlns:a="http://schemas.openxmlformats.org/drawingml/2006/main" name="NRL_Presentation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NRL_Presentation_Template_2015</Template>
  <TotalTime>1086</TotalTime>
  <Words>1254</Words>
  <Application>Microsoft Office PowerPoint</Application>
  <PresentationFormat>On-screen Show (4:3)</PresentationFormat>
  <Paragraphs>197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NRL_Presentation_Template_2015</vt:lpstr>
      <vt:lpstr>Proficiency Testing </vt:lpstr>
      <vt:lpstr>PowerPoint Presentation</vt:lpstr>
      <vt:lpstr>Proficiency Testing  Process</vt:lpstr>
      <vt:lpstr>Proficiency Testing / External quality Assessment</vt:lpstr>
      <vt:lpstr>Proficiency Testing</vt:lpstr>
      <vt:lpstr>Limitations of QC</vt:lpstr>
      <vt:lpstr>Scheduling and grading of PT, cont</vt:lpstr>
      <vt:lpstr>Handling PT Samples</vt:lpstr>
      <vt:lpstr>PT Inter-laboratory Communication and Referral</vt:lpstr>
      <vt:lpstr>Handling PT Results</vt:lpstr>
      <vt:lpstr>Investigating Unacceptable Results</vt:lpstr>
      <vt:lpstr>Ask Questions</vt:lpstr>
      <vt:lpstr>Classifying the Problem</vt:lpstr>
      <vt:lpstr>Possible Clerical Errors</vt:lpstr>
      <vt:lpstr>PowerPoint Presentation</vt:lpstr>
      <vt:lpstr>Methodologic Problems</vt:lpstr>
      <vt:lpstr>Equipment Problems</vt:lpstr>
      <vt:lpstr>Technical Problems</vt:lpstr>
      <vt:lpstr>Problems with PT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Unsuccessful PT Performance </vt:lpstr>
      <vt:lpstr>Alternative Assessment Procedures</vt:lpstr>
      <vt:lpstr>Split sample testing protocol</vt:lpstr>
      <vt:lpstr>Split sample testing protocol, cont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Method Validation</dc:title>
  <dc:creator>Faisal Ibrahim (NRL)</dc:creator>
  <cp:lastModifiedBy>Agatha Sto Domingo (NRL)</cp:lastModifiedBy>
  <cp:revision>151</cp:revision>
  <dcterms:created xsi:type="dcterms:W3CDTF">2006-08-16T00:00:00Z</dcterms:created>
  <dcterms:modified xsi:type="dcterms:W3CDTF">2018-05-28T10:04:53Z</dcterms:modified>
</cp:coreProperties>
</file>