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70" r:id="rId4"/>
    <p:sldId id="276" r:id="rId5"/>
    <p:sldId id="277" r:id="rId6"/>
    <p:sldId id="271" r:id="rId7"/>
    <p:sldId id="279" r:id="rId8"/>
    <p:sldId id="280" r:id="rId9"/>
    <p:sldId id="281" r:id="rId10"/>
    <p:sldId id="283" r:id="rId11"/>
    <p:sldId id="284" r:id="rId12"/>
    <p:sldId id="286" r:id="rId13"/>
    <p:sldId id="287" r:id="rId14"/>
    <p:sldId id="265" r:id="rId15"/>
    <p:sldId id="267" r:id="rId16"/>
    <p:sldId id="259" r:id="rId17"/>
    <p:sldId id="260" r:id="rId18"/>
    <p:sldId id="262" r:id="rId19"/>
    <p:sldId id="269" r:id="rId20"/>
    <p:sldId id="272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10" d="100"/>
          <a:sy n="110" d="100"/>
        </p:scale>
        <p:origin x="13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EFAEABC-6BE3-4C0D-8BD9-13CD7334D58A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onicwall.com/en-us/phishing-iq-tes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wire.com/state-of-security/security-awareness/6-common-phishing-attacks-and-how-to-protect-against-them/" TargetMode="External"/><Relationship Id="rId2" Type="http://schemas.openxmlformats.org/officeDocument/2006/relationships/hyperlink" Target="https://gulfnews.com/business/sectors/technology/cybercrime-cost-uae-dh5-14b-this-year-1.193373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log.capterra.com/do-you-know-how-to-prevent-phishing-test-your-it-knowledge-with-these-5-phishing-quizzes/" TargetMode="External"/><Relationship Id="rId4" Type="http://schemas.openxmlformats.org/officeDocument/2006/relationships/hyperlink" Target="https://www.vadesecure.com/en/phishing-awareness-training-8-things-employees-understand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57200"/>
            <a:ext cx="4876800" cy="1295400"/>
          </a:xfrm>
        </p:spPr>
        <p:txBody>
          <a:bodyPr anchor="t">
            <a:normAutofit fontScale="90000"/>
          </a:bodyPr>
          <a:lstStyle/>
          <a:p>
            <a:r>
              <a:rPr lang="en-US" sz="3500" b="1" dirty="0" smtClean="0"/>
              <a:t>Information Technology Department</a:t>
            </a:r>
            <a:endParaRPr lang="en-GB" sz="3500" b="1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Phishing Awareness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16175"/>
            <a:ext cx="3657600" cy="3529584"/>
          </a:xfrm>
          <a:prstGeom prst="rect">
            <a:avLst/>
          </a:prstGeom>
        </p:spPr>
      </p:pic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0" y="652130"/>
            <a:ext cx="3801140" cy="87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4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86317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45"/>
            <a:ext cx="4162425" cy="68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-29049"/>
            <a:ext cx="5791200" cy="68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68584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Phishing Quiz – Can you identify the threats??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online quiz presents </a:t>
            </a:r>
            <a:r>
              <a:rPr lang="en-GB" dirty="0" smtClean="0"/>
              <a:t>7 emails</a:t>
            </a:r>
            <a:r>
              <a:rPr lang="en-GB" dirty="0"/>
              <a:t>. Some are </a:t>
            </a:r>
            <a:r>
              <a:rPr lang="en-GB" dirty="0" smtClean="0"/>
              <a:t>valid. </a:t>
            </a:r>
            <a:r>
              <a:rPr lang="en-GB" dirty="0"/>
              <a:t>Some represent malicious phishing attempts. How well would YOU do?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/>
              <a:t>⇒</a:t>
            </a:r>
            <a:r>
              <a:rPr lang="en-GB" dirty="0"/>
              <a:t> </a:t>
            </a:r>
            <a:r>
              <a:rPr lang="en-GB" u="sng" dirty="0" smtClean="0">
                <a:hlinkClick r:id="rId2" tooltip="Phishing Quiz"/>
              </a:rPr>
              <a:t>Take the Phishing Quiz now!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3965808" cy="2930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6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848600" cy="26892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 Common Phishing Attacks and How to Protect Against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0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part-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3400"/>
            <a:ext cx="9144001" cy="567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2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art-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412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81401"/>
            <a:ext cx="9163168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2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art-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63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1422"/>
            <a:ext cx="9144000" cy="360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9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2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0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536944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/>
              <a:t>Additional Resources </a:t>
            </a:r>
            <a:endParaRPr lang="en-GB" sz="4100" b="1" dirty="0"/>
          </a:p>
          <a:p>
            <a:endParaRPr lang="en-GB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gulfnews.com/business/sectors/technology/cybercrime-cost-uae-dh5-14b-this-year-1.1933736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https://www.tripwire.com/state-of-security/security-awareness/6-common-phishing-attacks-and-how-to-protect-against-them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>
                <a:hlinkClick r:id="rId4"/>
              </a:rPr>
              <a:t>https://www.vadesecure.com/en/phishing-awareness-training-8-things-employees-understand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GB" dirty="0">
                <a:hlinkClick r:id="rId5"/>
              </a:rPr>
              <a:t>https://blog.capterra.com/do-you-know-how-to-prevent-phishing-test-your-it-knowledge-with-these-5-phishing-quizzes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https://www.valuewalk.com/2016/09/phishing-attacks-protect/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5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518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contact IT Service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its@nrl.ae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denvergov.org/content/dam/denvergov/Portals/671/images/CCDigital/2018/TechTip_1_Phishing1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b="71112"/>
          <a:stretch/>
        </p:blipFill>
        <p:spPr bwMode="auto">
          <a:xfrm>
            <a:off x="533400" y="457200"/>
            <a:ext cx="8002920" cy="140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813071" y="2076483"/>
            <a:ext cx="5517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Phishing is on the rise!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798"/>
            <a:ext cx="4452779" cy="346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4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219200"/>
            <a:ext cx="8839200" cy="37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5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8958"/>
            <a:ext cx="9144000" cy="47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2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-23813"/>
            <a:ext cx="5181600" cy="688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4090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561" y="0"/>
            <a:ext cx="4870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144</TotalTime>
  <Words>66</Words>
  <Application>Microsoft Office PowerPoint</Application>
  <PresentationFormat>On-screen Show (4:3)</PresentationFormat>
  <Paragraphs>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Wingdings</vt:lpstr>
      <vt:lpstr>Clarity</vt:lpstr>
      <vt:lpstr>Information Technology Department</vt:lpstr>
      <vt:lpstr>PowerPoint Presentation</vt:lpstr>
      <vt:lpstr>Phishing is on the rise!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Phishing Quiz – Can you identify the threats??</vt:lpstr>
      <vt:lpstr>6 Common Phishing Attacks and How to Protect Against Them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 Please contact IT Service   its@nrl.ae </vt:lpstr>
    </vt:vector>
  </TitlesOfParts>
  <Company>National Reference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Mubarak (NRL)</dc:creator>
  <cp:lastModifiedBy>Reem Mubarak (NRL)</cp:lastModifiedBy>
  <cp:revision>25</cp:revision>
  <dcterms:created xsi:type="dcterms:W3CDTF">2018-09-22T14:02:25Z</dcterms:created>
  <dcterms:modified xsi:type="dcterms:W3CDTF">2019-03-10T10:49:06Z</dcterms:modified>
</cp:coreProperties>
</file>