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3" r:id="rId2"/>
    <p:sldId id="256" r:id="rId3"/>
    <p:sldId id="270" r:id="rId4"/>
    <p:sldId id="276" r:id="rId5"/>
    <p:sldId id="277" r:id="rId6"/>
    <p:sldId id="271" r:id="rId7"/>
    <p:sldId id="279" r:id="rId8"/>
    <p:sldId id="288" r:id="rId9"/>
    <p:sldId id="281" r:id="rId10"/>
    <p:sldId id="287" r:id="rId11"/>
    <p:sldId id="267" r:id="rId12"/>
    <p:sldId id="259" r:id="rId13"/>
    <p:sldId id="260" r:id="rId14"/>
    <p:sldId id="262" r:id="rId15"/>
    <p:sldId id="269" r:id="rId16"/>
    <p:sldId id="272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10" d="100"/>
          <a:sy n="110" d="100"/>
        </p:scale>
        <p:origin x="12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062-E8A5-446B-983C-20A65363BB6D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16A51-3B45-4E9C-BCC2-927015BF3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09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6A51-3B45-4E9C-BCC2-927015BF3AC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EABC-6BE3-4C0D-8BD9-13CD7334D58A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2B9-5124-475D-91F2-96AF812D71A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EABC-6BE3-4C0D-8BD9-13CD7334D58A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2B9-5124-475D-91F2-96AF812D71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EABC-6BE3-4C0D-8BD9-13CD7334D58A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2B9-5124-475D-91F2-96AF812D71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EABC-6BE3-4C0D-8BD9-13CD7334D58A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2B9-5124-475D-91F2-96AF812D71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EABC-6BE3-4C0D-8BD9-13CD7334D58A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2B9-5124-475D-91F2-96AF812D71A1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EABC-6BE3-4C0D-8BD9-13CD7334D58A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2B9-5124-475D-91F2-96AF812D71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EABC-6BE3-4C0D-8BD9-13CD7334D58A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2B9-5124-475D-91F2-96AF812D71A1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EABC-6BE3-4C0D-8BD9-13CD7334D58A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2B9-5124-475D-91F2-96AF812D71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EABC-6BE3-4C0D-8BD9-13CD7334D58A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2B9-5124-475D-91F2-96AF812D71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EABC-6BE3-4C0D-8BD9-13CD7334D58A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2B9-5124-475D-91F2-96AF812D71A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EABC-6BE3-4C0D-8BD9-13CD7334D58A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2B9-5124-475D-91F2-96AF812D71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EFAEABC-6BE3-4C0D-8BD9-13CD7334D58A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407C2B9-5124-475D-91F2-96AF812D71A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pwire.com/state-of-security/security-awareness/6-common-phishing-attacks-and-how-to-protect-against-them/" TargetMode="External"/><Relationship Id="rId2" Type="http://schemas.openxmlformats.org/officeDocument/2006/relationships/hyperlink" Target="https://gulfnews.com/business/sectors/technology/cybercrime-cost-uae-dh5-14b-this-year-1.1933736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valuewalk.com/2016/09/phishing-attacks-protect" TargetMode="External"/><Relationship Id="rId4" Type="http://schemas.openxmlformats.org/officeDocument/2006/relationships/hyperlink" Target="https://blog.capterra.com/do-you-know-how-to-prevent-phishing-test-your-it-knowledge-with-these-5-phishing-quizze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457200"/>
            <a:ext cx="4876800" cy="12954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500" b="1" dirty="0" smtClean="0">
                <a:solidFill>
                  <a:schemeClr val="accent1">
                    <a:lumMod val="75000"/>
                  </a:schemeClr>
                </a:solidFill>
              </a:rPr>
              <a:t>Information Technology Department</a:t>
            </a:r>
            <a:endParaRPr lang="en-GB" sz="3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85800" y="5387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Phishing Awareness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16175"/>
            <a:ext cx="3657600" cy="3529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3429000" cy="8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7142"/>
          <a:stretch/>
        </p:blipFill>
        <p:spPr>
          <a:xfrm>
            <a:off x="0" y="1143000"/>
            <a:ext cx="9144000" cy="47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848600" cy="26892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6 Common Phishing Attacks and How to Protect Against Them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0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part-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3400"/>
            <a:ext cx="9144001" cy="567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2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art-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4126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81401"/>
            <a:ext cx="9163168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2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art-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63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1422"/>
            <a:ext cx="9144000" cy="360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9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2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536944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/>
              <a:t>Additional Resources </a:t>
            </a:r>
            <a:endParaRPr lang="en-GB" sz="4100" b="1" dirty="0"/>
          </a:p>
          <a:p>
            <a:endParaRPr lang="en-GB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gulfnews.com/business/sectors/technology/cybercrime-cost-uae-dh5-14b-this-year-1.1933736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https://www.tripwire.com/state-of-security/security-awareness/6-common-phishing-attacks-and-how-to-protect-against-them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://blog.capterra.com/do-you-know-how-to-prevent-phishing-test-your-it-knowledge-with-these-5-phishing-quizzes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https://www.valuewalk.com/2016/09/phishing-attacks-protect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5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518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contact IT Service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u="sng" dirty="0" smtClean="0">
                <a:solidFill>
                  <a:srgbClr val="0B6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its@nrl.ae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8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0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denvergov.org/content/dam/denvergov/Portals/671/images/CCDigital/2018/TechTip_1_Phishing1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" b="71112"/>
          <a:stretch/>
        </p:blipFill>
        <p:spPr bwMode="auto">
          <a:xfrm>
            <a:off x="533400" y="457200"/>
            <a:ext cx="8002920" cy="140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813071" y="2076483"/>
            <a:ext cx="55178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Phishing is on the rise!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798"/>
            <a:ext cx="4452779" cy="346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4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444307" cy="352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5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78958"/>
            <a:ext cx="9144000" cy="476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2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1000"/>
            <a:ext cx="6477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74979"/>
            <a:ext cx="6172200" cy="64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9144"/>
            <a:ext cx="8065733" cy="649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2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B67B2"/>
      </a:accent1>
      <a:accent2>
        <a:srgbClr val="ED7D31"/>
      </a:accent2>
      <a:accent3>
        <a:srgbClr val="A5A5A5"/>
      </a:accent3>
      <a:accent4>
        <a:srgbClr val="FFC000"/>
      </a:accent4>
      <a:accent5>
        <a:srgbClr val="2E75B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170</TotalTime>
  <Words>35</Words>
  <Application>Microsoft Office PowerPoint</Application>
  <PresentationFormat>On-screen Show (4:3)</PresentationFormat>
  <Paragraphs>11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Clarity</vt:lpstr>
      <vt:lpstr>Information Technology Department</vt:lpstr>
      <vt:lpstr>PowerPoint Presentation</vt:lpstr>
      <vt:lpstr>Phishing is on the rise!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 Common Phishing Attacks and How to Protect Against Them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 Please contact IT Service   its@nrl.ae </vt:lpstr>
    </vt:vector>
  </TitlesOfParts>
  <Company>National Reference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Mubarak (NRL)</dc:creator>
  <cp:lastModifiedBy>Reem Mubarak (NRL)</cp:lastModifiedBy>
  <cp:revision>29</cp:revision>
  <dcterms:created xsi:type="dcterms:W3CDTF">2018-09-22T14:02:25Z</dcterms:created>
  <dcterms:modified xsi:type="dcterms:W3CDTF">2019-03-21T11:53:28Z</dcterms:modified>
</cp:coreProperties>
</file>