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51" r:id="rId2"/>
    <p:sldId id="446" r:id="rId3"/>
    <p:sldId id="452" r:id="rId4"/>
    <p:sldId id="453" r:id="rId5"/>
    <p:sldId id="454" r:id="rId6"/>
    <p:sldId id="455" r:id="rId7"/>
    <p:sldId id="457" r:id="rId8"/>
    <p:sldId id="458" r:id="rId9"/>
    <p:sldId id="456" r:id="rId10"/>
    <p:sldId id="460" r:id="rId11"/>
    <p:sldId id="459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73" r:id="rId25"/>
    <p:sldId id="474" r:id="rId26"/>
    <p:sldId id="475" r:id="rId27"/>
    <p:sldId id="476" r:id="rId28"/>
    <p:sldId id="477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C85"/>
    <a:srgbClr val="0167B1"/>
    <a:srgbClr val="5775C9"/>
    <a:srgbClr val="0070C0"/>
    <a:srgbClr val="1769B4"/>
    <a:srgbClr val="000000"/>
    <a:srgbClr val="404040"/>
    <a:srgbClr val="0D2746"/>
    <a:srgbClr val="4E72D6"/>
    <a:srgbClr val="425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31" autoAdjust="0"/>
    <p:restoredTop sz="94679" autoAdjust="0"/>
  </p:normalViewPr>
  <p:slideViewPr>
    <p:cSldViewPr>
      <p:cViewPr varScale="1">
        <p:scale>
          <a:sx n="110" d="100"/>
          <a:sy n="110" d="100"/>
        </p:scale>
        <p:origin x="798" y="132"/>
      </p:cViewPr>
      <p:guideLst>
        <p:guide orient="horz" pos="2160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7758"/>
    </p:cViewPr>
  </p:sorterViewPr>
  <p:notesViewPr>
    <p:cSldViewPr>
      <p:cViewPr varScale="1">
        <p:scale>
          <a:sx n="84" d="100"/>
          <a:sy n="84" d="100"/>
        </p:scale>
        <p:origin x="-3756" y="-84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FBFA3-A093-4E5F-B907-83D54374565E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284B2EDB-0DF0-49E7-B2C7-96F76724687F}">
      <dgm:prSet custT="1"/>
      <dgm:spPr/>
      <dgm:t>
        <a:bodyPr/>
        <a:lstStyle/>
        <a:p>
          <a:pPr rtl="0"/>
          <a:r>
            <a:rPr lang="en-US" sz="1600" b="1" dirty="0" smtClean="0"/>
            <a:t>Information Security is Everyone’s Responsibility</a:t>
          </a:r>
          <a:endParaRPr lang="en-GB" sz="1600" b="1" dirty="0"/>
        </a:p>
      </dgm:t>
    </dgm:pt>
    <dgm:pt modelId="{30DB484E-AF7E-4E03-89ED-4CE51EC5EAF1}" type="parTrans" cxnId="{411B929F-6C30-4484-9B5A-D7ECA671BD88}">
      <dgm:prSet/>
      <dgm:spPr/>
      <dgm:t>
        <a:bodyPr/>
        <a:lstStyle/>
        <a:p>
          <a:endParaRPr lang="en-GB" sz="2400" b="1"/>
        </a:p>
      </dgm:t>
    </dgm:pt>
    <dgm:pt modelId="{C8084654-9F8E-4F66-B49F-24B3D749B995}" type="sibTrans" cxnId="{411B929F-6C30-4484-9B5A-D7ECA671BD88}">
      <dgm:prSet/>
      <dgm:spPr/>
      <dgm:t>
        <a:bodyPr/>
        <a:lstStyle/>
        <a:p>
          <a:endParaRPr lang="en-GB" sz="2400" b="1"/>
        </a:p>
      </dgm:t>
    </dgm:pt>
    <dgm:pt modelId="{017877D8-5707-4B13-8EC5-E53ABFD4AEF8}">
      <dgm:prSet custT="1"/>
      <dgm:spPr/>
      <dgm:t>
        <a:bodyPr/>
        <a:lstStyle/>
        <a:p>
          <a:pPr rtl="0"/>
          <a:r>
            <a:rPr lang="en-US" sz="1600" b="1" dirty="0" smtClean="0"/>
            <a:t>Threats</a:t>
          </a:r>
          <a:endParaRPr lang="en-GB" sz="1600" b="1" dirty="0"/>
        </a:p>
      </dgm:t>
    </dgm:pt>
    <dgm:pt modelId="{23F0D4D1-F09F-4CEA-B351-F04E18C1ABB0}" type="parTrans" cxnId="{D2B2C6CA-BF1A-4A81-9481-0EAFCE73AA94}">
      <dgm:prSet/>
      <dgm:spPr/>
      <dgm:t>
        <a:bodyPr/>
        <a:lstStyle/>
        <a:p>
          <a:endParaRPr lang="en-GB" sz="2400" b="1"/>
        </a:p>
      </dgm:t>
    </dgm:pt>
    <dgm:pt modelId="{A3C86CDF-71D2-41A3-A00F-5DE99A5F7D0F}" type="sibTrans" cxnId="{D2B2C6CA-BF1A-4A81-9481-0EAFCE73AA94}">
      <dgm:prSet/>
      <dgm:spPr/>
      <dgm:t>
        <a:bodyPr/>
        <a:lstStyle/>
        <a:p>
          <a:endParaRPr lang="en-GB" sz="2400" b="1"/>
        </a:p>
      </dgm:t>
    </dgm:pt>
    <dgm:pt modelId="{B9FA93A4-1B57-4550-8AEB-116A11C0C345}">
      <dgm:prSet custT="1"/>
      <dgm:spPr/>
      <dgm:t>
        <a:bodyPr/>
        <a:lstStyle/>
        <a:p>
          <a:pPr rtl="0"/>
          <a:r>
            <a:rPr lang="en-US" sz="1600" b="1" dirty="0" smtClean="0">
              <a:cs typeface="Times New Roman" panose="02020603050405020304" pitchFamily="18" charset="0"/>
            </a:rPr>
            <a:t>Malware Sources </a:t>
          </a:r>
          <a:endParaRPr lang="en-GB" sz="1600" b="1" dirty="0"/>
        </a:p>
      </dgm:t>
    </dgm:pt>
    <dgm:pt modelId="{47FB769B-9659-452A-906C-8518C28D4F33}" type="parTrans" cxnId="{FD10014B-B2BD-4505-8F6A-3A12A5866153}">
      <dgm:prSet/>
      <dgm:spPr/>
      <dgm:t>
        <a:bodyPr/>
        <a:lstStyle/>
        <a:p>
          <a:endParaRPr lang="en-GB" sz="2400" b="1"/>
        </a:p>
      </dgm:t>
    </dgm:pt>
    <dgm:pt modelId="{24816424-7E01-4A6C-AC68-0971AAC78D7E}" type="sibTrans" cxnId="{FD10014B-B2BD-4505-8F6A-3A12A5866153}">
      <dgm:prSet/>
      <dgm:spPr/>
      <dgm:t>
        <a:bodyPr/>
        <a:lstStyle/>
        <a:p>
          <a:endParaRPr lang="en-GB" sz="2400" b="1"/>
        </a:p>
      </dgm:t>
    </dgm:pt>
    <dgm:pt modelId="{5EEB751E-2387-41E2-8F79-9B2C3F0F8BD3}">
      <dgm:prSet custT="1"/>
      <dgm:spPr/>
      <dgm:t>
        <a:bodyPr/>
        <a:lstStyle/>
        <a:p>
          <a:pPr rtl="0"/>
          <a:r>
            <a:rPr lang="en-GB" sz="1600" b="1" dirty="0" smtClean="0"/>
            <a:t>Smart Phone Security Threats</a:t>
          </a:r>
          <a:endParaRPr lang="en-GB" sz="1600" b="1" dirty="0"/>
        </a:p>
      </dgm:t>
    </dgm:pt>
    <dgm:pt modelId="{2193A5EF-1C94-444C-AE84-3800AF05F042}" type="parTrans" cxnId="{43F83809-252E-496A-A451-D5C1B8EAD4EE}">
      <dgm:prSet/>
      <dgm:spPr/>
      <dgm:t>
        <a:bodyPr/>
        <a:lstStyle/>
        <a:p>
          <a:endParaRPr lang="en-GB" sz="2400" b="1"/>
        </a:p>
      </dgm:t>
    </dgm:pt>
    <dgm:pt modelId="{25A997F9-669F-4584-BC5E-83845D902D57}" type="sibTrans" cxnId="{43F83809-252E-496A-A451-D5C1B8EAD4EE}">
      <dgm:prSet/>
      <dgm:spPr/>
      <dgm:t>
        <a:bodyPr/>
        <a:lstStyle/>
        <a:p>
          <a:endParaRPr lang="en-GB" sz="2400" b="1"/>
        </a:p>
      </dgm:t>
    </dgm:pt>
    <dgm:pt modelId="{58DF9AA0-770A-4109-948D-FC4D561FFE12}">
      <dgm:prSet custT="1"/>
      <dgm:spPr/>
      <dgm:t>
        <a:bodyPr/>
        <a:lstStyle/>
        <a:p>
          <a:pPr rtl="0"/>
          <a:r>
            <a:rPr lang="en-US" sz="1600" b="1" dirty="0" smtClean="0"/>
            <a:t>How to Insure Your Mobile Phone Security &amp; Privacy</a:t>
          </a:r>
          <a:endParaRPr lang="en-GB" sz="1600" b="1" dirty="0"/>
        </a:p>
      </dgm:t>
    </dgm:pt>
    <dgm:pt modelId="{DE03D62A-CC00-4BAE-B6B9-007521FE5A93}" type="parTrans" cxnId="{C1929A32-5975-4712-8277-3AB7A96471BA}">
      <dgm:prSet/>
      <dgm:spPr/>
      <dgm:t>
        <a:bodyPr/>
        <a:lstStyle/>
        <a:p>
          <a:endParaRPr lang="en-GB" sz="2400" b="1"/>
        </a:p>
      </dgm:t>
    </dgm:pt>
    <dgm:pt modelId="{1CDD3BEF-ACAA-4985-B9C8-19A76FB93F24}" type="sibTrans" cxnId="{C1929A32-5975-4712-8277-3AB7A96471BA}">
      <dgm:prSet/>
      <dgm:spPr/>
      <dgm:t>
        <a:bodyPr/>
        <a:lstStyle/>
        <a:p>
          <a:endParaRPr lang="en-GB" sz="2400" b="1"/>
        </a:p>
      </dgm:t>
    </dgm:pt>
    <dgm:pt modelId="{A7EE4E48-A17E-4BE6-B9ED-9D0977480C01}">
      <dgm:prSet custT="1"/>
      <dgm:spPr/>
      <dgm:t>
        <a:bodyPr/>
        <a:lstStyle/>
        <a:p>
          <a:pPr rtl="0"/>
          <a:r>
            <a:rPr lang="en-US" sz="1600" b="1" dirty="0" smtClean="0"/>
            <a:t>Social Engineering</a:t>
          </a:r>
          <a:endParaRPr lang="en-GB" sz="1600" b="1" dirty="0"/>
        </a:p>
      </dgm:t>
    </dgm:pt>
    <dgm:pt modelId="{F220F6BF-D7EA-40D0-B0B8-0A57026C076A}" type="parTrans" cxnId="{1CA3C03C-7BEB-45D9-81CC-A879D5787E59}">
      <dgm:prSet/>
      <dgm:spPr/>
      <dgm:t>
        <a:bodyPr/>
        <a:lstStyle/>
        <a:p>
          <a:endParaRPr lang="en-GB" sz="2400" b="1"/>
        </a:p>
      </dgm:t>
    </dgm:pt>
    <dgm:pt modelId="{780863B5-6EF5-43F5-A7A9-4AFDD58DD416}" type="sibTrans" cxnId="{1CA3C03C-7BEB-45D9-81CC-A879D5787E59}">
      <dgm:prSet/>
      <dgm:spPr/>
      <dgm:t>
        <a:bodyPr/>
        <a:lstStyle/>
        <a:p>
          <a:endParaRPr lang="en-GB" sz="2400" b="1"/>
        </a:p>
      </dgm:t>
    </dgm:pt>
    <dgm:pt modelId="{E6A67480-C676-4803-95DC-BEF2F53C87A7}">
      <dgm:prSet custT="1"/>
      <dgm:spPr/>
      <dgm:t>
        <a:bodyPr/>
        <a:lstStyle/>
        <a:p>
          <a:pPr rtl="0"/>
          <a:r>
            <a:rPr lang="en-US" sz="1600" b="1" dirty="0" smtClean="0"/>
            <a:t>Email Attacks</a:t>
          </a:r>
          <a:endParaRPr lang="en-GB" sz="1600" b="1" dirty="0"/>
        </a:p>
      </dgm:t>
    </dgm:pt>
    <dgm:pt modelId="{CEE045B1-1B0E-41F2-84F9-2172DD925E0E}" type="parTrans" cxnId="{675A7051-7507-4E39-B688-6848E95BC268}">
      <dgm:prSet/>
      <dgm:spPr/>
      <dgm:t>
        <a:bodyPr/>
        <a:lstStyle/>
        <a:p>
          <a:endParaRPr lang="en-GB" sz="2400" b="1"/>
        </a:p>
      </dgm:t>
    </dgm:pt>
    <dgm:pt modelId="{FF838442-BD59-4EAB-A3DD-E6D5C97C9FF1}" type="sibTrans" cxnId="{675A7051-7507-4E39-B688-6848E95BC268}">
      <dgm:prSet/>
      <dgm:spPr/>
      <dgm:t>
        <a:bodyPr/>
        <a:lstStyle/>
        <a:p>
          <a:endParaRPr lang="en-GB" sz="2400" b="1"/>
        </a:p>
      </dgm:t>
    </dgm:pt>
    <dgm:pt modelId="{E1E48678-5646-447A-9753-0436D89D3A19}">
      <dgm:prSet custT="1"/>
      <dgm:spPr/>
      <dgm:t>
        <a:bodyPr/>
        <a:lstStyle/>
        <a:p>
          <a:pPr rtl="0"/>
          <a:r>
            <a:rPr lang="en-US" sz="1600" b="1" dirty="0" smtClean="0"/>
            <a:t>Clean Desktop Policy</a:t>
          </a:r>
          <a:endParaRPr lang="en-GB" sz="1600" b="1" dirty="0"/>
        </a:p>
      </dgm:t>
    </dgm:pt>
    <dgm:pt modelId="{7161BFBA-2A87-4E83-9167-08A2A89B0E1F}" type="parTrans" cxnId="{F5EF3C55-FA52-4C58-B598-59190F344A8C}">
      <dgm:prSet/>
      <dgm:spPr/>
      <dgm:t>
        <a:bodyPr/>
        <a:lstStyle/>
        <a:p>
          <a:endParaRPr lang="en-GB" sz="2400" b="1"/>
        </a:p>
      </dgm:t>
    </dgm:pt>
    <dgm:pt modelId="{D6607640-BDC3-4E75-ABCA-C5D3E100C4F7}" type="sibTrans" cxnId="{F5EF3C55-FA52-4C58-B598-59190F344A8C}">
      <dgm:prSet/>
      <dgm:spPr/>
      <dgm:t>
        <a:bodyPr/>
        <a:lstStyle/>
        <a:p>
          <a:endParaRPr lang="en-GB" sz="2400" b="1"/>
        </a:p>
      </dgm:t>
    </dgm:pt>
    <dgm:pt modelId="{743AD70D-A573-44C3-96A6-0D508307D577}">
      <dgm:prSet custT="1"/>
      <dgm:spPr/>
      <dgm:t>
        <a:bodyPr/>
        <a:lstStyle/>
        <a:p>
          <a:pPr rtl="0"/>
          <a:r>
            <a:rPr lang="en-US" sz="1600" b="1" dirty="0" smtClean="0"/>
            <a:t>Passwords Policy</a:t>
          </a:r>
          <a:endParaRPr lang="en-GB" sz="1600" b="1" dirty="0"/>
        </a:p>
      </dgm:t>
    </dgm:pt>
    <dgm:pt modelId="{00C07D7B-0646-4AD7-AEF6-8968BDDB36EF}" type="parTrans" cxnId="{485EB712-8AEE-46F9-9130-A1BA1186CD23}">
      <dgm:prSet/>
      <dgm:spPr/>
      <dgm:t>
        <a:bodyPr/>
        <a:lstStyle/>
        <a:p>
          <a:endParaRPr lang="en-GB" sz="2400" b="1"/>
        </a:p>
      </dgm:t>
    </dgm:pt>
    <dgm:pt modelId="{DD37C178-6B5C-4E56-BCB0-BFFF2E946147}" type="sibTrans" cxnId="{485EB712-8AEE-46F9-9130-A1BA1186CD23}">
      <dgm:prSet/>
      <dgm:spPr/>
      <dgm:t>
        <a:bodyPr/>
        <a:lstStyle/>
        <a:p>
          <a:endParaRPr lang="en-GB" sz="2400" b="1"/>
        </a:p>
      </dgm:t>
    </dgm:pt>
    <dgm:pt modelId="{302AA56F-369A-470D-B583-3E546AB85597}">
      <dgm:prSet custT="1"/>
      <dgm:spPr/>
      <dgm:t>
        <a:bodyPr/>
        <a:lstStyle/>
        <a:p>
          <a:pPr rtl="0"/>
          <a:r>
            <a:rPr lang="en-US" sz="1600" b="1" dirty="0" smtClean="0"/>
            <a:t>Questions ?</a:t>
          </a:r>
          <a:endParaRPr lang="en-GB" sz="1600" b="1" dirty="0"/>
        </a:p>
      </dgm:t>
    </dgm:pt>
    <dgm:pt modelId="{4AA9ACBF-739D-441D-B4C1-3AF12F3EFF95}" type="parTrans" cxnId="{33A187A6-723C-4ADE-A1B5-52DFE8B62BF8}">
      <dgm:prSet/>
      <dgm:spPr/>
      <dgm:t>
        <a:bodyPr/>
        <a:lstStyle/>
        <a:p>
          <a:endParaRPr lang="en-GB" sz="2400" b="1"/>
        </a:p>
      </dgm:t>
    </dgm:pt>
    <dgm:pt modelId="{2362D05F-EA9C-4470-94CC-1354F3262B3C}" type="sibTrans" cxnId="{33A187A6-723C-4ADE-A1B5-52DFE8B62BF8}">
      <dgm:prSet/>
      <dgm:spPr/>
      <dgm:t>
        <a:bodyPr/>
        <a:lstStyle/>
        <a:p>
          <a:endParaRPr lang="en-GB" sz="2400" b="1"/>
        </a:p>
      </dgm:t>
    </dgm:pt>
    <dgm:pt modelId="{BF3987C0-B47E-43F8-8530-7E24FB51FA56}">
      <dgm:prSet custT="1"/>
      <dgm:spPr/>
      <dgm:t>
        <a:bodyPr/>
        <a:lstStyle/>
        <a:p>
          <a:pPr rtl="0"/>
          <a:r>
            <a:rPr lang="en-US" sz="1600" b="1" dirty="0" smtClean="0"/>
            <a:t>Anti-Virus</a:t>
          </a:r>
          <a:endParaRPr lang="en-GB" sz="1600" b="1" dirty="0"/>
        </a:p>
      </dgm:t>
    </dgm:pt>
    <dgm:pt modelId="{E992877D-693E-4E76-AAE1-B89EE5BF642F}" type="parTrans" cxnId="{1FC055F2-274B-4B96-91BC-5F5DD3DF19D3}">
      <dgm:prSet/>
      <dgm:spPr/>
      <dgm:t>
        <a:bodyPr/>
        <a:lstStyle/>
        <a:p>
          <a:endParaRPr lang="en-GB" sz="2400"/>
        </a:p>
      </dgm:t>
    </dgm:pt>
    <dgm:pt modelId="{55FFE514-8C79-4EC9-B24C-9532930D1281}" type="sibTrans" cxnId="{1FC055F2-274B-4B96-91BC-5F5DD3DF19D3}">
      <dgm:prSet/>
      <dgm:spPr/>
      <dgm:t>
        <a:bodyPr/>
        <a:lstStyle/>
        <a:p>
          <a:endParaRPr lang="en-GB" sz="2400"/>
        </a:p>
      </dgm:t>
    </dgm:pt>
    <dgm:pt modelId="{F12C1269-EC4B-468C-B064-A7D0EB299F81}">
      <dgm:prSet custT="1"/>
      <dgm:spPr/>
      <dgm:t>
        <a:bodyPr/>
        <a:lstStyle/>
        <a:p>
          <a:pPr rtl="0"/>
          <a:r>
            <a:rPr lang="en-US" sz="1600" b="1" smtClean="0"/>
            <a:t>Disposing Data</a:t>
          </a:r>
          <a:endParaRPr lang="en-GB" sz="1600" b="1" dirty="0"/>
        </a:p>
      </dgm:t>
    </dgm:pt>
    <dgm:pt modelId="{ABD12C6F-A526-429D-B4F9-76EC5067AB92}" type="parTrans" cxnId="{EE147DCC-A7B6-4E28-BC14-72420B39E2F8}">
      <dgm:prSet/>
      <dgm:spPr/>
      <dgm:t>
        <a:bodyPr/>
        <a:lstStyle/>
        <a:p>
          <a:endParaRPr lang="en-GB" sz="2400"/>
        </a:p>
      </dgm:t>
    </dgm:pt>
    <dgm:pt modelId="{E601F2FD-7F62-4D7B-9C52-CA6F4D2764F4}" type="sibTrans" cxnId="{EE147DCC-A7B6-4E28-BC14-72420B39E2F8}">
      <dgm:prSet/>
      <dgm:spPr/>
      <dgm:t>
        <a:bodyPr/>
        <a:lstStyle/>
        <a:p>
          <a:endParaRPr lang="en-GB" sz="2400"/>
        </a:p>
      </dgm:t>
    </dgm:pt>
    <dgm:pt modelId="{6AA1560F-DB26-454C-AD4F-2449E6D08B99}">
      <dgm:prSet custT="1"/>
      <dgm:spPr/>
      <dgm:t>
        <a:bodyPr/>
        <a:lstStyle/>
        <a:p>
          <a:pPr rtl="0"/>
          <a:r>
            <a:rPr lang="en-US" sz="1600" b="1" dirty="0" smtClean="0"/>
            <a:t>How to be in the Safe Side</a:t>
          </a:r>
          <a:endParaRPr lang="en-GB" sz="1600" b="1" dirty="0"/>
        </a:p>
      </dgm:t>
    </dgm:pt>
    <dgm:pt modelId="{E64CE56C-D3EE-423E-8D93-D6773BF18C6A}" type="parTrans" cxnId="{D55B608A-BD5B-454B-AA7A-AF6B6B69C166}">
      <dgm:prSet/>
      <dgm:spPr/>
      <dgm:t>
        <a:bodyPr/>
        <a:lstStyle/>
        <a:p>
          <a:endParaRPr lang="en-GB" sz="2400"/>
        </a:p>
      </dgm:t>
    </dgm:pt>
    <dgm:pt modelId="{2A57518E-798E-4613-8EF7-67EF4A0EE651}" type="sibTrans" cxnId="{D55B608A-BD5B-454B-AA7A-AF6B6B69C166}">
      <dgm:prSet/>
      <dgm:spPr/>
      <dgm:t>
        <a:bodyPr/>
        <a:lstStyle/>
        <a:p>
          <a:endParaRPr lang="en-GB" sz="2400"/>
        </a:p>
      </dgm:t>
    </dgm:pt>
    <dgm:pt modelId="{31D42285-43E6-48F7-B254-3C23593777C6}">
      <dgm:prSet custT="1"/>
      <dgm:spPr/>
      <dgm:t>
        <a:bodyPr/>
        <a:lstStyle/>
        <a:p>
          <a:pPr rtl="0"/>
          <a:r>
            <a:rPr lang="en-US" sz="1600" b="1" dirty="0" smtClean="0"/>
            <a:t>Contact </a:t>
          </a:r>
          <a:r>
            <a:rPr lang="en-US" sz="1600" b="1" dirty="0" smtClean="0"/>
            <a:t>IT Department</a:t>
          </a:r>
          <a:endParaRPr lang="en-GB" sz="1600" b="1" dirty="0"/>
        </a:p>
      </dgm:t>
    </dgm:pt>
    <dgm:pt modelId="{A347AF88-5494-4D6C-8635-3B0D6E75980B}" type="parTrans" cxnId="{4E367403-BA81-4490-9B6B-DED3ADBD7A14}">
      <dgm:prSet/>
      <dgm:spPr/>
      <dgm:t>
        <a:bodyPr/>
        <a:lstStyle/>
        <a:p>
          <a:endParaRPr lang="en-GB" sz="2400"/>
        </a:p>
      </dgm:t>
    </dgm:pt>
    <dgm:pt modelId="{CE1BB82D-80BD-455C-A934-2894DA0428EA}" type="sibTrans" cxnId="{4E367403-BA81-4490-9B6B-DED3ADBD7A14}">
      <dgm:prSet/>
      <dgm:spPr/>
      <dgm:t>
        <a:bodyPr/>
        <a:lstStyle/>
        <a:p>
          <a:endParaRPr lang="en-GB" sz="2400"/>
        </a:p>
      </dgm:t>
    </dgm:pt>
    <dgm:pt modelId="{1314CE18-AEEA-47B7-9784-6BA59DF29DA5}">
      <dgm:prSet custT="1"/>
      <dgm:spPr/>
      <dgm:t>
        <a:bodyPr/>
        <a:lstStyle/>
        <a:p>
          <a:pPr rtl="0"/>
          <a:r>
            <a:rPr lang="en-US" sz="1600" b="1" dirty="0" smtClean="0"/>
            <a:t>Parental Control</a:t>
          </a:r>
          <a:endParaRPr lang="en-GB" sz="1600" b="1" dirty="0"/>
        </a:p>
      </dgm:t>
    </dgm:pt>
    <dgm:pt modelId="{27713048-F72F-45ED-B4A0-E8903BFA70E3}" type="parTrans" cxnId="{BC2696C4-DB81-4941-9B8E-FC6A4702EAA6}">
      <dgm:prSet/>
      <dgm:spPr/>
      <dgm:t>
        <a:bodyPr/>
        <a:lstStyle/>
        <a:p>
          <a:endParaRPr lang="en-GB"/>
        </a:p>
      </dgm:t>
    </dgm:pt>
    <dgm:pt modelId="{1014C9D3-4A20-4EF4-BD3A-6D499E03D349}" type="sibTrans" cxnId="{BC2696C4-DB81-4941-9B8E-FC6A4702EAA6}">
      <dgm:prSet/>
      <dgm:spPr/>
      <dgm:t>
        <a:bodyPr/>
        <a:lstStyle/>
        <a:p>
          <a:endParaRPr lang="en-GB"/>
        </a:p>
      </dgm:t>
    </dgm:pt>
    <dgm:pt modelId="{683C620D-0AE1-4F52-A3F0-C1D4B4FFDE9E}" type="pres">
      <dgm:prSet presAssocID="{E1BFBFA3-A093-4E5F-B907-83D5437456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5A84AB7-C079-40DD-AE75-7A429364EEB8}" type="pres">
      <dgm:prSet presAssocID="{284B2EDB-0DF0-49E7-B2C7-96F76724687F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1BB4AD-5E5A-4172-8606-6DC9053E8D23}" type="pres">
      <dgm:prSet presAssocID="{C8084654-9F8E-4F66-B49F-24B3D749B995}" presName="spacer" presStyleCnt="0"/>
      <dgm:spPr/>
      <dgm:t>
        <a:bodyPr/>
        <a:lstStyle/>
        <a:p>
          <a:endParaRPr lang="en-GB"/>
        </a:p>
      </dgm:t>
    </dgm:pt>
    <dgm:pt modelId="{510B9B80-83D7-45D5-8321-4254DE9537A1}" type="pres">
      <dgm:prSet presAssocID="{017877D8-5707-4B13-8EC5-E53ABFD4AEF8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A6E5D1-C0A6-4B02-9E18-72276AEEAE46}" type="pres">
      <dgm:prSet presAssocID="{A3C86CDF-71D2-41A3-A00F-5DE99A5F7D0F}" presName="spacer" presStyleCnt="0"/>
      <dgm:spPr/>
      <dgm:t>
        <a:bodyPr/>
        <a:lstStyle/>
        <a:p>
          <a:endParaRPr lang="en-GB"/>
        </a:p>
      </dgm:t>
    </dgm:pt>
    <dgm:pt modelId="{19AAA1A7-745C-4B5F-9CAD-4893A8A5EF79}" type="pres">
      <dgm:prSet presAssocID="{B9FA93A4-1B57-4550-8AEB-116A11C0C345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5FE371-9F01-446F-840C-A0F1237CFE71}" type="pres">
      <dgm:prSet presAssocID="{24816424-7E01-4A6C-AC68-0971AAC78D7E}" presName="spacer" presStyleCnt="0"/>
      <dgm:spPr/>
      <dgm:t>
        <a:bodyPr/>
        <a:lstStyle/>
        <a:p>
          <a:endParaRPr lang="en-GB"/>
        </a:p>
      </dgm:t>
    </dgm:pt>
    <dgm:pt modelId="{8F3DF46A-5415-4D9F-B5F8-05B1C640CA66}" type="pres">
      <dgm:prSet presAssocID="{BF3987C0-B47E-43F8-8530-7E24FB51FA56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0495FA-BFB3-4E49-9557-03F62B77AEAD}" type="pres">
      <dgm:prSet presAssocID="{55FFE514-8C79-4EC9-B24C-9532930D1281}" presName="spacer" presStyleCnt="0"/>
      <dgm:spPr/>
      <dgm:t>
        <a:bodyPr/>
        <a:lstStyle/>
        <a:p>
          <a:endParaRPr lang="en-US"/>
        </a:p>
      </dgm:t>
    </dgm:pt>
    <dgm:pt modelId="{7928528A-FDD4-4A70-95CE-A046A2983FB3}" type="pres">
      <dgm:prSet presAssocID="{1314CE18-AEEA-47B7-9784-6BA59DF29DA5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AC97D3-B4E7-4138-B4E2-437B0C3A3456}" type="pres">
      <dgm:prSet presAssocID="{1014C9D3-4A20-4EF4-BD3A-6D499E03D349}" presName="spacer" presStyleCnt="0"/>
      <dgm:spPr/>
      <dgm:t>
        <a:bodyPr/>
        <a:lstStyle/>
        <a:p>
          <a:endParaRPr lang="en-US"/>
        </a:p>
      </dgm:t>
    </dgm:pt>
    <dgm:pt modelId="{4A9C720B-F18E-478A-9EB4-3ACA16CADA25}" type="pres">
      <dgm:prSet presAssocID="{5EEB751E-2387-41E2-8F79-9B2C3F0F8BD3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997EFF-7A57-4921-9CDF-7453D0E93F1C}" type="pres">
      <dgm:prSet presAssocID="{25A997F9-669F-4584-BC5E-83845D902D57}" presName="spacer" presStyleCnt="0"/>
      <dgm:spPr/>
      <dgm:t>
        <a:bodyPr/>
        <a:lstStyle/>
        <a:p>
          <a:endParaRPr lang="en-GB"/>
        </a:p>
      </dgm:t>
    </dgm:pt>
    <dgm:pt modelId="{CB2293B7-AF61-4169-8779-470456313059}" type="pres">
      <dgm:prSet presAssocID="{58DF9AA0-770A-4109-948D-FC4D561FFE12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3756BD-EF65-4269-89FA-4E136E61C45E}" type="pres">
      <dgm:prSet presAssocID="{1CDD3BEF-ACAA-4985-B9C8-19A76FB93F24}" presName="spacer" presStyleCnt="0"/>
      <dgm:spPr/>
      <dgm:t>
        <a:bodyPr/>
        <a:lstStyle/>
        <a:p>
          <a:endParaRPr lang="en-GB"/>
        </a:p>
      </dgm:t>
    </dgm:pt>
    <dgm:pt modelId="{E889DDC1-3A72-4B46-B5CB-612685C988E5}" type="pres">
      <dgm:prSet presAssocID="{A7EE4E48-A17E-4BE6-B9ED-9D0977480C01}" presName="parentText" presStyleLbl="node1" presStyleIdx="7" presStyleCnt="15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35F474-C351-49B5-AF62-1F1685C0CEA5}" type="pres">
      <dgm:prSet presAssocID="{780863B5-6EF5-43F5-A7A9-4AFDD58DD416}" presName="spacer" presStyleCnt="0"/>
      <dgm:spPr/>
      <dgm:t>
        <a:bodyPr/>
        <a:lstStyle/>
        <a:p>
          <a:endParaRPr lang="en-GB"/>
        </a:p>
      </dgm:t>
    </dgm:pt>
    <dgm:pt modelId="{190B475A-31A7-4BF5-9362-436F1023F218}" type="pres">
      <dgm:prSet presAssocID="{E6A67480-C676-4803-95DC-BEF2F53C87A7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FFD90F-219C-4EFB-B0BB-F48C9DC3D44A}" type="pres">
      <dgm:prSet presAssocID="{FF838442-BD59-4EAB-A3DD-E6D5C97C9FF1}" presName="spacer" presStyleCnt="0"/>
      <dgm:spPr/>
      <dgm:t>
        <a:bodyPr/>
        <a:lstStyle/>
        <a:p>
          <a:endParaRPr lang="en-GB"/>
        </a:p>
      </dgm:t>
    </dgm:pt>
    <dgm:pt modelId="{3189FDE6-D5B1-4B7F-B290-5DB63E4A1FF6}" type="pres">
      <dgm:prSet presAssocID="{E1E48678-5646-447A-9753-0436D89D3A19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2E7E9E-8855-4DD8-9AD4-3A2D97D8CC7D}" type="pres">
      <dgm:prSet presAssocID="{D6607640-BDC3-4E75-ABCA-C5D3E100C4F7}" presName="spacer" presStyleCnt="0"/>
      <dgm:spPr/>
      <dgm:t>
        <a:bodyPr/>
        <a:lstStyle/>
        <a:p>
          <a:endParaRPr lang="en-GB"/>
        </a:p>
      </dgm:t>
    </dgm:pt>
    <dgm:pt modelId="{8628BEFA-2815-43EC-AB6E-A2A8A6DA094C}" type="pres">
      <dgm:prSet presAssocID="{F12C1269-EC4B-468C-B064-A7D0EB299F81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76B31E-F6CA-4827-834B-1F4FC1CEDE95}" type="pres">
      <dgm:prSet presAssocID="{E601F2FD-7F62-4D7B-9C52-CA6F4D2764F4}" presName="spacer" presStyleCnt="0"/>
      <dgm:spPr/>
      <dgm:t>
        <a:bodyPr/>
        <a:lstStyle/>
        <a:p>
          <a:endParaRPr lang="en-US"/>
        </a:p>
      </dgm:t>
    </dgm:pt>
    <dgm:pt modelId="{67384903-B870-42DC-B6ED-63E608F6614D}" type="pres">
      <dgm:prSet presAssocID="{743AD70D-A573-44C3-96A6-0D508307D577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3E1F48-49A1-43B1-9C77-FD88C6A1CACB}" type="pres">
      <dgm:prSet presAssocID="{DD37C178-6B5C-4E56-BCB0-BFFF2E946147}" presName="spacer" presStyleCnt="0"/>
      <dgm:spPr/>
      <dgm:t>
        <a:bodyPr/>
        <a:lstStyle/>
        <a:p>
          <a:endParaRPr lang="en-GB"/>
        </a:p>
      </dgm:t>
    </dgm:pt>
    <dgm:pt modelId="{687A1F34-B7A0-4C3C-ABC4-3D9FDF146D35}" type="pres">
      <dgm:prSet presAssocID="{6AA1560F-DB26-454C-AD4F-2449E6D08B99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36D5CE-C2E0-4D57-9B76-9D9BC3C3AD4D}" type="pres">
      <dgm:prSet presAssocID="{2A57518E-798E-4613-8EF7-67EF4A0EE651}" presName="spacer" presStyleCnt="0"/>
      <dgm:spPr/>
      <dgm:t>
        <a:bodyPr/>
        <a:lstStyle/>
        <a:p>
          <a:endParaRPr lang="en-US"/>
        </a:p>
      </dgm:t>
    </dgm:pt>
    <dgm:pt modelId="{C0FFA9BA-57BA-4512-BBB4-838E4A5CF712}" type="pres">
      <dgm:prSet presAssocID="{31D42285-43E6-48F7-B254-3C23593777C6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AB3342-7516-4195-B497-BFD476C94FF2}" type="pres">
      <dgm:prSet presAssocID="{CE1BB82D-80BD-455C-A934-2894DA0428EA}" presName="spacer" presStyleCnt="0"/>
      <dgm:spPr/>
      <dgm:t>
        <a:bodyPr/>
        <a:lstStyle/>
        <a:p>
          <a:endParaRPr lang="en-US"/>
        </a:p>
      </dgm:t>
    </dgm:pt>
    <dgm:pt modelId="{C2715023-4585-4685-BBF9-8AB32A7E7095}" type="pres">
      <dgm:prSet presAssocID="{302AA56F-369A-470D-B583-3E546AB85597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D10014B-B2BD-4505-8F6A-3A12A5866153}" srcId="{E1BFBFA3-A093-4E5F-B907-83D54374565E}" destId="{B9FA93A4-1B57-4550-8AEB-116A11C0C345}" srcOrd="2" destOrd="0" parTransId="{47FB769B-9659-452A-906C-8518C28D4F33}" sibTransId="{24816424-7E01-4A6C-AC68-0971AAC78D7E}"/>
    <dgm:cxn modelId="{DCCDCE44-1FAF-49B4-9C12-EB7AC8A89CC4}" type="presOf" srcId="{BF3987C0-B47E-43F8-8530-7E24FB51FA56}" destId="{8F3DF46A-5415-4D9F-B5F8-05B1C640CA66}" srcOrd="0" destOrd="0" presId="urn:microsoft.com/office/officeart/2005/8/layout/vList2"/>
    <dgm:cxn modelId="{C0219FB9-8D13-4EE3-B698-4A5D093B83C0}" type="presOf" srcId="{31D42285-43E6-48F7-B254-3C23593777C6}" destId="{C0FFA9BA-57BA-4512-BBB4-838E4A5CF712}" srcOrd="0" destOrd="0" presId="urn:microsoft.com/office/officeart/2005/8/layout/vList2"/>
    <dgm:cxn modelId="{21E82A8D-9361-45FF-B298-75D338BF8EC5}" type="presOf" srcId="{6AA1560F-DB26-454C-AD4F-2449E6D08B99}" destId="{687A1F34-B7A0-4C3C-ABC4-3D9FDF146D35}" srcOrd="0" destOrd="0" presId="urn:microsoft.com/office/officeart/2005/8/layout/vList2"/>
    <dgm:cxn modelId="{D035C19A-FA44-49BA-99D4-AB59168B5315}" type="presOf" srcId="{743AD70D-A573-44C3-96A6-0D508307D577}" destId="{67384903-B870-42DC-B6ED-63E608F6614D}" srcOrd="0" destOrd="0" presId="urn:microsoft.com/office/officeart/2005/8/layout/vList2"/>
    <dgm:cxn modelId="{43F83809-252E-496A-A451-D5C1B8EAD4EE}" srcId="{E1BFBFA3-A093-4E5F-B907-83D54374565E}" destId="{5EEB751E-2387-41E2-8F79-9B2C3F0F8BD3}" srcOrd="5" destOrd="0" parTransId="{2193A5EF-1C94-444C-AE84-3800AF05F042}" sibTransId="{25A997F9-669F-4584-BC5E-83845D902D57}"/>
    <dgm:cxn modelId="{4E367403-BA81-4490-9B6B-DED3ADBD7A14}" srcId="{E1BFBFA3-A093-4E5F-B907-83D54374565E}" destId="{31D42285-43E6-48F7-B254-3C23593777C6}" srcOrd="13" destOrd="0" parTransId="{A347AF88-5494-4D6C-8635-3B0D6E75980B}" sibTransId="{CE1BB82D-80BD-455C-A934-2894DA0428EA}"/>
    <dgm:cxn modelId="{B40EDB49-2A4E-4BBC-BF2B-C817F3753DE0}" type="presOf" srcId="{A7EE4E48-A17E-4BE6-B9ED-9D0977480C01}" destId="{E889DDC1-3A72-4B46-B5CB-612685C988E5}" srcOrd="0" destOrd="0" presId="urn:microsoft.com/office/officeart/2005/8/layout/vList2"/>
    <dgm:cxn modelId="{06EB1345-2D92-4845-ACB5-FAB6E6593568}" type="presOf" srcId="{B9FA93A4-1B57-4550-8AEB-116A11C0C345}" destId="{19AAA1A7-745C-4B5F-9CAD-4893A8A5EF79}" srcOrd="0" destOrd="0" presId="urn:microsoft.com/office/officeart/2005/8/layout/vList2"/>
    <dgm:cxn modelId="{088795C9-F88B-43C9-A809-450E37E04BB4}" type="presOf" srcId="{1314CE18-AEEA-47B7-9784-6BA59DF29DA5}" destId="{7928528A-FDD4-4A70-95CE-A046A2983FB3}" srcOrd="0" destOrd="0" presId="urn:microsoft.com/office/officeart/2005/8/layout/vList2"/>
    <dgm:cxn modelId="{C8B1C3EE-2895-4535-908F-B3462D98CB10}" type="presOf" srcId="{E1E48678-5646-447A-9753-0436D89D3A19}" destId="{3189FDE6-D5B1-4B7F-B290-5DB63E4A1FF6}" srcOrd="0" destOrd="0" presId="urn:microsoft.com/office/officeart/2005/8/layout/vList2"/>
    <dgm:cxn modelId="{1FC055F2-274B-4B96-91BC-5F5DD3DF19D3}" srcId="{E1BFBFA3-A093-4E5F-B907-83D54374565E}" destId="{BF3987C0-B47E-43F8-8530-7E24FB51FA56}" srcOrd="3" destOrd="0" parTransId="{E992877D-693E-4E76-AAE1-B89EE5BF642F}" sibTransId="{55FFE514-8C79-4EC9-B24C-9532930D1281}"/>
    <dgm:cxn modelId="{A365691B-E200-4CCD-8F0D-3835AC9D2123}" type="presOf" srcId="{017877D8-5707-4B13-8EC5-E53ABFD4AEF8}" destId="{510B9B80-83D7-45D5-8321-4254DE9537A1}" srcOrd="0" destOrd="0" presId="urn:microsoft.com/office/officeart/2005/8/layout/vList2"/>
    <dgm:cxn modelId="{73645DD4-14B9-47A5-8420-9D00A4BE91EC}" type="presOf" srcId="{E6A67480-C676-4803-95DC-BEF2F53C87A7}" destId="{190B475A-31A7-4BF5-9362-436F1023F218}" srcOrd="0" destOrd="0" presId="urn:microsoft.com/office/officeart/2005/8/layout/vList2"/>
    <dgm:cxn modelId="{33A187A6-723C-4ADE-A1B5-52DFE8B62BF8}" srcId="{E1BFBFA3-A093-4E5F-B907-83D54374565E}" destId="{302AA56F-369A-470D-B583-3E546AB85597}" srcOrd="14" destOrd="0" parTransId="{4AA9ACBF-739D-441D-B4C1-3AF12F3EFF95}" sibTransId="{2362D05F-EA9C-4470-94CC-1354F3262B3C}"/>
    <dgm:cxn modelId="{EBF1ECB5-8EF6-432B-B753-7B72D8EB3B52}" type="presOf" srcId="{284B2EDB-0DF0-49E7-B2C7-96F76724687F}" destId="{25A84AB7-C079-40DD-AE75-7A429364EEB8}" srcOrd="0" destOrd="0" presId="urn:microsoft.com/office/officeart/2005/8/layout/vList2"/>
    <dgm:cxn modelId="{D3C42D7F-7E70-43E3-B361-A2D5754BDF38}" type="presOf" srcId="{E1BFBFA3-A093-4E5F-B907-83D54374565E}" destId="{683C620D-0AE1-4F52-A3F0-C1D4B4FFDE9E}" srcOrd="0" destOrd="0" presId="urn:microsoft.com/office/officeart/2005/8/layout/vList2"/>
    <dgm:cxn modelId="{F9AB8FFB-D8FF-4596-A3EF-D60E749E8949}" type="presOf" srcId="{302AA56F-369A-470D-B583-3E546AB85597}" destId="{C2715023-4585-4685-BBF9-8AB32A7E7095}" srcOrd="0" destOrd="0" presId="urn:microsoft.com/office/officeart/2005/8/layout/vList2"/>
    <dgm:cxn modelId="{9F638CCF-A0C8-4D6A-8B65-E1A7F9EB2C74}" type="presOf" srcId="{5EEB751E-2387-41E2-8F79-9B2C3F0F8BD3}" destId="{4A9C720B-F18E-478A-9EB4-3ACA16CADA25}" srcOrd="0" destOrd="0" presId="urn:microsoft.com/office/officeart/2005/8/layout/vList2"/>
    <dgm:cxn modelId="{F5EF3C55-FA52-4C58-B598-59190F344A8C}" srcId="{E1BFBFA3-A093-4E5F-B907-83D54374565E}" destId="{E1E48678-5646-447A-9753-0436D89D3A19}" srcOrd="9" destOrd="0" parTransId="{7161BFBA-2A87-4E83-9167-08A2A89B0E1F}" sibTransId="{D6607640-BDC3-4E75-ABCA-C5D3E100C4F7}"/>
    <dgm:cxn modelId="{BC2696C4-DB81-4941-9B8E-FC6A4702EAA6}" srcId="{E1BFBFA3-A093-4E5F-B907-83D54374565E}" destId="{1314CE18-AEEA-47B7-9784-6BA59DF29DA5}" srcOrd="4" destOrd="0" parTransId="{27713048-F72F-45ED-B4A0-E8903BFA70E3}" sibTransId="{1014C9D3-4A20-4EF4-BD3A-6D499E03D349}"/>
    <dgm:cxn modelId="{C1929A32-5975-4712-8277-3AB7A96471BA}" srcId="{E1BFBFA3-A093-4E5F-B907-83D54374565E}" destId="{58DF9AA0-770A-4109-948D-FC4D561FFE12}" srcOrd="6" destOrd="0" parTransId="{DE03D62A-CC00-4BAE-B6B9-007521FE5A93}" sibTransId="{1CDD3BEF-ACAA-4985-B9C8-19A76FB93F24}"/>
    <dgm:cxn modelId="{D2B2C6CA-BF1A-4A81-9481-0EAFCE73AA94}" srcId="{E1BFBFA3-A093-4E5F-B907-83D54374565E}" destId="{017877D8-5707-4B13-8EC5-E53ABFD4AEF8}" srcOrd="1" destOrd="0" parTransId="{23F0D4D1-F09F-4CEA-B351-F04E18C1ABB0}" sibTransId="{A3C86CDF-71D2-41A3-A00F-5DE99A5F7D0F}"/>
    <dgm:cxn modelId="{EE147DCC-A7B6-4E28-BC14-72420B39E2F8}" srcId="{E1BFBFA3-A093-4E5F-B907-83D54374565E}" destId="{F12C1269-EC4B-468C-B064-A7D0EB299F81}" srcOrd="10" destOrd="0" parTransId="{ABD12C6F-A526-429D-B4F9-76EC5067AB92}" sibTransId="{E601F2FD-7F62-4D7B-9C52-CA6F4D2764F4}"/>
    <dgm:cxn modelId="{CAA082A8-E037-4288-8EC1-4C6F05CCA62D}" type="presOf" srcId="{58DF9AA0-770A-4109-948D-FC4D561FFE12}" destId="{CB2293B7-AF61-4169-8779-470456313059}" srcOrd="0" destOrd="0" presId="urn:microsoft.com/office/officeart/2005/8/layout/vList2"/>
    <dgm:cxn modelId="{485EB712-8AEE-46F9-9130-A1BA1186CD23}" srcId="{E1BFBFA3-A093-4E5F-B907-83D54374565E}" destId="{743AD70D-A573-44C3-96A6-0D508307D577}" srcOrd="11" destOrd="0" parTransId="{00C07D7B-0646-4AD7-AEF6-8968BDDB36EF}" sibTransId="{DD37C178-6B5C-4E56-BCB0-BFFF2E946147}"/>
    <dgm:cxn modelId="{1CA3C03C-7BEB-45D9-81CC-A879D5787E59}" srcId="{E1BFBFA3-A093-4E5F-B907-83D54374565E}" destId="{A7EE4E48-A17E-4BE6-B9ED-9D0977480C01}" srcOrd="7" destOrd="0" parTransId="{F220F6BF-D7EA-40D0-B0B8-0A57026C076A}" sibTransId="{780863B5-6EF5-43F5-A7A9-4AFDD58DD416}"/>
    <dgm:cxn modelId="{411B929F-6C30-4484-9B5A-D7ECA671BD88}" srcId="{E1BFBFA3-A093-4E5F-B907-83D54374565E}" destId="{284B2EDB-0DF0-49E7-B2C7-96F76724687F}" srcOrd="0" destOrd="0" parTransId="{30DB484E-AF7E-4E03-89ED-4CE51EC5EAF1}" sibTransId="{C8084654-9F8E-4F66-B49F-24B3D749B995}"/>
    <dgm:cxn modelId="{675A7051-7507-4E39-B688-6848E95BC268}" srcId="{E1BFBFA3-A093-4E5F-B907-83D54374565E}" destId="{E6A67480-C676-4803-95DC-BEF2F53C87A7}" srcOrd="8" destOrd="0" parTransId="{CEE045B1-1B0E-41F2-84F9-2172DD925E0E}" sibTransId="{FF838442-BD59-4EAB-A3DD-E6D5C97C9FF1}"/>
    <dgm:cxn modelId="{EEC3BDC6-712B-4301-80DC-A1265CFC7722}" type="presOf" srcId="{F12C1269-EC4B-468C-B064-A7D0EB299F81}" destId="{8628BEFA-2815-43EC-AB6E-A2A8A6DA094C}" srcOrd="0" destOrd="0" presId="urn:microsoft.com/office/officeart/2005/8/layout/vList2"/>
    <dgm:cxn modelId="{D55B608A-BD5B-454B-AA7A-AF6B6B69C166}" srcId="{E1BFBFA3-A093-4E5F-B907-83D54374565E}" destId="{6AA1560F-DB26-454C-AD4F-2449E6D08B99}" srcOrd="12" destOrd="0" parTransId="{E64CE56C-D3EE-423E-8D93-D6773BF18C6A}" sibTransId="{2A57518E-798E-4613-8EF7-67EF4A0EE651}"/>
    <dgm:cxn modelId="{2E4BA6AC-74C2-422F-AE6D-3772B9133502}" type="presParOf" srcId="{683C620D-0AE1-4F52-A3F0-C1D4B4FFDE9E}" destId="{25A84AB7-C079-40DD-AE75-7A429364EEB8}" srcOrd="0" destOrd="0" presId="urn:microsoft.com/office/officeart/2005/8/layout/vList2"/>
    <dgm:cxn modelId="{F6103A3F-D1E6-45E0-B4FE-2DC2C834C906}" type="presParOf" srcId="{683C620D-0AE1-4F52-A3F0-C1D4B4FFDE9E}" destId="{E01BB4AD-5E5A-4172-8606-6DC9053E8D23}" srcOrd="1" destOrd="0" presId="urn:microsoft.com/office/officeart/2005/8/layout/vList2"/>
    <dgm:cxn modelId="{4B6ECD62-69E8-4DD2-9588-9AF5E2536E52}" type="presParOf" srcId="{683C620D-0AE1-4F52-A3F0-C1D4B4FFDE9E}" destId="{510B9B80-83D7-45D5-8321-4254DE9537A1}" srcOrd="2" destOrd="0" presId="urn:microsoft.com/office/officeart/2005/8/layout/vList2"/>
    <dgm:cxn modelId="{247A7C8E-E5E1-4BB7-9CFA-1CF3A157E609}" type="presParOf" srcId="{683C620D-0AE1-4F52-A3F0-C1D4B4FFDE9E}" destId="{C2A6E5D1-C0A6-4B02-9E18-72276AEEAE46}" srcOrd="3" destOrd="0" presId="urn:microsoft.com/office/officeart/2005/8/layout/vList2"/>
    <dgm:cxn modelId="{5F248EE5-78B4-40F3-8514-D76C15C0E2BF}" type="presParOf" srcId="{683C620D-0AE1-4F52-A3F0-C1D4B4FFDE9E}" destId="{19AAA1A7-745C-4B5F-9CAD-4893A8A5EF79}" srcOrd="4" destOrd="0" presId="urn:microsoft.com/office/officeart/2005/8/layout/vList2"/>
    <dgm:cxn modelId="{F99AF655-70D5-40F3-A992-B7AA3B4D4D06}" type="presParOf" srcId="{683C620D-0AE1-4F52-A3F0-C1D4B4FFDE9E}" destId="{E75FE371-9F01-446F-840C-A0F1237CFE71}" srcOrd="5" destOrd="0" presId="urn:microsoft.com/office/officeart/2005/8/layout/vList2"/>
    <dgm:cxn modelId="{0D6E19F9-FCF8-421D-AC55-A6844E82E277}" type="presParOf" srcId="{683C620D-0AE1-4F52-A3F0-C1D4B4FFDE9E}" destId="{8F3DF46A-5415-4D9F-B5F8-05B1C640CA66}" srcOrd="6" destOrd="0" presId="urn:microsoft.com/office/officeart/2005/8/layout/vList2"/>
    <dgm:cxn modelId="{14D6CD65-739E-4389-A02C-375FD21ACDA3}" type="presParOf" srcId="{683C620D-0AE1-4F52-A3F0-C1D4B4FFDE9E}" destId="{5C0495FA-BFB3-4E49-9557-03F62B77AEAD}" srcOrd="7" destOrd="0" presId="urn:microsoft.com/office/officeart/2005/8/layout/vList2"/>
    <dgm:cxn modelId="{9A13990A-F1B4-427E-A6AC-BB86FF6369CA}" type="presParOf" srcId="{683C620D-0AE1-4F52-A3F0-C1D4B4FFDE9E}" destId="{7928528A-FDD4-4A70-95CE-A046A2983FB3}" srcOrd="8" destOrd="0" presId="urn:microsoft.com/office/officeart/2005/8/layout/vList2"/>
    <dgm:cxn modelId="{9165F6A1-58A3-4326-A45E-56705CCA7B3A}" type="presParOf" srcId="{683C620D-0AE1-4F52-A3F0-C1D4B4FFDE9E}" destId="{56AC97D3-B4E7-4138-B4E2-437B0C3A3456}" srcOrd="9" destOrd="0" presId="urn:microsoft.com/office/officeart/2005/8/layout/vList2"/>
    <dgm:cxn modelId="{7E7CED5F-760C-49CC-81D2-D82B53F36E13}" type="presParOf" srcId="{683C620D-0AE1-4F52-A3F0-C1D4B4FFDE9E}" destId="{4A9C720B-F18E-478A-9EB4-3ACA16CADA25}" srcOrd="10" destOrd="0" presId="urn:microsoft.com/office/officeart/2005/8/layout/vList2"/>
    <dgm:cxn modelId="{D9FB663F-4D0B-441F-83F3-3ECF5FFBBA48}" type="presParOf" srcId="{683C620D-0AE1-4F52-A3F0-C1D4B4FFDE9E}" destId="{77997EFF-7A57-4921-9CDF-7453D0E93F1C}" srcOrd="11" destOrd="0" presId="urn:microsoft.com/office/officeart/2005/8/layout/vList2"/>
    <dgm:cxn modelId="{5F453264-747A-4F7F-879F-32078408AFB6}" type="presParOf" srcId="{683C620D-0AE1-4F52-A3F0-C1D4B4FFDE9E}" destId="{CB2293B7-AF61-4169-8779-470456313059}" srcOrd="12" destOrd="0" presId="urn:microsoft.com/office/officeart/2005/8/layout/vList2"/>
    <dgm:cxn modelId="{DE443F9B-89D4-4BF0-80AB-A19DFA9D88DE}" type="presParOf" srcId="{683C620D-0AE1-4F52-A3F0-C1D4B4FFDE9E}" destId="{713756BD-EF65-4269-89FA-4E136E61C45E}" srcOrd="13" destOrd="0" presId="urn:microsoft.com/office/officeart/2005/8/layout/vList2"/>
    <dgm:cxn modelId="{67EBBE6B-03A7-4353-9F85-C8CAA1B682E6}" type="presParOf" srcId="{683C620D-0AE1-4F52-A3F0-C1D4B4FFDE9E}" destId="{E889DDC1-3A72-4B46-B5CB-612685C988E5}" srcOrd="14" destOrd="0" presId="urn:microsoft.com/office/officeart/2005/8/layout/vList2"/>
    <dgm:cxn modelId="{7BEA0F56-7AB5-431D-9064-01AF2F0CFCD2}" type="presParOf" srcId="{683C620D-0AE1-4F52-A3F0-C1D4B4FFDE9E}" destId="{A835F474-C351-49B5-AF62-1F1685C0CEA5}" srcOrd="15" destOrd="0" presId="urn:microsoft.com/office/officeart/2005/8/layout/vList2"/>
    <dgm:cxn modelId="{AFAC0711-D9CD-4EDC-9380-F1505617112F}" type="presParOf" srcId="{683C620D-0AE1-4F52-A3F0-C1D4B4FFDE9E}" destId="{190B475A-31A7-4BF5-9362-436F1023F218}" srcOrd="16" destOrd="0" presId="urn:microsoft.com/office/officeart/2005/8/layout/vList2"/>
    <dgm:cxn modelId="{C5FD995A-CAD3-4F5A-AABD-8AEE9CBE4747}" type="presParOf" srcId="{683C620D-0AE1-4F52-A3F0-C1D4B4FFDE9E}" destId="{7EFFD90F-219C-4EFB-B0BB-F48C9DC3D44A}" srcOrd="17" destOrd="0" presId="urn:microsoft.com/office/officeart/2005/8/layout/vList2"/>
    <dgm:cxn modelId="{2BF99534-1D06-44BF-9D78-3D35AA5A45E4}" type="presParOf" srcId="{683C620D-0AE1-4F52-A3F0-C1D4B4FFDE9E}" destId="{3189FDE6-D5B1-4B7F-B290-5DB63E4A1FF6}" srcOrd="18" destOrd="0" presId="urn:microsoft.com/office/officeart/2005/8/layout/vList2"/>
    <dgm:cxn modelId="{8FA84210-44ED-4083-8C73-DAFC14CDCB24}" type="presParOf" srcId="{683C620D-0AE1-4F52-A3F0-C1D4B4FFDE9E}" destId="{1F2E7E9E-8855-4DD8-9AD4-3A2D97D8CC7D}" srcOrd="19" destOrd="0" presId="urn:microsoft.com/office/officeart/2005/8/layout/vList2"/>
    <dgm:cxn modelId="{C7B4DEDF-FD77-4705-A48A-BF3481E42EB4}" type="presParOf" srcId="{683C620D-0AE1-4F52-A3F0-C1D4B4FFDE9E}" destId="{8628BEFA-2815-43EC-AB6E-A2A8A6DA094C}" srcOrd="20" destOrd="0" presId="urn:microsoft.com/office/officeart/2005/8/layout/vList2"/>
    <dgm:cxn modelId="{6AAD5E26-3A82-47CD-BA48-B9729815F603}" type="presParOf" srcId="{683C620D-0AE1-4F52-A3F0-C1D4B4FFDE9E}" destId="{4976B31E-F6CA-4827-834B-1F4FC1CEDE95}" srcOrd="21" destOrd="0" presId="urn:microsoft.com/office/officeart/2005/8/layout/vList2"/>
    <dgm:cxn modelId="{AE3A467B-7168-4AC8-871E-07546480011B}" type="presParOf" srcId="{683C620D-0AE1-4F52-A3F0-C1D4B4FFDE9E}" destId="{67384903-B870-42DC-B6ED-63E608F6614D}" srcOrd="22" destOrd="0" presId="urn:microsoft.com/office/officeart/2005/8/layout/vList2"/>
    <dgm:cxn modelId="{20D05458-B961-4994-8195-793C7AE45D2D}" type="presParOf" srcId="{683C620D-0AE1-4F52-A3F0-C1D4B4FFDE9E}" destId="{CB3E1F48-49A1-43B1-9C77-FD88C6A1CACB}" srcOrd="23" destOrd="0" presId="urn:microsoft.com/office/officeart/2005/8/layout/vList2"/>
    <dgm:cxn modelId="{1999D20F-8E8D-438F-994A-F67BEE37E941}" type="presParOf" srcId="{683C620D-0AE1-4F52-A3F0-C1D4B4FFDE9E}" destId="{687A1F34-B7A0-4C3C-ABC4-3D9FDF146D35}" srcOrd="24" destOrd="0" presId="urn:microsoft.com/office/officeart/2005/8/layout/vList2"/>
    <dgm:cxn modelId="{ACEE1F61-B1FB-4884-ADB0-28A962C194C7}" type="presParOf" srcId="{683C620D-0AE1-4F52-A3F0-C1D4B4FFDE9E}" destId="{1836D5CE-C2E0-4D57-9B76-9D9BC3C3AD4D}" srcOrd="25" destOrd="0" presId="urn:microsoft.com/office/officeart/2005/8/layout/vList2"/>
    <dgm:cxn modelId="{F0F185EF-FE4D-491F-BB06-179488961231}" type="presParOf" srcId="{683C620D-0AE1-4F52-A3F0-C1D4B4FFDE9E}" destId="{C0FFA9BA-57BA-4512-BBB4-838E4A5CF712}" srcOrd="26" destOrd="0" presId="urn:microsoft.com/office/officeart/2005/8/layout/vList2"/>
    <dgm:cxn modelId="{70C07CB1-09B4-4491-82B0-870BFC762B6E}" type="presParOf" srcId="{683C620D-0AE1-4F52-A3F0-C1D4B4FFDE9E}" destId="{9CAB3342-7516-4195-B497-BFD476C94FF2}" srcOrd="27" destOrd="0" presId="urn:microsoft.com/office/officeart/2005/8/layout/vList2"/>
    <dgm:cxn modelId="{B9D87ED3-DC12-41CE-B7CC-2105F6AA4925}" type="presParOf" srcId="{683C620D-0AE1-4F52-A3F0-C1D4B4FFDE9E}" destId="{C2715023-4585-4685-BBF9-8AB32A7E7095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BB081-EB07-4297-A8A4-F2AEA5E379D5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007A42BA-7005-4760-8AFD-5001EF2A5719}">
      <dgm:prSet phldrT="[Text]" custT="1"/>
      <dgm:spPr/>
      <dgm:t>
        <a:bodyPr/>
        <a:lstStyle/>
        <a:p>
          <a:r>
            <a:rPr lang="en-US" sz="1600" dirty="0" smtClean="0"/>
            <a:t>Always password-protect your phone</a:t>
          </a:r>
        </a:p>
      </dgm:t>
    </dgm:pt>
    <dgm:pt modelId="{81C717B9-91C6-459E-A00E-75C1601082CB}" type="parTrans" cxnId="{E7DD0143-365E-47A9-BA05-1F10AC646F58}">
      <dgm:prSet/>
      <dgm:spPr/>
      <dgm:t>
        <a:bodyPr/>
        <a:lstStyle/>
        <a:p>
          <a:endParaRPr lang="en-GB" sz="2000"/>
        </a:p>
      </dgm:t>
    </dgm:pt>
    <dgm:pt modelId="{9E07E3D7-9456-40F6-9ACE-853472B0DBF5}" type="sibTrans" cxnId="{E7DD0143-365E-47A9-BA05-1F10AC646F58}">
      <dgm:prSet/>
      <dgm:spPr/>
      <dgm:t>
        <a:bodyPr/>
        <a:lstStyle/>
        <a:p>
          <a:endParaRPr lang="en-GB" sz="2000"/>
        </a:p>
      </dgm:t>
    </dgm:pt>
    <dgm:pt modelId="{A0C9690C-A881-48D3-9975-A023C898B4BE}">
      <dgm:prSet phldrT="[Text]" custT="1"/>
      <dgm:spPr/>
      <dgm:t>
        <a:bodyPr/>
        <a:lstStyle/>
        <a:p>
          <a:r>
            <a:rPr lang="en-US" sz="1600" dirty="0" smtClean="0"/>
            <a:t>Only Download safe Apps</a:t>
          </a:r>
        </a:p>
      </dgm:t>
    </dgm:pt>
    <dgm:pt modelId="{D6B5F380-0CC3-48AF-9339-6A3CE0A147E8}" type="parTrans" cxnId="{74E3F27E-1CD1-4553-B784-09CB6A8033EF}">
      <dgm:prSet/>
      <dgm:spPr/>
      <dgm:t>
        <a:bodyPr/>
        <a:lstStyle/>
        <a:p>
          <a:endParaRPr lang="en-GB" sz="2000"/>
        </a:p>
      </dgm:t>
    </dgm:pt>
    <dgm:pt modelId="{41B3ED6F-4B83-4D3C-84B9-D818FA5ECD70}" type="sibTrans" cxnId="{74E3F27E-1CD1-4553-B784-09CB6A8033EF}">
      <dgm:prSet/>
      <dgm:spPr/>
      <dgm:t>
        <a:bodyPr/>
        <a:lstStyle/>
        <a:p>
          <a:endParaRPr lang="en-GB" sz="2000"/>
        </a:p>
      </dgm:t>
    </dgm:pt>
    <dgm:pt modelId="{9DD893C6-B4AE-418B-ABD2-160A1228EDAB}">
      <dgm:prSet phldrT="[Text]" custT="1"/>
      <dgm:spPr/>
      <dgm:t>
        <a:bodyPr/>
        <a:lstStyle/>
        <a:p>
          <a:r>
            <a:rPr lang="en-US" sz="1600" dirty="0" smtClean="0"/>
            <a:t>Always read the terms and privacy policy</a:t>
          </a:r>
        </a:p>
      </dgm:t>
    </dgm:pt>
    <dgm:pt modelId="{A57F31A7-33C1-482E-95A9-13A78E5C59D1}" type="parTrans" cxnId="{FDFFAE78-3D65-4962-A813-4C3BC784B088}">
      <dgm:prSet/>
      <dgm:spPr/>
      <dgm:t>
        <a:bodyPr/>
        <a:lstStyle/>
        <a:p>
          <a:endParaRPr lang="en-GB" sz="2000"/>
        </a:p>
      </dgm:t>
    </dgm:pt>
    <dgm:pt modelId="{0FBACC81-743C-4E8D-9988-EA35EBDF5104}" type="sibTrans" cxnId="{FDFFAE78-3D65-4962-A813-4C3BC784B088}">
      <dgm:prSet/>
      <dgm:spPr/>
      <dgm:t>
        <a:bodyPr/>
        <a:lstStyle/>
        <a:p>
          <a:endParaRPr lang="en-GB" sz="2000"/>
        </a:p>
      </dgm:t>
    </dgm:pt>
    <dgm:pt modelId="{8A76D499-8A11-483A-9FE6-708D1D5D7BDE}">
      <dgm:prSet phldrT="[Text]" custT="1"/>
      <dgm:spPr/>
      <dgm:t>
        <a:bodyPr/>
        <a:lstStyle/>
        <a:p>
          <a:r>
            <a:rPr lang="en-US" sz="1600" dirty="0" smtClean="0"/>
            <a:t>Turn off Bluetooth</a:t>
          </a:r>
        </a:p>
      </dgm:t>
    </dgm:pt>
    <dgm:pt modelId="{243ACE8B-7DF2-45FD-B960-F2DCCE90892E}" type="parTrans" cxnId="{0EF0509D-0742-4AD6-9E2A-1FC0048C571D}">
      <dgm:prSet/>
      <dgm:spPr/>
      <dgm:t>
        <a:bodyPr/>
        <a:lstStyle/>
        <a:p>
          <a:endParaRPr lang="en-GB" sz="2000"/>
        </a:p>
      </dgm:t>
    </dgm:pt>
    <dgm:pt modelId="{48B3B6A1-509A-4B48-870E-FC557206D325}" type="sibTrans" cxnId="{0EF0509D-0742-4AD6-9E2A-1FC0048C571D}">
      <dgm:prSet/>
      <dgm:spPr/>
      <dgm:t>
        <a:bodyPr/>
        <a:lstStyle/>
        <a:p>
          <a:endParaRPr lang="en-GB" sz="2000"/>
        </a:p>
      </dgm:t>
    </dgm:pt>
    <dgm:pt modelId="{2C995E97-4167-4A68-B731-2B04AEF761C6}">
      <dgm:prSet phldrT="[Text]" custT="1"/>
      <dgm:spPr/>
      <dgm:t>
        <a:bodyPr/>
        <a:lstStyle/>
        <a:p>
          <a:r>
            <a:rPr lang="en-US" sz="1600" dirty="0" smtClean="0"/>
            <a:t>Encrypt your phone</a:t>
          </a:r>
        </a:p>
      </dgm:t>
    </dgm:pt>
    <dgm:pt modelId="{2B50FC58-7351-4E94-8F17-A2F298BC8FB9}" type="parTrans" cxnId="{9CF9AA18-5832-4EA1-9790-1255521FDED9}">
      <dgm:prSet/>
      <dgm:spPr/>
      <dgm:t>
        <a:bodyPr/>
        <a:lstStyle/>
        <a:p>
          <a:endParaRPr lang="en-GB" sz="2000"/>
        </a:p>
      </dgm:t>
    </dgm:pt>
    <dgm:pt modelId="{CFD1822A-23DE-453B-9C52-FC932DBA42C8}" type="sibTrans" cxnId="{9CF9AA18-5832-4EA1-9790-1255521FDED9}">
      <dgm:prSet/>
      <dgm:spPr/>
      <dgm:t>
        <a:bodyPr/>
        <a:lstStyle/>
        <a:p>
          <a:endParaRPr lang="en-GB" sz="2000"/>
        </a:p>
      </dgm:t>
    </dgm:pt>
    <dgm:pt modelId="{1B640975-7819-41DD-909A-D9D065F0C15D}">
      <dgm:prSet phldrT="[Text]" custT="1"/>
      <dgm:spPr/>
      <dgm:t>
        <a:bodyPr/>
        <a:lstStyle/>
        <a:p>
          <a:r>
            <a:rPr lang="en-US" sz="1600" dirty="0" smtClean="0"/>
            <a:t>Setup remote locate wipe</a:t>
          </a:r>
        </a:p>
      </dgm:t>
    </dgm:pt>
    <dgm:pt modelId="{E13B0FA4-2A06-4DBF-8572-A167C7E8401A}" type="parTrans" cxnId="{B1646BA7-4765-4ADE-9A04-78863D871D4F}">
      <dgm:prSet/>
      <dgm:spPr/>
      <dgm:t>
        <a:bodyPr/>
        <a:lstStyle/>
        <a:p>
          <a:endParaRPr lang="en-GB" sz="2000"/>
        </a:p>
      </dgm:t>
    </dgm:pt>
    <dgm:pt modelId="{BF1883A5-8E8A-46F3-9B12-D62FDB0D58F1}" type="sibTrans" cxnId="{B1646BA7-4765-4ADE-9A04-78863D871D4F}">
      <dgm:prSet/>
      <dgm:spPr/>
      <dgm:t>
        <a:bodyPr/>
        <a:lstStyle/>
        <a:p>
          <a:endParaRPr lang="en-GB" sz="2000"/>
        </a:p>
      </dgm:t>
    </dgm:pt>
    <dgm:pt modelId="{76174C6E-F6B4-4606-B5B6-92160BE7AB77}">
      <dgm:prSet phldrT="[Text]" custT="1"/>
      <dgm:spPr/>
      <dgm:t>
        <a:bodyPr/>
        <a:lstStyle/>
        <a:p>
          <a:r>
            <a:rPr lang="en-US" sz="1600" dirty="0" smtClean="0"/>
            <a:t>Backup your data</a:t>
          </a:r>
        </a:p>
      </dgm:t>
    </dgm:pt>
    <dgm:pt modelId="{D384A11C-7CBB-4852-9451-350BE3F0A368}" type="parTrans" cxnId="{E1DC433D-4DB2-45C8-9479-301729B50A6F}">
      <dgm:prSet/>
      <dgm:spPr/>
      <dgm:t>
        <a:bodyPr/>
        <a:lstStyle/>
        <a:p>
          <a:endParaRPr lang="en-GB" sz="2000"/>
        </a:p>
      </dgm:t>
    </dgm:pt>
    <dgm:pt modelId="{F8CAF8CA-ECF2-4BC1-903C-59CA94C0FBEC}" type="sibTrans" cxnId="{E1DC433D-4DB2-45C8-9479-301729B50A6F}">
      <dgm:prSet/>
      <dgm:spPr/>
      <dgm:t>
        <a:bodyPr/>
        <a:lstStyle/>
        <a:p>
          <a:endParaRPr lang="en-GB" sz="2000"/>
        </a:p>
      </dgm:t>
    </dgm:pt>
    <dgm:pt modelId="{FC609422-C5C1-4233-BE84-570684351730}">
      <dgm:prSet phldrT="[Text]" custT="1"/>
      <dgm:spPr/>
      <dgm:t>
        <a:bodyPr/>
        <a:lstStyle/>
        <a:p>
          <a:r>
            <a:rPr lang="en-US" sz="1600" dirty="0" smtClean="0"/>
            <a:t>Don’t Jailbreak or Root your phone</a:t>
          </a:r>
        </a:p>
      </dgm:t>
    </dgm:pt>
    <dgm:pt modelId="{DCF3562B-B43F-4DAC-B927-95B989340B2F}" type="parTrans" cxnId="{C5B16907-68F7-4135-A66F-4D27C13FF0DD}">
      <dgm:prSet/>
      <dgm:spPr/>
      <dgm:t>
        <a:bodyPr/>
        <a:lstStyle/>
        <a:p>
          <a:endParaRPr lang="en-GB" sz="2000"/>
        </a:p>
      </dgm:t>
    </dgm:pt>
    <dgm:pt modelId="{1165D83F-506C-4E65-A2F3-BEC515B071A6}" type="sibTrans" cxnId="{C5B16907-68F7-4135-A66F-4D27C13FF0DD}">
      <dgm:prSet/>
      <dgm:spPr/>
      <dgm:t>
        <a:bodyPr/>
        <a:lstStyle/>
        <a:p>
          <a:endParaRPr lang="en-GB" sz="2000"/>
        </a:p>
      </dgm:t>
    </dgm:pt>
    <dgm:pt modelId="{9030B01D-0868-4B64-B356-55B99853C2F6}">
      <dgm:prSet phldrT="[Text]" custT="1"/>
      <dgm:spPr/>
      <dgm:t>
        <a:bodyPr/>
        <a:lstStyle/>
        <a:p>
          <a:r>
            <a:rPr lang="en-US" sz="1600" dirty="0" smtClean="0"/>
            <a:t>Update your operating system</a:t>
          </a:r>
        </a:p>
      </dgm:t>
    </dgm:pt>
    <dgm:pt modelId="{61286096-46AC-4E31-AB4E-9381913FD579}" type="parTrans" cxnId="{63BF85FF-15F9-4F97-AB2B-5A422913E2C8}">
      <dgm:prSet/>
      <dgm:spPr/>
      <dgm:t>
        <a:bodyPr/>
        <a:lstStyle/>
        <a:p>
          <a:endParaRPr lang="en-GB" sz="2000"/>
        </a:p>
      </dgm:t>
    </dgm:pt>
    <dgm:pt modelId="{A8494BBC-FE0B-4F3C-8ACC-E91CF953B0EA}" type="sibTrans" cxnId="{63BF85FF-15F9-4F97-AB2B-5A422913E2C8}">
      <dgm:prSet/>
      <dgm:spPr/>
      <dgm:t>
        <a:bodyPr/>
        <a:lstStyle/>
        <a:p>
          <a:endParaRPr lang="en-GB" sz="2000"/>
        </a:p>
      </dgm:t>
    </dgm:pt>
    <dgm:pt modelId="{CD570506-1926-4B54-B995-F463F39DAB40}">
      <dgm:prSet phldrT="[Text]" custT="1"/>
      <dgm:spPr/>
      <dgm:t>
        <a:bodyPr/>
        <a:lstStyle/>
        <a:p>
          <a:r>
            <a:rPr lang="en-US" sz="1600" dirty="0" smtClean="0"/>
            <a:t>Download anti-malware</a:t>
          </a:r>
        </a:p>
      </dgm:t>
    </dgm:pt>
    <dgm:pt modelId="{AF7B18E0-C816-402A-AFDF-B60865C1A241}" type="parTrans" cxnId="{36C2D9F4-A6A3-448B-AA06-3D1DF23519B2}">
      <dgm:prSet/>
      <dgm:spPr/>
      <dgm:t>
        <a:bodyPr/>
        <a:lstStyle/>
        <a:p>
          <a:endParaRPr lang="en-GB" sz="2000"/>
        </a:p>
      </dgm:t>
    </dgm:pt>
    <dgm:pt modelId="{854F4996-7D03-49EF-8FF8-0744E6D08D5D}" type="sibTrans" cxnId="{36C2D9F4-A6A3-448B-AA06-3D1DF23519B2}">
      <dgm:prSet/>
      <dgm:spPr/>
      <dgm:t>
        <a:bodyPr/>
        <a:lstStyle/>
        <a:p>
          <a:endParaRPr lang="en-GB" sz="2000"/>
        </a:p>
      </dgm:t>
    </dgm:pt>
    <dgm:pt modelId="{BE28586B-4DE1-40FD-8FAA-F6ED20DBBC41}">
      <dgm:prSet phldrT="[Text]" custT="1"/>
      <dgm:spPr/>
      <dgm:t>
        <a:bodyPr/>
        <a:lstStyle/>
        <a:p>
          <a:r>
            <a:rPr lang="en-US" sz="1600" dirty="0" smtClean="0"/>
            <a:t>Use public </a:t>
          </a:r>
          <a:r>
            <a:rPr lang="en-US" sz="1600" dirty="0" err="1" smtClean="0"/>
            <a:t>WiFi</a:t>
          </a:r>
          <a:r>
            <a:rPr lang="en-US" sz="1600" dirty="0" smtClean="0"/>
            <a:t> with caution </a:t>
          </a:r>
        </a:p>
      </dgm:t>
    </dgm:pt>
    <dgm:pt modelId="{07934AC1-F861-45F5-BC70-77B152B16C81}" type="parTrans" cxnId="{FC0B6E54-ACD3-493E-ACCD-E33362D88E69}">
      <dgm:prSet/>
      <dgm:spPr/>
      <dgm:t>
        <a:bodyPr/>
        <a:lstStyle/>
        <a:p>
          <a:endParaRPr lang="en-GB" sz="2000"/>
        </a:p>
      </dgm:t>
    </dgm:pt>
    <dgm:pt modelId="{C1D9E5CF-28DB-4176-BFFF-D26ECB8A8F98}" type="sibTrans" cxnId="{FC0B6E54-ACD3-493E-ACCD-E33362D88E69}">
      <dgm:prSet/>
      <dgm:spPr/>
      <dgm:t>
        <a:bodyPr/>
        <a:lstStyle/>
        <a:p>
          <a:endParaRPr lang="en-GB" sz="2000"/>
        </a:p>
      </dgm:t>
    </dgm:pt>
    <dgm:pt modelId="{A3B867E7-D421-4154-BA9E-3C6055AF7FC3}" type="pres">
      <dgm:prSet presAssocID="{C1EBB081-EB07-4297-A8A4-F2AEA5E379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0ED3E1F-9EF9-4265-9525-14018386FC39}" type="pres">
      <dgm:prSet presAssocID="{007A42BA-7005-4760-8AFD-5001EF2A5719}" presName="parentText" presStyleLbl="node1" presStyleIdx="0" presStyleCnt="11" custLinFactNeighborY="-90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949B8A-0AD8-4086-AA11-84F2E387F7E6}" type="pres">
      <dgm:prSet presAssocID="{9E07E3D7-9456-40F6-9ACE-853472B0DBF5}" presName="spacer" presStyleCnt="0"/>
      <dgm:spPr/>
      <dgm:t>
        <a:bodyPr/>
        <a:lstStyle/>
        <a:p>
          <a:endParaRPr lang="en-US"/>
        </a:p>
      </dgm:t>
    </dgm:pt>
    <dgm:pt modelId="{6A7ACC0E-831A-49C4-9879-071C675C1264}" type="pres">
      <dgm:prSet presAssocID="{A0C9690C-A881-48D3-9975-A023C898B4BE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E8066D1-D399-46DF-A528-07E8D77348AF}" type="pres">
      <dgm:prSet presAssocID="{41B3ED6F-4B83-4D3C-84B9-D818FA5ECD70}" presName="spacer" presStyleCnt="0"/>
      <dgm:spPr/>
      <dgm:t>
        <a:bodyPr/>
        <a:lstStyle/>
        <a:p>
          <a:endParaRPr lang="en-US"/>
        </a:p>
      </dgm:t>
    </dgm:pt>
    <dgm:pt modelId="{FB507FE1-4F8F-446A-BA18-D2634E583687}" type="pres">
      <dgm:prSet presAssocID="{9DD893C6-B4AE-418B-ABD2-160A1228EDAB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AFA24E-46CE-4725-9796-E8A94BEECDB7}" type="pres">
      <dgm:prSet presAssocID="{0FBACC81-743C-4E8D-9988-EA35EBDF5104}" presName="spacer" presStyleCnt="0"/>
      <dgm:spPr/>
      <dgm:t>
        <a:bodyPr/>
        <a:lstStyle/>
        <a:p>
          <a:endParaRPr lang="en-US"/>
        </a:p>
      </dgm:t>
    </dgm:pt>
    <dgm:pt modelId="{CDC9450D-DBE9-46B2-B0CE-DBAF8F1CCD6F}" type="pres">
      <dgm:prSet presAssocID="{8A76D499-8A11-483A-9FE6-708D1D5D7BDE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13FC54-D9D6-495F-B18D-D3C512625785}" type="pres">
      <dgm:prSet presAssocID="{48B3B6A1-509A-4B48-870E-FC557206D325}" presName="spacer" presStyleCnt="0"/>
      <dgm:spPr/>
      <dgm:t>
        <a:bodyPr/>
        <a:lstStyle/>
        <a:p>
          <a:endParaRPr lang="en-US"/>
        </a:p>
      </dgm:t>
    </dgm:pt>
    <dgm:pt modelId="{2F182DA2-20C4-4885-AE59-7BC70D579C80}" type="pres">
      <dgm:prSet presAssocID="{2C995E97-4167-4A68-B731-2B04AEF761C6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BBD7C1-13EF-4860-B055-9E586A11BC2B}" type="pres">
      <dgm:prSet presAssocID="{CFD1822A-23DE-453B-9C52-FC932DBA42C8}" presName="spacer" presStyleCnt="0"/>
      <dgm:spPr/>
      <dgm:t>
        <a:bodyPr/>
        <a:lstStyle/>
        <a:p>
          <a:endParaRPr lang="en-US"/>
        </a:p>
      </dgm:t>
    </dgm:pt>
    <dgm:pt modelId="{9E21962E-1390-443B-A4A7-BE4DF14F2E4F}" type="pres">
      <dgm:prSet presAssocID="{1B640975-7819-41DD-909A-D9D065F0C15D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4BB32A-4852-442B-A568-8279C2FE00C1}" type="pres">
      <dgm:prSet presAssocID="{BF1883A5-8E8A-46F3-9B12-D62FDB0D58F1}" presName="spacer" presStyleCnt="0"/>
      <dgm:spPr/>
      <dgm:t>
        <a:bodyPr/>
        <a:lstStyle/>
        <a:p>
          <a:endParaRPr lang="en-US"/>
        </a:p>
      </dgm:t>
    </dgm:pt>
    <dgm:pt modelId="{48A6A6BC-AB20-4C5E-9260-9EB22E9B3BCA}" type="pres">
      <dgm:prSet presAssocID="{76174C6E-F6B4-4606-B5B6-92160BE7AB77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7C2DDA-9EE4-4DD2-82EF-489E8448428B}" type="pres">
      <dgm:prSet presAssocID="{F8CAF8CA-ECF2-4BC1-903C-59CA94C0FBEC}" presName="spacer" presStyleCnt="0"/>
      <dgm:spPr/>
      <dgm:t>
        <a:bodyPr/>
        <a:lstStyle/>
        <a:p>
          <a:endParaRPr lang="en-US"/>
        </a:p>
      </dgm:t>
    </dgm:pt>
    <dgm:pt modelId="{503FF697-34DB-471A-9000-1322DBCCD180}" type="pres">
      <dgm:prSet presAssocID="{FC609422-C5C1-4233-BE84-570684351730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CAB41E-C5AF-4AE6-B8A6-CBCE4434DD6D}" type="pres">
      <dgm:prSet presAssocID="{1165D83F-506C-4E65-A2F3-BEC515B071A6}" presName="spacer" presStyleCnt="0"/>
      <dgm:spPr/>
      <dgm:t>
        <a:bodyPr/>
        <a:lstStyle/>
        <a:p>
          <a:endParaRPr lang="en-US"/>
        </a:p>
      </dgm:t>
    </dgm:pt>
    <dgm:pt modelId="{AC9657CB-1839-45F4-A11F-E30AF87F1F03}" type="pres">
      <dgm:prSet presAssocID="{9030B01D-0868-4B64-B356-55B99853C2F6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357E77-988A-49E5-BE49-9ECA98136D69}" type="pres">
      <dgm:prSet presAssocID="{A8494BBC-FE0B-4F3C-8ACC-E91CF953B0EA}" presName="spacer" presStyleCnt="0"/>
      <dgm:spPr/>
      <dgm:t>
        <a:bodyPr/>
        <a:lstStyle/>
        <a:p>
          <a:endParaRPr lang="en-US"/>
        </a:p>
      </dgm:t>
    </dgm:pt>
    <dgm:pt modelId="{51E9D85C-CD25-48CD-B3C1-9B9E9B1989AA}" type="pres">
      <dgm:prSet presAssocID="{CD570506-1926-4B54-B995-F463F39DAB40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29494A-849E-4027-A51A-CF26275E8402}" type="pres">
      <dgm:prSet presAssocID="{854F4996-7D03-49EF-8FF8-0744E6D08D5D}" presName="spacer" presStyleCnt="0"/>
      <dgm:spPr/>
      <dgm:t>
        <a:bodyPr/>
        <a:lstStyle/>
        <a:p>
          <a:endParaRPr lang="en-US"/>
        </a:p>
      </dgm:t>
    </dgm:pt>
    <dgm:pt modelId="{3A5EBA32-7188-4ABF-860F-50D02FE266B6}" type="pres">
      <dgm:prSet presAssocID="{BE28586B-4DE1-40FD-8FAA-F6ED20DBBC41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CF6EA43-A92C-4A31-9264-5FE0AABFE02B}" type="presOf" srcId="{8A76D499-8A11-483A-9FE6-708D1D5D7BDE}" destId="{CDC9450D-DBE9-46B2-B0CE-DBAF8F1CCD6F}" srcOrd="0" destOrd="0" presId="urn:microsoft.com/office/officeart/2005/8/layout/vList2"/>
    <dgm:cxn modelId="{38139176-DEE3-43AF-9CA2-BE6A9FD282F1}" type="presOf" srcId="{C1EBB081-EB07-4297-A8A4-F2AEA5E379D5}" destId="{A3B867E7-D421-4154-BA9E-3C6055AF7FC3}" srcOrd="0" destOrd="0" presId="urn:microsoft.com/office/officeart/2005/8/layout/vList2"/>
    <dgm:cxn modelId="{63BF85FF-15F9-4F97-AB2B-5A422913E2C8}" srcId="{C1EBB081-EB07-4297-A8A4-F2AEA5E379D5}" destId="{9030B01D-0868-4B64-B356-55B99853C2F6}" srcOrd="8" destOrd="0" parTransId="{61286096-46AC-4E31-AB4E-9381913FD579}" sibTransId="{A8494BBC-FE0B-4F3C-8ACC-E91CF953B0EA}"/>
    <dgm:cxn modelId="{9782DF9B-539F-4017-94EE-605A9C73D4EF}" type="presOf" srcId="{A0C9690C-A881-48D3-9975-A023C898B4BE}" destId="{6A7ACC0E-831A-49C4-9879-071C675C1264}" srcOrd="0" destOrd="0" presId="urn:microsoft.com/office/officeart/2005/8/layout/vList2"/>
    <dgm:cxn modelId="{C5B16907-68F7-4135-A66F-4D27C13FF0DD}" srcId="{C1EBB081-EB07-4297-A8A4-F2AEA5E379D5}" destId="{FC609422-C5C1-4233-BE84-570684351730}" srcOrd="7" destOrd="0" parTransId="{DCF3562B-B43F-4DAC-B927-95B989340B2F}" sibTransId="{1165D83F-506C-4E65-A2F3-BEC515B071A6}"/>
    <dgm:cxn modelId="{FC0B6E54-ACD3-493E-ACCD-E33362D88E69}" srcId="{C1EBB081-EB07-4297-A8A4-F2AEA5E379D5}" destId="{BE28586B-4DE1-40FD-8FAA-F6ED20DBBC41}" srcOrd="10" destOrd="0" parTransId="{07934AC1-F861-45F5-BC70-77B152B16C81}" sibTransId="{C1D9E5CF-28DB-4176-BFFF-D26ECB8A8F98}"/>
    <dgm:cxn modelId="{36C2D9F4-A6A3-448B-AA06-3D1DF23519B2}" srcId="{C1EBB081-EB07-4297-A8A4-F2AEA5E379D5}" destId="{CD570506-1926-4B54-B995-F463F39DAB40}" srcOrd="9" destOrd="0" parTransId="{AF7B18E0-C816-402A-AFDF-B60865C1A241}" sibTransId="{854F4996-7D03-49EF-8FF8-0744E6D08D5D}"/>
    <dgm:cxn modelId="{AC434E2B-E2BE-4284-965F-2D37681BB34F}" type="presOf" srcId="{2C995E97-4167-4A68-B731-2B04AEF761C6}" destId="{2F182DA2-20C4-4885-AE59-7BC70D579C80}" srcOrd="0" destOrd="0" presId="urn:microsoft.com/office/officeart/2005/8/layout/vList2"/>
    <dgm:cxn modelId="{7A3A7EC6-2356-4196-843B-C289A597690C}" type="presOf" srcId="{9030B01D-0868-4B64-B356-55B99853C2F6}" destId="{AC9657CB-1839-45F4-A11F-E30AF87F1F03}" srcOrd="0" destOrd="0" presId="urn:microsoft.com/office/officeart/2005/8/layout/vList2"/>
    <dgm:cxn modelId="{0EF0509D-0742-4AD6-9E2A-1FC0048C571D}" srcId="{C1EBB081-EB07-4297-A8A4-F2AEA5E379D5}" destId="{8A76D499-8A11-483A-9FE6-708D1D5D7BDE}" srcOrd="3" destOrd="0" parTransId="{243ACE8B-7DF2-45FD-B960-F2DCCE90892E}" sibTransId="{48B3B6A1-509A-4B48-870E-FC557206D325}"/>
    <dgm:cxn modelId="{9CF9AA18-5832-4EA1-9790-1255521FDED9}" srcId="{C1EBB081-EB07-4297-A8A4-F2AEA5E379D5}" destId="{2C995E97-4167-4A68-B731-2B04AEF761C6}" srcOrd="4" destOrd="0" parTransId="{2B50FC58-7351-4E94-8F17-A2F298BC8FB9}" sibTransId="{CFD1822A-23DE-453B-9C52-FC932DBA42C8}"/>
    <dgm:cxn modelId="{8DD8AD5F-D742-4021-B4D2-089C2977E422}" type="presOf" srcId="{9DD893C6-B4AE-418B-ABD2-160A1228EDAB}" destId="{FB507FE1-4F8F-446A-BA18-D2634E583687}" srcOrd="0" destOrd="0" presId="urn:microsoft.com/office/officeart/2005/8/layout/vList2"/>
    <dgm:cxn modelId="{56BC4AF5-F2E0-4906-8C34-36227BF85671}" type="presOf" srcId="{76174C6E-F6B4-4606-B5B6-92160BE7AB77}" destId="{48A6A6BC-AB20-4C5E-9260-9EB22E9B3BCA}" srcOrd="0" destOrd="0" presId="urn:microsoft.com/office/officeart/2005/8/layout/vList2"/>
    <dgm:cxn modelId="{64DE5544-AD15-4D8B-90CB-03D66E301CCA}" type="presOf" srcId="{FC609422-C5C1-4233-BE84-570684351730}" destId="{503FF697-34DB-471A-9000-1322DBCCD180}" srcOrd="0" destOrd="0" presId="urn:microsoft.com/office/officeart/2005/8/layout/vList2"/>
    <dgm:cxn modelId="{FDFFAE78-3D65-4962-A813-4C3BC784B088}" srcId="{C1EBB081-EB07-4297-A8A4-F2AEA5E379D5}" destId="{9DD893C6-B4AE-418B-ABD2-160A1228EDAB}" srcOrd="2" destOrd="0" parTransId="{A57F31A7-33C1-482E-95A9-13A78E5C59D1}" sibTransId="{0FBACC81-743C-4E8D-9988-EA35EBDF5104}"/>
    <dgm:cxn modelId="{E1DC433D-4DB2-45C8-9479-301729B50A6F}" srcId="{C1EBB081-EB07-4297-A8A4-F2AEA5E379D5}" destId="{76174C6E-F6B4-4606-B5B6-92160BE7AB77}" srcOrd="6" destOrd="0" parTransId="{D384A11C-7CBB-4852-9451-350BE3F0A368}" sibTransId="{F8CAF8CA-ECF2-4BC1-903C-59CA94C0FBEC}"/>
    <dgm:cxn modelId="{E7DD0143-365E-47A9-BA05-1F10AC646F58}" srcId="{C1EBB081-EB07-4297-A8A4-F2AEA5E379D5}" destId="{007A42BA-7005-4760-8AFD-5001EF2A5719}" srcOrd="0" destOrd="0" parTransId="{81C717B9-91C6-459E-A00E-75C1601082CB}" sibTransId="{9E07E3D7-9456-40F6-9ACE-853472B0DBF5}"/>
    <dgm:cxn modelId="{74E3F27E-1CD1-4553-B784-09CB6A8033EF}" srcId="{C1EBB081-EB07-4297-A8A4-F2AEA5E379D5}" destId="{A0C9690C-A881-48D3-9975-A023C898B4BE}" srcOrd="1" destOrd="0" parTransId="{D6B5F380-0CC3-48AF-9339-6A3CE0A147E8}" sibTransId="{41B3ED6F-4B83-4D3C-84B9-D818FA5ECD70}"/>
    <dgm:cxn modelId="{01F3531C-44E2-4B91-8E58-0DB98DADF318}" type="presOf" srcId="{CD570506-1926-4B54-B995-F463F39DAB40}" destId="{51E9D85C-CD25-48CD-B3C1-9B9E9B1989AA}" srcOrd="0" destOrd="0" presId="urn:microsoft.com/office/officeart/2005/8/layout/vList2"/>
    <dgm:cxn modelId="{6BAC49CF-017C-4594-8E77-D39A76F41335}" type="presOf" srcId="{BE28586B-4DE1-40FD-8FAA-F6ED20DBBC41}" destId="{3A5EBA32-7188-4ABF-860F-50D02FE266B6}" srcOrd="0" destOrd="0" presId="urn:microsoft.com/office/officeart/2005/8/layout/vList2"/>
    <dgm:cxn modelId="{361A43D7-2054-43FD-B4B8-F8E5163A24AA}" type="presOf" srcId="{1B640975-7819-41DD-909A-D9D065F0C15D}" destId="{9E21962E-1390-443B-A4A7-BE4DF14F2E4F}" srcOrd="0" destOrd="0" presId="urn:microsoft.com/office/officeart/2005/8/layout/vList2"/>
    <dgm:cxn modelId="{E0005185-8B68-4753-B8CA-2B5DCE216BA8}" type="presOf" srcId="{007A42BA-7005-4760-8AFD-5001EF2A5719}" destId="{C0ED3E1F-9EF9-4265-9525-14018386FC39}" srcOrd="0" destOrd="0" presId="urn:microsoft.com/office/officeart/2005/8/layout/vList2"/>
    <dgm:cxn modelId="{B1646BA7-4765-4ADE-9A04-78863D871D4F}" srcId="{C1EBB081-EB07-4297-A8A4-F2AEA5E379D5}" destId="{1B640975-7819-41DD-909A-D9D065F0C15D}" srcOrd="5" destOrd="0" parTransId="{E13B0FA4-2A06-4DBF-8572-A167C7E8401A}" sibTransId="{BF1883A5-8E8A-46F3-9B12-D62FDB0D58F1}"/>
    <dgm:cxn modelId="{7E690E29-DAAD-4A5F-8464-D7E1C32EB5FA}" type="presParOf" srcId="{A3B867E7-D421-4154-BA9E-3C6055AF7FC3}" destId="{C0ED3E1F-9EF9-4265-9525-14018386FC39}" srcOrd="0" destOrd="0" presId="urn:microsoft.com/office/officeart/2005/8/layout/vList2"/>
    <dgm:cxn modelId="{42BB7CA0-5224-4FA7-B3F0-F5BCB1140328}" type="presParOf" srcId="{A3B867E7-D421-4154-BA9E-3C6055AF7FC3}" destId="{33949B8A-0AD8-4086-AA11-84F2E387F7E6}" srcOrd="1" destOrd="0" presId="urn:microsoft.com/office/officeart/2005/8/layout/vList2"/>
    <dgm:cxn modelId="{F42BF60F-7FF6-4CF0-B874-4B310D64EB71}" type="presParOf" srcId="{A3B867E7-D421-4154-BA9E-3C6055AF7FC3}" destId="{6A7ACC0E-831A-49C4-9879-071C675C1264}" srcOrd="2" destOrd="0" presId="urn:microsoft.com/office/officeart/2005/8/layout/vList2"/>
    <dgm:cxn modelId="{26FA8C24-C9FE-48AA-83FF-6B213119AB50}" type="presParOf" srcId="{A3B867E7-D421-4154-BA9E-3C6055AF7FC3}" destId="{9E8066D1-D399-46DF-A528-07E8D77348AF}" srcOrd="3" destOrd="0" presId="urn:microsoft.com/office/officeart/2005/8/layout/vList2"/>
    <dgm:cxn modelId="{6C3CA90C-C212-48AF-8570-BDB8DCFCCAAF}" type="presParOf" srcId="{A3B867E7-D421-4154-BA9E-3C6055AF7FC3}" destId="{FB507FE1-4F8F-446A-BA18-D2634E583687}" srcOrd="4" destOrd="0" presId="urn:microsoft.com/office/officeart/2005/8/layout/vList2"/>
    <dgm:cxn modelId="{C326A9B8-EA63-4249-8B95-DDB717E41836}" type="presParOf" srcId="{A3B867E7-D421-4154-BA9E-3C6055AF7FC3}" destId="{25AFA24E-46CE-4725-9796-E8A94BEECDB7}" srcOrd="5" destOrd="0" presId="urn:microsoft.com/office/officeart/2005/8/layout/vList2"/>
    <dgm:cxn modelId="{2A64BE65-656D-446F-862F-2C0B0DE94E5A}" type="presParOf" srcId="{A3B867E7-D421-4154-BA9E-3C6055AF7FC3}" destId="{CDC9450D-DBE9-46B2-B0CE-DBAF8F1CCD6F}" srcOrd="6" destOrd="0" presId="urn:microsoft.com/office/officeart/2005/8/layout/vList2"/>
    <dgm:cxn modelId="{8B390F51-7C5E-4483-8954-87D924937A9B}" type="presParOf" srcId="{A3B867E7-D421-4154-BA9E-3C6055AF7FC3}" destId="{5A13FC54-D9D6-495F-B18D-D3C512625785}" srcOrd="7" destOrd="0" presId="urn:microsoft.com/office/officeart/2005/8/layout/vList2"/>
    <dgm:cxn modelId="{32CFAEC8-0E0E-464D-AE75-C0F8DB953CEF}" type="presParOf" srcId="{A3B867E7-D421-4154-BA9E-3C6055AF7FC3}" destId="{2F182DA2-20C4-4885-AE59-7BC70D579C80}" srcOrd="8" destOrd="0" presId="urn:microsoft.com/office/officeart/2005/8/layout/vList2"/>
    <dgm:cxn modelId="{6DB690B1-E4E5-4D18-A7BA-D74F4CF807E6}" type="presParOf" srcId="{A3B867E7-D421-4154-BA9E-3C6055AF7FC3}" destId="{80BBD7C1-13EF-4860-B055-9E586A11BC2B}" srcOrd="9" destOrd="0" presId="urn:microsoft.com/office/officeart/2005/8/layout/vList2"/>
    <dgm:cxn modelId="{545CCA29-9FD7-4D82-BD96-7A2CC0158619}" type="presParOf" srcId="{A3B867E7-D421-4154-BA9E-3C6055AF7FC3}" destId="{9E21962E-1390-443B-A4A7-BE4DF14F2E4F}" srcOrd="10" destOrd="0" presId="urn:microsoft.com/office/officeart/2005/8/layout/vList2"/>
    <dgm:cxn modelId="{8686702F-0113-43A6-98B7-08DC83AF2E0D}" type="presParOf" srcId="{A3B867E7-D421-4154-BA9E-3C6055AF7FC3}" destId="{EE4BB32A-4852-442B-A568-8279C2FE00C1}" srcOrd="11" destOrd="0" presId="urn:microsoft.com/office/officeart/2005/8/layout/vList2"/>
    <dgm:cxn modelId="{12E965E9-1132-4880-98D3-3F151958417A}" type="presParOf" srcId="{A3B867E7-D421-4154-BA9E-3C6055AF7FC3}" destId="{48A6A6BC-AB20-4C5E-9260-9EB22E9B3BCA}" srcOrd="12" destOrd="0" presId="urn:microsoft.com/office/officeart/2005/8/layout/vList2"/>
    <dgm:cxn modelId="{5B846428-AFB5-4C16-A423-A50B8E1A2D62}" type="presParOf" srcId="{A3B867E7-D421-4154-BA9E-3C6055AF7FC3}" destId="{9A7C2DDA-9EE4-4DD2-82EF-489E8448428B}" srcOrd="13" destOrd="0" presId="urn:microsoft.com/office/officeart/2005/8/layout/vList2"/>
    <dgm:cxn modelId="{11D58447-1670-47AD-A2AC-A2F7CA39FB5F}" type="presParOf" srcId="{A3B867E7-D421-4154-BA9E-3C6055AF7FC3}" destId="{503FF697-34DB-471A-9000-1322DBCCD180}" srcOrd="14" destOrd="0" presId="urn:microsoft.com/office/officeart/2005/8/layout/vList2"/>
    <dgm:cxn modelId="{1824598D-FF70-4436-9D4A-956C5F02AABC}" type="presParOf" srcId="{A3B867E7-D421-4154-BA9E-3C6055AF7FC3}" destId="{32CAB41E-C5AF-4AE6-B8A6-CBCE4434DD6D}" srcOrd="15" destOrd="0" presId="urn:microsoft.com/office/officeart/2005/8/layout/vList2"/>
    <dgm:cxn modelId="{78C55A46-5FE6-4E37-A0A7-000A6C56E77F}" type="presParOf" srcId="{A3B867E7-D421-4154-BA9E-3C6055AF7FC3}" destId="{AC9657CB-1839-45F4-A11F-E30AF87F1F03}" srcOrd="16" destOrd="0" presId="urn:microsoft.com/office/officeart/2005/8/layout/vList2"/>
    <dgm:cxn modelId="{3FE4D5DB-3553-42DD-9154-7199CB34ED65}" type="presParOf" srcId="{A3B867E7-D421-4154-BA9E-3C6055AF7FC3}" destId="{27357E77-988A-49E5-BE49-9ECA98136D69}" srcOrd="17" destOrd="0" presId="urn:microsoft.com/office/officeart/2005/8/layout/vList2"/>
    <dgm:cxn modelId="{DB184B48-2EC7-423F-AA91-81980CF1AFE9}" type="presParOf" srcId="{A3B867E7-D421-4154-BA9E-3C6055AF7FC3}" destId="{51E9D85C-CD25-48CD-B3C1-9B9E9B1989AA}" srcOrd="18" destOrd="0" presId="urn:microsoft.com/office/officeart/2005/8/layout/vList2"/>
    <dgm:cxn modelId="{26A4A67C-C2E1-40A5-87FD-5A48EEAD9FAA}" type="presParOf" srcId="{A3B867E7-D421-4154-BA9E-3C6055AF7FC3}" destId="{FF29494A-849E-4027-A51A-CF26275E8402}" srcOrd="19" destOrd="0" presId="urn:microsoft.com/office/officeart/2005/8/layout/vList2"/>
    <dgm:cxn modelId="{D43E8046-366B-4E27-A782-5C068ABCFCEA}" type="presParOf" srcId="{A3B867E7-D421-4154-BA9E-3C6055AF7FC3}" destId="{3A5EBA32-7188-4ABF-860F-50D02FE266B6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98E7A1-C959-4193-AB18-312F84E28A95}" type="doc">
      <dgm:prSet loTypeId="urn:microsoft.com/office/officeart/2005/8/layout/cycle5" loCatId="cycle" qsTypeId="urn:microsoft.com/office/officeart/2005/8/quickstyle/3d3" qsCatId="3D" csTypeId="urn:microsoft.com/office/officeart/2005/8/colors/accent0_3" csCatId="mainScheme"/>
      <dgm:spPr/>
      <dgm:t>
        <a:bodyPr/>
        <a:lstStyle/>
        <a:p>
          <a:endParaRPr lang="en-GB"/>
        </a:p>
      </dgm:t>
    </dgm:pt>
    <dgm:pt modelId="{4CF7868D-A6B7-4C1B-AABE-C02E9E9C0F98}">
      <dgm:prSet custT="1"/>
      <dgm:spPr/>
      <dgm:t>
        <a:bodyPr/>
        <a:lstStyle/>
        <a:p>
          <a:pPr rtl="0"/>
          <a:r>
            <a:rPr lang="en-US" sz="1600" b="1" dirty="0" smtClean="0"/>
            <a:t>Fake website designed to harvest your login and password.</a:t>
          </a:r>
          <a:endParaRPr lang="en-GB" sz="1600" b="1" dirty="0"/>
        </a:p>
      </dgm:t>
    </dgm:pt>
    <dgm:pt modelId="{8395AC0A-19F1-4494-9FC4-D0C82985B6C5}" type="parTrans" cxnId="{44D9146C-0022-40F2-947F-E93E50DC76C8}">
      <dgm:prSet/>
      <dgm:spPr/>
      <dgm:t>
        <a:bodyPr/>
        <a:lstStyle/>
        <a:p>
          <a:endParaRPr lang="en-GB" sz="2000" b="1"/>
        </a:p>
      </dgm:t>
    </dgm:pt>
    <dgm:pt modelId="{2256EC10-9D89-41CC-B19B-70DB7906A141}" type="sibTrans" cxnId="{44D9146C-0022-40F2-947F-E93E50DC76C8}">
      <dgm:prSet/>
      <dgm:spPr/>
      <dgm:t>
        <a:bodyPr/>
        <a:lstStyle/>
        <a:p>
          <a:endParaRPr lang="en-GB" sz="2000" b="1"/>
        </a:p>
      </dgm:t>
    </dgm:pt>
    <dgm:pt modelId="{84BC338D-5EB5-45AE-BF88-11C2B3DC713F}" type="pres">
      <dgm:prSet presAssocID="{EC98E7A1-C959-4193-AB18-312F84E28A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A8C55B-25DE-407B-9CDD-89C58DD079D3}" type="pres">
      <dgm:prSet presAssocID="{4CF7868D-A6B7-4C1B-AABE-C02E9E9C0F98}" presName="node" presStyleLbl="node1" presStyleIdx="0" presStyleCnt="1" custRadScaleRad="102818" custRadScaleInc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7C5EAC6-9BAA-49A1-A48C-A3D99E1CB0FA}" type="presOf" srcId="{4CF7868D-A6B7-4C1B-AABE-C02E9E9C0F98}" destId="{0BA8C55B-25DE-407B-9CDD-89C58DD079D3}" srcOrd="0" destOrd="0" presId="urn:microsoft.com/office/officeart/2005/8/layout/cycle5"/>
    <dgm:cxn modelId="{84C4B612-A98C-4AB9-BAAE-181A05DF0BD6}" type="presOf" srcId="{EC98E7A1-C959-4193-AB18-312F84E28A95}" destId="{84BC338D-5EB5-45AE-BF88-11C2B3DC713F}" srcOrd="0" destOrd="0" presId="urn:microsoft.com/office/officeart/2005/8/layout/cycle5"/>
    <dgm:cxn modelId="{44D9146C-0022-40F2-947F-E93E50DC76C8}" srcId="{EC98E7A1-C959-4193-AB18-312F84E28A95}" destId="{4CF7868D-A6B7-4C1B-AABE-C02E9E9C0F98}" srcOrd="0" destOrd="0" parTransId="{8395AC0A-19F1-4494-9FC4-D0C82985B6C5}" sibTransId="{2256EC10-9D89-41CC-B19B-70DB7906A141}"/>
    <dgm:cxn modelId="{D4D88C69-ECCA-4ECF-A9AC-7CE21367282C}" type="presParOf" srcId="{84BC338D-5EB5-45AE-BF88-11C2B3DC713F}" destId="{0BA8C55B-25DE-407B-9CDD-89C58DD079D3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CB7D9A-F836-45BB-8421-0D2FEE1D1F3C}" type="doc">
      <dgm:prSet loTypeId="urn:microsoft.com/office/officeart/2005/8/layout/target1" loCatId="relationship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C0BD6697-7EDB-4F47-B938-E19173FBE0E3}">
      <dgm:prSet custT="1"/>
      <dgm:spPr/>
      <dgm:t>
        <a:bodyPr/>
        <a:lstStyle/>
        <a:p>
          <a:pPr rtl="0"/>
          <a:r>
            <a:rPr lang="en-US" sz="1400" b="0" dirty="0" smtClean="0"/>
            <a:t>Use strong passwords that are unique</a:t>
          </a:r>
          <a:r>
            <a:rPr lang="en-US" sz="1400" dirty="0" smtClean="0"/>
            <a:t>.</a:t>
          </a:r>
          <a:endParaRPr lang="en-GB" sz="1400" dirty="0"/>
        </a:p>
      </dgm:t>
    </dgm:pt>
    <dgm:pt modelId="{DB7C1126-81DE-4ECE-B985-E4040F998725}" type="parTrans" cxnId="{7F623149-9B28-47C7-A6A0-8D3CF67395A1}">
      <dgm:prSet/>
      <dgm:spPr/>
      <dgm:t>
        <a:bodyPr/>
        <a:lstStyle/>
        <a:p>
          <a:endParaRPr lang="en-GB"/>
        </a:p>
      </dgm:t>
    </dgm:pt>
    <dgm:pt modelId="{9E0E60FE-FD0C-4600-A5F1-402E9726FF70}" type="sibTrans" cxnId="{7F623149-9B28-47C7-A6A0-8D3CF67395A1}">
      <dgm:prSet/>
      <dgm:spPr/>
      <dgm:t>
        <a:bodyPr/>
        <a:lstStyle/>
        <a:p>
          <a:endParaRPr lang="en-GB"/>
        </a:p>
      </dgm:t>
    </dgm:pt>
    <dgm:pt modelId="{EA5A3BD5-1E6E-422D-A76E-08D41013BFAC}">
      <dgm:prSet custT="1"/>
      <dgm:spPr/>
      <dgm:t>
        <a:bodyPr/>
        <a:lstStyle/>
        <a:p>
          <a:pPr rtl="0"/>
          <a:r>
            <a:rPr lang="en-GB" sz="1400" b="0" dirty="0" smtClean="0"/>
            <a:t>Using two-tier authentication</a:t>
          </a:r>
          <a:r>
            <a:rPr lang="en-US" sz="1400" dirty="0" smtClean="0"/>
            <a:t>.</a:t>
          </a:r>
          <a:endParaRPr lang="en-GB" sz="1400" dirty="0"/>
        </a:p>
      </dgm:t>
    </dgm:pt>
    <dgm:pt modelId="{D22D4324-CB37-4F6D-B395-8B0CB9643323}" type="parTrans" cxnId="{5AC10725-F407-43A4-A648-6A73446D1960}">
      <dgm:prSet/>
      <dgm:spPr/>
      <dgm:t>
        <a:bodyPr/>
        <a:lstStyle/>
        <a:p>
          <a:endParaRPr lang="en-GB"/>
        </a:p>
      </dgm:t>
    </dgm:pt>
    <dgm:pt modelId="{763452A4-79A8-45AC-821B-FD6867E9C77F}" type="sibTrans" cxnId="{5AC10725-F407-43A4-A648-6A73446D1960}">
      <dgm:prSet/>
      <dgm:spPr/>
      <dgm:t>
        <a:bodyPr/>
        <a:lstStyle/>
        <a:p>
          <a:endParaRPr lang="en-GB"/>
        </a:p>
      </dgm:t>
    </dgm:pt>
    <dgm:pt modelId="{694F28D9-B5BB-4B0F-A196-D8A53F231C65}">
      <dgm:prSet custT="1"/>
      <dgm:spPr/>
      <dgm:t>
        <a:bodyPr/>
        <a:lstStyle/>
        <a:p>
          <a:pPr rtl="0"/>
          <a:r>
            <a:rPr lang="en-US" sz="1400" b="0" dirty="0" smtClean="0"/>
            <a:t>Watch out for phishing emails</a:t>
          </a:r>
          <a:endParaRPr lang="en-GB" sz="1400" dirty="0"/>
        </a:p>
      </dgm:t>
    </dgm:pt>
    <dgm:pt modelId="{03098B54-7641-46B2-A801-0421289A9C2D}" type="parTrans" cxnId="{702FB80E-6397-4C42-8781-A07179F237FE}">
      <dgm:prSet/>
      <dgm:spPr/>
      <dgm:t>
        <a:bodyPr/>
        <a:lstStyle/>
        <a:p>
          <a:endParaRPr lang="en-GB"/>
        </a:p>
      </dgm:t>
    </dgm:pt>
    <dgm:pt modelId="{CC531A42-AE2D-416D-9958-BCDBB2EDE981}" type="sibTrans" cxnId="{702FB80E-6397-4C42-8781-A07179F237FE}">
      <dgm:prSet/>
      <dgm:spPr/>
      <dgm:t>
        <a:bodyPr/>
        <a:lstStyle/>
        <a:p>
          <a:endParaRPr lang="en-GB"/>
        </a:p>
      </dgm:t>
    </dgm:pt>
    <dgm:pt modelId="{254828C9-1AE9-4CE9-BEE6-42082598413B}">
      <dgm:prSet custT="1"/>
      <dgm:spPr/>
      <dgm:t>
        <a:bodyPr/>
        <a:lstStyle/>
        <a:p>
          <a:pPr rtl="0"/>
          <a:r>
            <a:rPr lang="en-US" sz="1400" b="0" dirty="0" smtClean="0"/>
            <a:t>Never open unexpected attachments without scanning </a:t>
          </a:r>
          <a:r>
            <a:rPr lang="en-US" sz="1400" dirty="0" smtClean="0"/>
            <a:t>.</a:t>
          </a:r>
          <a:endParaRPr lang="en-GB" sz="1400" dirty="0"/>
        </a:p>
      </dgm:t>
    </dgm:pt>
    <dgm:pt modelId="{3EC8FEAC-03E3-44C5-A6E0-4965FE8976B5}" type="parTrans" cxnId="{22DC9249-6397-41DD-BEA3-75E11DB52A10}">
      <dgm:prSet/>
      <dgm:spPr/>
      <dgm:t>
        <a:bodyPr/>
        <a:lstStyle/>
        <a:p>
          <a:endParaRPr lang="en-GB"/>
        </a:p>
      </dgm:t>
    </dgm:pt>
    <dgm:pt modelId="{91FA86E9-6B46-4809-88B4-130D2B8EE64D}" type="sibTrans" cxnId="{22DC9249-6397-41DD-BEA3-75E11DB52A10}">
      <dgm:prSet/>
      <dgm:spPr/>
      <dgm:t>
        <a:bodyPr/>
        <a:lstStyle/>
        <a:p>
          <a:endParaRPr lang="en-GB"/>
        </a:p>
      </dgm:t>
    </dgm:pt>
    <dgm:pt modelId="{48646777-0391-4C87-A06A-DCBB5A2D50D0}">
      <dgm:prSet custT="1"/>
      <dgm:spPr/>
      <dgm:t>
        <a:bodyPr/>
        <a:lstStyle/>
        <a:p>
          <a:pPr rtl="0"/>
          <a:r>
            <a:rPr lang="en-US" sz="1400" dirty="0" smtClean="0"/>
            <a:t>Avoid sending sensitive information over email but in case its necessary, use encryption.</a:t>
          </a:r>
          <a:endParaRPr lang="en-GB" sz="1400" dirty="0"/>
        </a:p>
      </dgm:t>
    </dgm:pt>
    <dgm:pt modelId="{AF3BD42E-6DA7-4377-9308-DBB60F203BA8}" type="parTrans" cxnId="{23C0C29C-A283-4F5F-817A-11D4E09B4267}">
      <dgm:prSet/>
      <dgm:spPr/>
      <dgm:t>
        <a:bodyPr/>
        <a:lstStyle/>
        <a:p>
          <a:endParaRPr lang="en-GB"/>
        </a:p>
      </dgm:t>
    </dgm:pt>
    <dgm:pt modelId="{52DA9CEF-4868-4C3F-A24D-4A878A2BC93C}" type="sibTrans" cxnId="{23C0C29C-A283-4F5F-817A-11D4E09B4267}">
      <dgm:prSet/>
      <dgm:spPr/>
      <dgm:t>
        <a:bodyPr/>
        <a:lstStyle/>
        <a:p>
          <a:endParaRPr lang="en-GB"/>
        </a:p>
      </dgm:t>
    </dgm:pt>
    <dgm:pt modelId="{A28EE684-3FA4-4228-8C3E-202327C62321}" type="pres">
      <dgm:prSet presAssocID="{38CB7D9A-F836-45BB-8421-0D2FEE1D1F3C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FFD2B2F-E0BF-4B93-8E49-20476AC02132}" type="pres">
      <dgm:prSet presAssocID="{C0BD6697-7EDB-4F47-B938-E19173FBE0E3}" presName="circle1" presStyleLbl="lnNode1" presStyleIdx="0" presStyleCnt="5"/>
      <dgm:spPr/>
      <dgm:t>
        <a:bodyPr/>
        <a:lstStyle/>
        <a:p>
          <a:endParaRPr lang="en-US"/>
        </a:p>
      </dgm:t>
    </dgm:pt>
    <dgm:pt modelId="{23CDAB14-5847-48A2-95C5-100B3496898D}" type="pres">
      <dgm:prSet presAssocID="{C0BD6697-7EDB-4F47-B938-E19173FBE0E3}" presName="text1" presStyleLbl="revTx" presStyleIdx="0" presStyleCnt="5" custScaleX="101304" custScaleY="1185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143AF8-E47C-494B-9D36-12F2DA4EF7C3}" type="pres">
      <dgm:prSet presAssocID="{C0BD6697-7EDB-4F47-B938-E19173FBE0E3}" presName="line1" presStyleLbl="callout" presStyleIdx="0" presStyleCnt="10"/>
      <dgm:spPr/>
      <dgm:t>
        <a:bodyPr/>
        <a:lstStyle/>
        <a:p>
          <a:endParaRPr lang="en-US"/>
        </a:p>
      </dgm:t>
    </dgm:pt>
    <dgm:pt modelId="{78DF0762-F262-4170-B008-37012682B329}" type="pres">
      <dgm:prSet presAssocID="{C0BD6697-7EDB-4F47-B938-E19173FBE0E3}" presName="d1" presStyleLbl="callout" presStyleIdx="1" presStyleCnt="10"/>
      <dgm:spPr/>
      <dgm:t>
        <a:bodyPr/>
        <a:lstStyle/>
        <a:p>
          <a:endParaRPr lang="en-US"/>
        </a:p>
      </dgm:t>
    </dgm:pt>
    <dgm:pt modelId="{C3E02204-8E2F-4DB9-A8B1-4530D6665708}" type="pres">
      <dgm:prSet presAssocID="{EA5A3BD5-1E6E-422D-A76E-08D41013BFAC}" presName="circle2" presStyleLbl="lnNode1" presStyleIdx="1" presStyleCnt="5"/>
      <dgm:spPr/>
      <dgm:t>
        <a:bodyPr/>
        <a:lstStyle/>
        <a:p>
          <a:endParaRPr lang="en-US"/>
        </a:p>
      </dgm:t>
    </dgm:pt>
    <dgm:pt modelId="{124FA8D9-ADE7-4170-8504-8256431D119C}" type="pres">
      <dgm:prSet presAssocID="{EA5A3BD5-1E6E-422D-A76E-08D41013BFAC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3ACB11-355F-4B39-895F-26AD03374A1D}" type="pres">
      <dgm:prSet presAssocID="{EA5A3BD5-1E6E-422D-A76E-08D41013BFAC}" presName="line2" presStyleLbl="callout" presStyleIdx="2" presStyleCnt="10"/>
      <dgm:spPr/>
      <dgm:t>
        <a:bodyPr/>
        <a:lstStyle/>
        <a:p>
          <a:endParaRPr lang="en-US"/>
        </a:p>
      </dgm:t>
    </dgm:pt>
    <dgm:pt modelId="{5408CC46-C3D6-459B-B210-0F42D484B538}" type="pres">
      <dgm:prSet presAssocID="{EA5A3BD5-1E6E-422D-A76E-08D41013BFAC}" presName="d2" presStyleLbl="callout" presStyleIdx="3" presStyleCnt="10"/>
      <dgm:spPr/>
      <dgm:t>
        <a:bodyPr/>
        <a:lstStyle/>
        <a:p>
          <a:endParaRPr lang="en-US"/>
        </a:p>
      </dgm:t>
    </dgm:pt>
    <dgm:pt modelId="{8DBFBE37-67F3-4C7E-B7C3-7D718AB1A03B}" type="pres">
      <dgm:prSet presAssocID="{694F28D9-B5BB-4B0F-A196-D8A53F231C65}" presName="circle3" presStyleLbl="lnNode1" presStyleIdx="2" presStyleCnt="5"/>
      <dgm:spPr/>
      <dgm:t>
        <a:bodyPr/>
        <a:lstStyle/>
        <a:p>
          <a:endParaRPr lang="en-US"/>
        </a:p>
      </dgm:t>
    </dgm:pt>
    <dgm:pt modelId="{66267204-8694-4B3B-999E-7400B0E91B94}" type="pres">
      <dgm:prSet presAssocID="{694F28D9-B5BB-4B0F-A196-D8A53F231C65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2FA09C-4BC4-4BA2-8458-F491FBC245C2}" type="pres">
      <dgm:prSet presAssocID="{694F28D9-B5BB-4B0F-A196-D8A53F231C65}" presName="line3" presStyleLbl="callout" presStyleIdx="4" presStyleCnt="10"/>
      <dgm:spPr/>
      <dgm:t>
        <a:bodyPr/>
        <a:lstStyle/>
        <a:p>
          <a:endParaRPr lang="en-US"/>
        </a:p>
      </dgm:t>
    </dgm:pt>
    <dgm:pt modelId="{C01C751C-2F5A-4A15-B00B-BCE8149610F4}" type="pres">
      <dgm:prSet presAssocID="{694F28D9-B5BB-4B0F-A196-D8A53F231C65}" presName="d3" presStyleLbl="callout" presStyleIdx="5" presStyleCnt="10"/>
      <dgm:spPr/>
      <dgm:t>
        <a:bodyPr/>
        <a:lstStyle/>
        <a:p>
          <a:endParaRPr lang="en-US"/>
        </a:p>
      </dgm:t>
    </dgm:pt>
    <dgm:pt modelId="{85A24F5C-8F45-4CB6-82BC-FD0EE5743D1B}" type="pres">
      <dgm:prSet presAssocID="{254828C9-1AE9-4CE9-BEE6-42082598413B}" presName="circle4" presStyleLbl="lnNode1" presStyleIdx="3" presStyleCnt="5"/>
      <dgm:spPr/>
      <dgm:t>
        <a:bodyPr/>
        <a:lstStyle/>
        <a:p>
          <a:endParaRPr lang="en-US"/>
        </a:p>
      </dgm:t>
    </dgm:pt>
    <dgm:pt modelId="{E9468F4D-2201-417A-9239-81CA2F7555E0}" type="pres">
      <dgm:prSet presAssocID="{254828C9-1AE9-4CE9-BEE6-42082598413B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269D4F-0D36-4E25-BC75-C7623B523407}" type="pres">
      <dgm:prSet presAssocID="{254828C9-1AE9-4CE9-BEE6-42082598413B}" presName="line4" presStyleLbl="callout" presStyleIdx="6" presStyleCnt="10"/>
      <dgm:spPr/>
      <dgm:t>
        <a:bodyPr/>
        <a:lstStyle/>
        <a:p>
          <a:endParaRPr lang="en-US"/>
        </a:p>
      </dgm:t>
    </dgm:pt>
    <dgm:pt modelId="{C63F2AF9-240B-4E1C-B14D-DC223FE552CD}" type="pres">
      <dgm:prSet presAssocID="{254828C9-1AE9-4CE9-BEE6-42082598413B}" presName="d4" presStyleLbl="callout" presStyleIdx="7" presStyleCnt="10"/>
      <dgm:spPr/>
      <dgm:t>
        <a:bodyPr/>
        <a:lstStyle/>
        <a:p>
          <a:endParaRPr lang="en-US"/>
        </a:p>
      </dgm:t>
    </dgm:pt>
    <dgm:pt modelId="{57166E2E-942A-4B5A-B36E-1F89F9BAF77D}" type="pres">
      <dgm:prSet presAssocID="{48646777-0391-4C87-A06A-DCBB5A2D50D0}" presName="circle5" presStyleLbl="lnNode1" presStyleIdx="4" presStyleCnt="5"/>
      <dgm:spPr/>
      <dgm:t>
        <a:bodyPr/>
        <a:lstStyle/>
        <a:p>
          <a:endParaRPr lang="en-US"/>
        </a:p>
      </dgm:t>
    </dgm:pt>
    <dgm:pt modelId="{5D5FAF8A-B055-4E12-A560-654E23B28346}" type="pres">
      <dgm:prSet presAssocID="{48646777-0391-4C87-A06A-DCBB5A2D50D0}" presName="text5" presStyleLbl="revTx" presStyleIdx="4" presStyleCnt="5" custLinFactNeighborY="207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702C47-C778-41A9-9577-1017556D478A}" type="pres">
      <dgm:prSet presAssocID="{48646777-0391-4C87-A06A-DCBB5A2D50D0}" presName="line5" presStyleLbl="callout" presStyleIdx="8" presStyleCnt="10"/>
      <dgm:spPr/>
      <dgm:t>
        <a:bodyPr/>
        <a:lstStyle/>
        <a:p>
          <a:endParaRPr lang="en-US"/>
        </a:p>
      </dgm:t>
    </dgm:pt>
    <dgm:pt modelId="{0EE93479-814B-4DFA-9D8A-F7AB46DFDF65}" type="pres">
      <dgm:prSet presAssocID="{48646777-0391-4C87-A06A-DCBB5A2D50D0}" presName="d5" presStyleLbl="callout" presStyleIdx="9" presStyleCnt="10"/>
      <dgm:spPr/>
      <dgm:t>
        <a:bodyPr/>
        <a:lstStyle/>
        <a:p>
          <a:endParaRPr lang="en-US"/>
        </a:p>
      </dgm:t>
    </dgm:pt>
  </dgm:ptLst>
  <dgm:cxnLst>
    <dgm:cxn modelId="{22DC9249-6397-41DD-BEA3-75E11DB52A10}" srcId="{38CB7D9A-F836-45BB-8421-0D2FEE1D1F3C}" destId="{254828C9-1AE9-4CE9-BEE6-42082598413B}" srcOrd="3" destOrd="0" parTransId="{3EC8FEAC-03E3-44C5-A6E0-4965FE8976B5}" sibTransId="{91FA86E9-6B46-4809-88B4-130D2B8EE64D}"/>
    <dgm:cxn modelId="{E7CED3A8-84A0-4C87-933D-32908D43F808}" type="presOf" srcId="{C0BD6697-7EDB-4F47-B938-E19173FBE0E3}" destId="{23CDAB14-5847-48A2-95C5-100B3496898D}" srcOrd="0" destOrd="0" presId="urn:microsoft.com/office/officeart/2005/8/layout/target1"/>
    <dgm:cxn modelId="{702FB80E-6397-4C42-8781-A07179F237FE}" srcId="{38CB7D9A-F836-45BB-8421-0D2FEE1D1F3C}" destId="{694F28D9-B5BB-4B0F-A196-D8A53F231C65}" srcOrd="2" destOrd="0" parTransId="{03098B54-7641-46B2-A801-0421289A9C2D}" sibTransId="{CC531A42-AE2D-416D-9958-BCDBB2EDE981}"/>
    <dgm:cxn modelId="{3F18501A-C637-4BF6-B98A-177504547011}" type="presOf" srcId="{48646777-0391-4C87-A06A-DCBB5A2D50D0}" destId="{5D5FAF8A-B055-4E12-A560-654E23B28346}" srcOrd="0" destOrd="0" presId="urn:microsoft.com/office/officeart/2005/8/layout/target1"/>
    <dgm:cxn modelId="{32C8E92B-58CE-4B02-BC6F-607E72E77A36}" type="presOf" srcId="{254828C9-1AE9-4CE9-BEE6-42082598413B}" destId="{E9468F4D-2201-417A-9239-81CA2F7555E0}" srcOrd="0" destOrd="0" presId="urn:microsoft.com/office/officeart/2005/8/layout/target1"/>
    <dgm:cxn modelId="{C07B6F57-9032-4E3E-83EC-27490DE5199D}" type="presOf" srcId="{EA5A3BD5-1E6E-422D-A76E-08D41013BFAC}" destId="{124FA8D9-ADE7-4170-8504-8256431D119C}" srcOrd="0" destOrd="0" presId="urn:microsoft.com/office/officeart/2005/8/layout/target1"/>
    <dgm:cxn modelId="{5AC10725-F407-43A4-A648-6A73446D1960}" srcId="{38CB7D9A-F836-45BB-8421-0D2FEE1D1F3C}" destId="{EA5A3BD5-1E6E-422D-A76E-08D41013BFAC}" srcOrd="1" destOrd="0" parTransId="{D22D4324-CB37-4F6D-B395-8B0CB9643323}" sibTransId="{763452A4-79A8-45AC-821B-FD6867E9C77F}"/>
    <dgm:cxn modelId="{A3BB1AAC-E44F-495A-B147-730BC7243382}" type="presOf" srcId="{38CB7D9A-F836-45BB-8421-0D2FEE1D1F3C}" destId="{A28EE684-3FA4-4228-8C3E-202327C62321}" srcOrd="0" destOrd="0" presId="urn:microsoft.com/office/officeart/2005/8/layout/target1"/>
    <dgm:cxn modelId="{1AD44C6D-706F-4B7E-8A3A-073DB57317DE}" type="presOf" srcId="{694F28D9-B5BB-4B0F-A196-D8A53F231C65}" destId="{66267204-8694-4B3B-999E-7400B0E91B94}" srcOrd="0" destOrd="0" presId="urn:microsoft.com/office/officeart/2005/8/layout/target1"/>
    <dgm:cxn modelId="{7F623149-9B28-47C7-A6A0-8D3CF67395A1}" srcId="{38CB7D9A-F836-45BB-8421-0D2FEE1D1F3C}" destId="{C0BD6697-7EDB-4F47-B938-E19173FBE0E3}" srcOrd="0" destOrd="0" parTransId="{DB7C1126-81DE-4ECE-B985-E4040F998725}" sibTransId="{9E0E60FE-FD0C-4600-A5F1-402E9726FF70}"/>
    <dgm:cxn modelId="{23C0C29C-A283-4F5F-817A-11D4E09B4267}" srcId="{38CB7D9A-F836-45BB-8421-0D2FEE1D1F3C}" destId="{48646777-0391-4C87-A06A-DCBB5A2D50D0}" srcOrd="4" destOrd="0" parTransId="{AF3BD42E-6DA7-4377-9308-DBB60F203BA8}" sibTransId="{52DA9CEF-4868-4C3F-A24D-4A878A2BC93C}"/>
    <dgm:cxn modelId="{38204147-B38B-4F1F-B2F9-8A0909BB1363}" type="presParOf" srcId="{A28EE684-3FA4-4228-8C3E-202327C62321}" destId="{AFFD2B2F-E0BF-4B93-8E49-20476AC02132}" srcOrd="0" destOrd="0" presId="urn:microsoft.com/office/officeart/2005/8/layout/target1"/>
    <dgm:cxn modelId="{8FC9A558-5F2D-460D-B306-BC58673CBEA7}" type="presParOf" srcId="{A28EE684-3FA4-4228-8C3E-202327C62321}" destId="{23CDAB14-5847-48A2-95C5-100B3496898D}" srcOrd="1" destOrd="0" presId="urn:microsoft.com/office/officeart/2005/8/layout/target1"/>
    <dgm:cxn modelId="{E5D3B241-9521-4D83-92EC-A342FEAB412F}" type="presParOf" srcId="{A28EE684-3FA4-4228-8C3E-202327C62321}" destId="{27143AF8-E47C-494B-9D36-12F2DA4EF7C3}" srcOrd="2" destOrd="0" presId="urn:microsoft.com/office/officeart/2005/8/layout/target1"/>
    <dgm:cxn modelId="{3B80E4CD-FF8B-416A-BF55-EFBEC80954CD}" type="presParOf" srcId="{A28EE684-3FA4-4228-8C3E-202327C62321}" destId="{78DF0762-F262-4170-B008-37012682B329}" srcOrd="3" destOrd="0" presId="urn:microsoft.com/office/officeart/2005/8/layout/target1"/>
    <dgm:cxn modelId="{5E0AC616-DB2D-41DC-88DB-D49060B00211}" type="presParOf" srcId="{A28EE684-3FA4-4228-8C3E-202327C62321}" destId="{C3E02204-8E2F-4DB9-A8B1-4530D6665708}" srcOrd="4" destOrd="0" presId="urn:microsoft.com/office/officeart/2005/8/layout/target1"/>
    <dgm:cxn modelId="{019798AE-7D50-4430-9DA6-B6DF2D9ECFDA}" type="presParOf" srcId="{A28EE684-3FA4-4228-8C3E-202327C62321}" destId="{124FA8D9-ADE7-4170-8504-8256431D119C}" srcOrd="5" destOrd="0" presId="urn:microsoft.com/office/officeart/2005/8/layout/target1"/>
    <dgm:cxn modelId="{C45284D8-1CA4-4CF5-85B1-FF5CFDE42E72}" type="presParOf" srcId="{A28EE684-3FA4-4228-8C3E-202327C62321}" destId="{153ACB11-355F-4B39-895F-26AD03374A1D}" srcOrd="6" destOrd="0" presId="urn:microsoft.com/office/officeart/2005/8/layout/target1"/>
    <dgm:cxn modelId="{210AFCBC-F2E0-4749-BD6C-14389A99FAED}" type="presParOf" srcId="{A28EE684-3FA4-4228-8C3E-202327C62321}" destId="{5408CC46-C3D6-459B-B210-0F42D484B538}" srcOrd="7" destOrd="0" presId="urn:microsoft.com/office/officeart/2005/8/layout/target1"/>
    <dgm:cxn modelId="{EAB3E861-07DE-46EF-89F2-0F2EAA1F44E8}" type="presParOf" srcId="{A28EE684-3FA4-4228-8C3E-202327C62321}" destId="{8DBFBE37-67F3-4C7E-B7C3-7D718AB1A03B}" srcOrd="8" destOrd="0" presId="urn:microsoft.com/office/officeart/2005/8/layout/target1"/>
    <dgm:cxn modelId="{54A51491-98D4-46ED-8F1F-F3577183AA91}" type="presParOf" srcId="{A28EE684-3FA4-4228-8C3E-202327C62321}" destId="{66267204-8694-4B3B-999E-7400B0E91B94}" srcOrd="9" destOrd="0" presId="urn:microsoft.com/office/officeart/2005/8/layout/target1"/>
    <dgm:cxn modelId="{6EEBDFF6-02B1-4354-AB50-95E554E38A1E}" type="presParOf" srcId="{A28EE684-3FA4-4228-8C3E-202327C62321}" destId="{D32FA09C-4BC4-4BA2-8458-F491FBC245C2}" srcOrd="10" destOrd="0" presId="urn:microsoft.com/office/officeart/2005/8/layout/target1"/>
    <dgm:cxn modelId="{89F66B39-A0C3-4CCF-B026-105779D3D2FA}" type="presParOf" srcId="{A28EE684-3FA4-4228-8C3E-202327C62321}" destId="{C01C751C-2F5A-4A15-B00B-BCE8149610F4}" srcOrd="11" destOrd="0" presId="urn:microsoft.com/office/officeart/2005/8/layout/target1"/>
    <dgm:cxn modelId="{B4227599-2E14-4315-8E88-9EC8D2921129}" type="presParOf" srcId="{A28EE684-3FA4-4228-8C3E-202327C62321}" destId="{85A24F5C-8F45-4CB6-82BC-FD0EE5743D1B}" srcOrd="12" destOrd="0" presId="urn:microsoft.com/office/officeart/2005/8/layout/target1"/>
    <dgm:cxn modelId="{D23C2A53-69DB-4313-A39F-3729A8E3CCCE}" type="presParOf" srcId="{A28EE684-3FA4-4228-8C3E-202327C62321}" destId="{E9468F4D-2201-417A-9239-81CA2F7555E0}" srcOrd="13" destOrd="0" presId="urn:microsoft.com/office/officeart/2005/8/layout/target1"/>
    <dgm:cxn modelId="{E037C4CB-D388-421D-97D0-749A466CFA79}" type="presParOf" srcId="{A28EE684-3FA4-4228-8C3E-202327C62321}" destId="{E4269D4F-0D36-4E25-BC75-C7623B523407}" srcOrd="14" destOrd="0" presId="urn:microsoft.com/office/officeart/2005/8/layout/target1"/>
    <dgm:cxn modelId="{FA2A4DBF-132F-46EB-A747-51A89008A02C}" type="presParOf" srcId="{A28EE684-3FA4-4228-8C3E-202327C62321}" destId="{C63F2AF9-240B-4E1C-B14D-DC223FE552CD}" srcOrd="15" destOrd="0" presId="urn:microsoft.com/office/officeart/2005/8/layout/target1"/>
    <dgm:cxn modelId="{7AE9A091-19E6-40FA-A1A8-5D84293E37CF}" type="presParOf" srcId="{A28EE684-3FA4-4228-8C3E-202327C62321}" destId="{57166E2E-942A-4B5A-B36E-1F89F9BAF77D}" srcOrd="16" destOrd="0" presId="urn:microsoft.com/office/officeart/2005/8/layout/target1"/>
    <dgm:cxn modelId="{893B3D47-DCF8-4620-879D-69531D1BA52C}" type="presParOf" srcId="{A28EE684-3FA4-4228-8C3E-202327C62321}" destId="{5D5FAF8A-B055-4E12-A560-654E23B28346}" srcOrd="17" destOrd="0" presId="urn:microsoft.com/office/officeart/2005/8/layout/target1"/>
    <dgm:cxn modelId="{BF9D3E3A-C843-4F56-9092-2DA7D6C5A143}" type="presParOf" srcId="{A28EE684-3FA4-4228-8C3E-202327C62321}" destId="{AF702C47-C778-41A9-9577-1017556D478A}" srcOrd="18" destOrd="0" presId="urn:microsoft.com/office/officeart/2005/8/layout/target1"/>
    <dgm:cxn modelId="{00E6867B-163D-4C36-9060-42D4AC8A2429}" type="presParOf" srcId="{A28EE684-3FA4-4228-8C3E-202327C62321}" destId="{0EE93479-814B-4DFA-9D8A-F7AB46DFDF65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84AB7-C079-40DD-AE75-7A429364EEB8}">
      <dsp:nvSpPr>
        <dsp:cNvPr id="0" name=""/>
        <dsp:cNvSpPr/>
      </dsp:nvSpPr>
      <dsp:spPr>
        <a:xfrm>
          <a:off x="0" y="2825"/>
          <a:ext cx="8021109" cy="3154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Information Security is Everyone’s Responsibility</a:t>
          </a:r>
          <a:endParaRPr lang="en-GB" sz="1600" b="1" kern="1200" dirty="0"/>
        </a:p>
      </dsp:txBody>
      <dsp:txXfrm>
        <a:off x="15399" y="18224"/>
        <a:ext cx="7990311" cy="284648"/>
      </dsp:txXfrm>
    </dsp:sp>
    <dsp:sp modelId="{510B9B80-83D7-45D5-8321-4254DE9537A1}">
      <dsp:nvSpPr>
        <dsp:cNvPr id="0" name=""/>
        <dsp:cNvSpPr/>
      </dsp:nvSpPr>
      <dsp:spPr>
        <a:xfrm>
          <a:off x="0" y="330071"/>
          <a:ext cx="8021109" cy="3154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Threats</a:t>
          </a:r>
          <a:endParaRPr lang="en-GB" sz="1600" b="1" kern="1200" dirty="0"/>
        </a:p>
      </dsp:txBody>
      <dsp:txXfrm>
        <a:off x="15399" y="345470"/>
        <a:ext cx="7990311" cy="284648"/>
      </dsp:txXfrm>
    </dsp:sp>
    <dsp:sp modelId="{19AAA1A7-745C-4B5F-9CAD-4893A8A5EF79}">
      <dsp:nvSpPr>
        <dsp:cNvPr id="0" name=""/>
        <dsp:cNvSpPr/>
      </dsp:nvSpPr>
      <dsp:spPr>
        <a:xfrm>
          <a:off x="0" y="657316"/>
          <a:ext cx="8021109" cy="3154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cs typeface="Times New Roman" panose="02020603050405020304" pitchFamily="18" charset="0"/>
            </a:rPr>
            <a:t>Malware Sources </a:t>
          </a:r>
          <a:endParaRPr lang="en-GB" sz="1600" b="1" kern="1200" dirty="0"/>
        </a:p>
      </dsp:txBody>
      <dsp:txXfrm>
        <a:off x="15399" y="672715"/>
        <a:ext cx="7990311" cy="284648"/>
      </dsp:txXfrm>
    </dsp:sp>
    <dsp:sp modelId="{8F3DF46A-5415-4D9F-B5F8-05B1C640CA66}">
      <dsp:nvSpPr>
        <dsp:cNvPr id="0" name=""/>
        <dsp:cNvSpPr/>
      </dsp:nvSpPr>
      <dsp:spPr>
        <a:xfrm>
          <a:off x="0" y="984561"/>
          <a:ext cx="8021109" cy="3154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Anti-Virus</a:t>
          </a:r>
          <a:endParaRPr lang="en-GB" sz="1600" b="1" kern="1200" dirty="0"/>
        </a:p>
      </dsp:txBody>
      <dsp:txXfrm>
        <a:off x="15399" y="999960"/>
        <a:ext cx="7990311" cy="284648"/>
      </dsp:txXfrm>
    </dsp:sp>
    <dsp:sp modelId="{7928528A-FDD4-4A70-95CE-A046A2983FB3}">
      <dsp:nvSpPr>
        <dsp:cNvPr id="0" name=""/>
        <dsp:cNvSpPr/>
      </dsp:nvSpPr>
      <dsp:spPr>
        <a:xfrm>
          <a:off x="0" y="1311807"/>
          <a:ext cx="8021109" cy="3154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Parental Control</a:t>
          </a:r>
          <a:endParaRPr lang="en-GB" sz="1600" b="1" kern="1200" dirty="0"/>
        </a:p>
      </dsp:txBody>
      <dsp:txXfrm>
        <a:off x="15399" y="1327206"/>
        <a:ext cx="7990311" cy="284648"/>
      </dsp:txXfrm>
    </dsp:sp>
    <dsp:sp modelId="{4A9C720B-F18E-478A-9EB4-3ACA16CADA25}">
      <dsp:nvSpPr>
        <dsp:cNvPr id="0" name=""/>
        <dsp:cNvSpPr/>
      </dsp:nvSpPr>
      <dsp:spPr>
        <a:xfrm>
          <a:off x="0" y="1639052"/>
          <a:ext cx="8021109" cy="3154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Smart Phone Security Threats</a:t>
          </a:r>
          <a:endParaRPr lang="en-GB" sz="1600" b="1" kern="1200" dirty="0"/>
        </a:p>
      </dsp:txBody>
      <dsp:txXfrm>
        <a:off x="15399" y="1654451"/>
        <a:ext cx="7990311" cy="284648"/>
      </dsp:txXfrm>
    </dsp:sp>
    <dsp:sp modelId="{CB2293B7-AF61-4169-8779-470456313059}">
      <dsp:nvSpPr>
        <dsp:cNvPr id="0" name=""/>
        <dsp:cNvSpPr/>
      </dsp:nvSpPr>
      <dsp:spPr>
        <a:xfrm>
          <a:off x="0" y="1966297"/>
          <a:ext cx="8021109" cy="3154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How to Insure Your Mobile Phone Security &amp; Privacy</a:t>
          </a:r>
          <a:endParaRPr lang="en-GB" sz="1600" b="1" kern="1200" dirty="0"/>
        </a:p>
      </dsp:txBody>
      <dsp:txXfrm>
        <a:off x="15399" y="1981696"/>
        <a:ext cx="7990311" cy="284648"/>
      </dsp:txXfrm>
    </dsp:sp>
    <dsp:sp modelId="{E889DDC1-3A72-4B46-B5CB-612685C988E5}">
      <dsp:nvSpPr>
        <dsp:cNvPr id="0" name=""/>
        <dsp:cNvSpPr/>
      </dsp:nvSpPr>
      <dsp:spPr>
        <a:xfrm>
          <a:off x="0" y="2293543"/>
          <a:ext cx="8021109" cy="3154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Social Engineering</a:t>
          </a:r>
          <a:endParaRPr lang="en-GB" sz="1600" b="1" kern="1200" dirty="0"/>
        </a:p>
      </dsp:txBody>
      <dsp:txXfrm>
        <a:off x="15399" y="2308942"/>
        <a:ext cx="7990311" cy="284648"/>
      </dsp:txXfrm>
    </dsp:sp>
    <dsp:sp modelId="{190B475A-31A7-4BF5-9362-436F1023F218}">
      <dsp:nvSpPr>
        <dsp:cNvPr id="0" name=""/>
        <dsp:cNvSpPr/>
      </dsp:nvSpPr>
      <dsp:spPr>
        <a:xfrm>
          <a:off x="0" y="2620788"/>
          <a:ext cx="8021109" cy="3154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Email Attacks</a:t>
          </a:r>
          <a:endParaRPr lang="en-GB" sz="1600" b="1" kern="1200" dirty="0"/>
        </a:p>
      </dsp:txBody>
      <dsp:txXfrm>
        <a:off x="15399" y="2636187"/>
        <a:ext cx="7990311" cy="284648"/>
      </dsp:txXfrm>
    </dsp:sp>
    <dsp:sp modelId="{3189FDE6-D5B1-4B7F-B290-5DB63E4A1FF6}">
      <dsp:nvSpPr>
        <dsp:cNvPr id="0" name=""/>
        <dsp:cNvSpPr/>
      </dsp:nvSpPr>
      <dsp:spPr>
        <a:xfrm>
          <a:off x="0" y="2948033"/>
          <a:ext cx="8021109" cy="3154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Clean Desktop Policy</a:t>
          </a:r>
          <a:endParaRPr lang="en-GB" sz="1600" b="1" kern="1200" dirty="0"/>
        </a:p>
      </dsp:txBody>
      <dsp:txXfrm>
        <a:off x="15399" y="2963432"/>
        <a:ext cx="7990311" cy="284648"/>
      </dsp:txXfrm>
    </dsp:sp>
    <dsp:sp modelId="{8628BEFA-2815-43EC-AB6E-A2A8A6DA094C}">
      <dsp:nvSpPr>
        <dsp:cNvPr id="0" name=""/>
        <dsp:cNvSpPr/>
      </dsp:nvSpPr>
      <dsp:spPr>
        <a:xfrm>
          <a:off x="0" y="3275279"/>
          <a:ext cx="8021109" cy="3154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Disposing Data</a:t>
          </a:r>
          <a:endParaRPr lang="en-GB" sz="1600" b="1" kern="1200" dirty="0"/>
        </a:p>
      </dsp:txBody>
      <dsp:txXfrm>
        <a:off x="15399" y="3290678"/>
        <a:ext cx="7990311" cy="284648"/>
      </dsp:txXfrm>
    </dsp:sp>
    <dsp:sp modelId="{67384903-B870-42DC-B6ED-63E608F6614D}">
      <dsp:nvSpPr>
        <dsp:cNvPr id="0" name=""/>
        <dsp:cNvSpPr/>
      </dsp:nvSpPr>
      <dsp:spPr>
        <a:xfrm>
          <a:off x="0" y="3602524"/>
          <a:ext cx="8021109" cy="3154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Passwords Policy</a:t>
          </a:r>
          <a:endParaRPr lang="en-GB" sz="1600" b="1" kern="1200" dirty="0"/>
        </a:p>
      </dsp:txBody>
      <dsp:txXfrm>
        <a:off x="15399" y="3617923"/>
        <a:ext cx="7990311" cy="284648"/>
      </dsp:txXfrm>
    </dsp:sp>
    <dsp:sp modelId="{687A1F34-B7A0-4C3C-ABC4-3D9FDF146D35}">
      <dsp:nvSpPr>
        <dsp:cNvPr id="0" name=""/>
        <dsp:cNvSpPr/>
      </dsp:nvSpPr>
      <dsp:spPr>
        <a:xfrm>
          <a:off x="0" y="3929769"/>
          <a:ext cx="8021109" cy="3154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How to be in the Safe Side</a:t>
          </a:r>
          <a:endParaRPr lang="en-GB" sz="1600" b="1" kern="1200" dirty="0"/>
        </a:p>
      </dsp:txBody>
      <dsp:txXfrm>
        <a:off x="15399" y="3945168"/>
        <a:ext cx="7990311" cy="284648"/>
      </dsp:txXfrm>
    </dsp:sp>
    <dsp:sp modelId="{C0FFA9BA-57BA-4512-BBB4-838E4A5CF712}">
      <dsp:nvSpPr>
        <dsp:cNvPr id="0" name=""/>
        <dsp:cNvSpPr/>
      </dsp:nvSpPr>
      <dsp:spPr>
        <a:xfrm>
          <a:off x="0" y="4257015"/>
          <a:ext cx="8021109" cy="3154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Contact </a:t>
          </a:r>
          <a:r>
            <a:rPr lang="en-US" sz="1600" b="1" kern="1200" dirty="0" smtClean="0"/>
            <a:t>IT Department</a:t>
          </a:r>
          <a:endParaRPr lang="en-GB" sz="1600" b="1" kern="1200" dirty="0"/>
        </a:p>
      </dsp:txBody>
      <dsp:txXfrm>
        <a:off x="15399" y="4272414"/>
        <a:ext cx="7990311" cy="284648"/>
      </dsp:txXfrm>
    </dsp:sp>
    <dsp:sp modelId="{C2715023-4585-4685-BBF9-8AB32A7E7095}">
      <dsp:nvSpPr>
        <dsp:cNvPr id="0" name=""/>
        <dsp:cNvSpPr/>
      </dsp:nvSpPr>
      <dsp:spPr>
        <a:xfrm>
          <a:off x="0" y="4584260"/>
          <a:ext cx="8021109" cy="31544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Questions ?</a:t>
          </a:r>
          <a:endParaRPr lang="en-GB" sz="1600" b="1" kern="1200" dirty="0"/>
        </a:p>
      </dsp:txBody>
      <dsp:txXfrm>
        <a:off x="15399" y="4599659"/>
        <a:ext cx="7990311" cy="284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D3E1F-9EF9-4265-9525-14018386FC39}">
      <dsp:nvSpPr>
        <dsp:cNvPr id="0" name=""/>
        <dsp:cNvSpPr/>
      </dsp:nvSpPr>
      <dsp:spPr>
        <a:xfrm>
          <a:off x="0" y="342"/>
          <a:ext cx="4626288" cy="357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Always password-protect your phone</a:t>
          </a:r>
        </a:p>
      </dsp:txBody>
      <dsp:txXfrm>
        <a:off x="17431" y="17773"/>
        <a:ext cx="4591426" cy="322205"/>
      </dsp:txXfrm>
    </dsp:sp>
    <dsp:sp modelId="{6A7ACC0E-831A-49C4-9879-071C675C1264}">
      <dsp:nvSpPr>
        <dsp:cNvPr id="0" name=""/>
        <dsp:cNvSpPr/>
      </dsp:nvSpPr>
      <dsp:spPr>
        <a:xfrm>
          <a:off x="0" y="371929"/>
          <a:ext cx="4626288" cy="357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Only Download safe Apps</a:t>
          </a:r>
        </a:p>
      </dsp:txBody>
      <dsp:txXfrm>
        <a:off x="17431" y="389360"/>
        <a:ext cx="4591426" cy="322205"/>
      </dsp:txXfrm>
    </dsp:sp>
    <dsp:sp modelId="{FB507FE1-4F8F-446A-BA18-D2634E583687}">
      <dsp:nvSpPr>
        <dsp:cNvPr id="0" name=""/>
        <dsp:cNvSpPr/>
      </dsp:nvSpPr>
      <dsp:spPr>
        <a:xfrm>
          <a:off x="0" y="742313"/>
          <a:ext cx="4626288" cy="357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Always read the terms and privacy policy</a:t>
          </a:r>
        </a:p>
      </dsp:txBody>
      <dsp:txXfrm>
        <a:off x="17431" y="759744"/>
        <a:ext cx="4591426" cy="322205"/>
      </dsp:txXfrm>
    </dsp:sp>
    <dsp:sp modelId="{CDC9450D-DBE9-46B2-B0CE-DBAF8F1CCD6F}">
      <dsp:nvSpPr>
        <dsp:cNvPr id="0" name=""/>
        <dsp:cNvSpPr/>
      </dsp:nvSpPr>
      <dsp:spPr>
        <a:xfrm>
          <a:off x="0" y="1112697"/>
          <a:ext cx="4626288" cy="357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Turn off Bluetooth</a:t>
          </a:r>
        </a:p>
      </dsp:txBody>
      <dsp:txXfrm>
        <a:off x="17431" y="1130128"/>
        <a:ext cx="4591426" cy="322205"/>
      </dsp:txXfrm>
    </dsp:sp>
    <dsp:sp modelId="{2F182DA2-20C4-4885-AE59-7BC70D579C80}">
      <dsp:nvSpPr>
        <dsp:cNvPr id="0" name=""/>
        <dsp:cNvSpPr/>
      </dsp:nvSpPr>
      <dsp:spPr>
        <a:xfrm>
          <a:off x="0" y="1483082"/>
          <a:ext cx="4626288" cy="357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Encrypt your phone</a:t>
          </a:r>
        </a:p>
      </dsp:txBody>
      <dsp:txXfrm>
        <a:off x="17431" y="1500513"/>
        <a:ext cx="4591426" cy="322205"/>
      </dsp:txXfrm>
    </dsp:sp>
    <dsp:sp modelId="{9E21962E-1390-443B-A4A7-BE4DF14F2E4F}">
      <dsp:nvSpPr>
        <dsp:cNvPr id="0" name=""/>
        <dsp:cNvSpPr/>
      </dsp:nvSpPr>
      <dsp:spPr>
        <a:xfrm>
          <a:off x="0" y="1853466"/>
          <a:ext cx="4626288" cy="357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Setup remote locate wipe</a:t>
          </a:r>
        </a:p>
      </dsp:txBody>
      <dsp:txXfrm>
        <a:off x="17431" y="1870897"/>
        <a:ext cx="4591426" cy="322205"/>
      </dsp:txXfrm>
    </dsp:sp>
    <dsp:sp modelId="{48A6A6BC-AB20-4C5E-9260-9EB22E9B3BCA}">
      <dsp:nvSpPr>
        <dsp:cNvPr id="0" name=""/>
        <dsp:cNvSpPr/>
      </dsp:nvSpPr>
      <dsp:spPr>
        <a:xfrm>
          <a:off x="0" y="2223850"/>
          <a:ext cx="4626288" cy="357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Backup your data</a:t>
          </a:r>
        </a:p>
      </dsp:txBody>
      <dsp:txXfrm>
        <a:off x="17431" y="2241281"/>
        <a:ext cx="4591426" cy="322205"/>
      </dsp:txXfrm>
    </dsp:sp>
    <dsp:sp modelId="{503FF697-34DB-471A-9000-1322DBCCD180}">
      <dsp:nvSpPr>
        <dsp:cNvPr id="0" name=""/>
        <dsp:cNvSpPr/>
      </dsp:nvSpPr>
      <dsp:spPr>
        <a:xfrm>
          <a:off x="0" y="2594235"/>
          <a:ext cx="4626288" cy="357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Don’t Jailbreak or Root your phone</a:t>
          </a:r>
        </a:p>
      </dsp:txBody>
      <dsp:txXfrm>
        <a:off x="17431" y="2611666"/>
        <a:ext cx="4591426" cy="322205"/>
      </dsp:txXfrm>
    </dsp:sp>
    <dsp:sp modelId="{AC9657CB-1839-45F4-A11F-E30AF87F1F03}">
      <dsp:nvSpPr>
        <dsp:cNvPr id="0" name=""/>
        <dsp:cNvSpPr/>
      </dsp:nvSpPr>
      <dsp:spPr>
        <a:xfrm>
          <a:off x="0" y="2964619"/>
          <a:ext cx="4626288" cy="357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Update your operating system</a:t>
          </a:r>
        </a:p>
      </dsp:txBody>
      <dsp:txXfrm>
        <a:off x="17431" y="2982050"/>
        <a:ext cx="4591426" cy="322205"/>
      </dsp:txXfrm>
    </dsp:sp>
    <dsp:sp modelId="{51E9D85C-CD25-48CD-B3C1-9B9E9B1989AA}">
      <dsp:nvSpPr>
        <dsp:cNvPr id="0" name=""/>
        <dsp:cNvSpPr/>
      </dsp:nvSpPr>
      <dsp:spPr>
        <a:xfrm>
          <a:off x="0" y="3335003"/>
          <a:ext cx="4626288" cy="357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Download anti-malware</a:t>
          </a:r>
        </a:p>
      </dsp:txBody>
      <dsp:txXfrm>
        <a:off x="17431" y="3352434"/>
        <a:ext cx="4591426" cy="322205"/>
      </dsp:txXfrm>
    </dsp:sp>
    <dsp:sp modelId="{3A5EBA32-7188-4ABF-860F-50D02FE266B6}">
      <dsp:nvSpPr>
        <dsp:cNvPr id="0" name=""/>
        <dsp:cNvSpPr/>
      </dsp:nvSpPr>
      <dsp:spPr>
        <a:xfrm>
          <a:off x="0" y="3705387"/>
          <a:ext cx="4626288" cy="3570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 public </a:t>
          </a:r>
          <a:r>
            <a:rPr lang="en-US" sz="1600" kern="1200" dirty="0" err="1" smtClean="0"/>
            <a:t>WiFi</a:t>
          </a:r>
          <a:r>
            <a:rPr lang="en-US" sz="1600" kern="1200" dirty="0" smtClean="0"/>
            <a:t> with caution </a:t>
          </a:r>
        </a:p>
      </dsp:txBody>
      <dsp:txXfrm>
        <a:off x="17431" y="3722818"/>
        <a:ext cx="4591426" cy="3222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8C55B-25DE-407B-9CDD-89C58DD079D3}">
      <dsp:nvSpPr>
        <dsp:cNvPr id="0" name=""/>
        <dsp:cNvSpPr/>
      </dsp:nvSpPr>
      <dsp:spPr>
        <a:xfrm>
          <a:off x="113467" y="0"/>
          <a:ext cx="2035647" cy="13231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Fake website designed to harvest your login and password.</a:t>
          </a:r>
          <a:endParaRPr lang="en-GB" sz="1600" b="1" kern="1200" dirty="0"/>
        </a:p>
      </dsp:txBody>
      <dsp:txXfrm>
        <a:off x="178059" y="64592"/>
        <a:ext cx="1906463" cy="1193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166E2E-942A-4B5A-B36E-1F89F9BAF77D}">
      <dsp:nvSpPr>
        <dsp:cNvPr id="0" name=""/>
        <dsp:cNvSpPr/>
      </dsp:nvSpPr>
      <dsp:spPr>
        <a:xfrm>
          <a:off x="1102146" y="1242516"/>
          <a:ext cx="4155696" cy="415569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83791"/>
                <a:satOff val="-1599"/>
                <a:lumOff val="1632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3791"/>
                <a:satOff val="-1599"/>
                <a:lumOff val="1632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3791"/>
                <a:satOff val="-1599"/>
                <a:lumOff val="163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A24F5C-8F45-4CB6-82BC-FD0EE5743D1B}">
      <dsp:nvSpPr>
        <dsp:cNvPr id="0" name=""/>
        <dsp:cNvSpPr/>
      </dsp:nvSpPr>
      <dsp:spPr>
        <a:xfrm>
          <a:off x="1563774" y="1704144"/>
          <a:ext cx="3232438" cy="3232438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67583"/>
                <a:satOff val="-3198"/>
                <a:lumOff val="3265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67583"/>
                <a:satOff val="-3198"/>
                <a:lumOff val="3265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67583"/>
                <a:satOff val="-3198"/>
                <a:lumOff val="326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BFBE37-67F3-4C7E-B7C3-7D718AB1A03B}">
      <dsp:nvSpPr>
        <dsp:cNvPr id="0" name=""/>
        <dsp:cNvSpPr/>
      </dsp:nvSpPr>
      <dsp:spPr>
        <a:xfrm>
          <a:off x="2025403" y="2165773"/>
          <a:ext cx="2309181" cy="230918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67583"/>
                <a:satOff val="-3198"/>
                <a:lumOff val="3265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67583"/>
                <a:satOff val="-3198"/>
                <a:lumOff val="3265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67583"/>
                <a:satOff val="-3198"/>
                <a:lumOff val="326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E02204-8E2F-4DB9-A8B1-4530D6665708}">
      <dsp:nvSpPr>
        <dsp:cNvPr id="0" name=""/>
        <dsp:cNvSpPr/>
      </dsp:nvSpPr>
      <dsp:spPr>
        <a:xfrm>
          <a:off x="2487378" y="2627748"/>
          <a:ext cx="1385232" cy="138523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83791"/>
                <a:satOff val="-1599"/>
                <a:lumOff val="1632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83791"/>
                <a:satOff val="-1599"/>
                <a:lumOff val="1632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83791"/>
                <a:satOff val="-1599"/>
                <a:lumOff val="163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FD2B2F-E0BF-4B93-8E49-20476AC02132}">
      <dsp:nvSpPr>
        <dsp:cNvPr id="0" name=""/>
        <dsp:cNvSpPr/>
      </dsp:nvSpPr>
      <dsp:spPr>
        <a:xfrm>
          <a:off x="2949006" y="3089376"/>
          <a:ext cx="461974" cy="461974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CDAB14-5847-48A2-95C5-100B3496898D}">
      <dsp:nvSpPr>
        <dsp:cNvPr id="0" name=""/>
        <dsp:cNvSpPr/>
      </dsp:nvSpPr>
      <dsp:spPr>
        <a:xfrm>
          <a:off x="5936910" y="142715"/>
          <a:ext cx="2104943" cy="869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Use strong passwords that are unique</a:t>
          </a:r>
          <a:r>
            <a:rPr lang="en-US" sz="1400" kern="1200" dirty="0" smtClean="0"/>
            <a:t>.</a:t>
          </a:r>
          <a:endParaRPr lang="en-GB" sz="1400" kern="1200" dirty="0"/>
        </a:p>
      </dsp:txBody>
      <dsp:txXfrm>
        <a:off x="5936910" y="142715"/>
        <a:ext cx="2104943" cy="869778"/>
      </dsp:txXfrm>
    </dsp:sp>
    <dsp:sp modelId="{27143AF8-E47C-494B-9D36-12F2DA4EF7C3}">
      <dsp:nvSpPr>
        <dsp:cNvPr id="0" name=""/>
        <dsp:cNvSpPr/>
      </dsp:nvSpPr>
      <dsp:spPr>
        <a:xfrm>
          <a:off x="5430996" y="577604"/>
          <a:ext cx="519462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8DF0762-F262-4170-B008-37012682B329}">
      <dsp:nvSpPr>
        <dsp:cNvPr id="0" name=""/>
        <dsp:cNvSpPr/>
      </dsp:nvSpPr>
      <dsp:spPr>
        <a:xfrm rot="5400000">
          <a:off x="2932383" y="825215"/>
          <a:ext cx="2742759" cy="2247538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24FA8D9-ADE7-4170-8504-8256431D119C}">
      <dsp:nvSpPr>
        <dsp:cNvPr id="0" name=""/>
        <dsp:cNvSpPr/>
      </dsp:nvSpPr>
      <dsp:spPr>
        <a:xfrm>
          <a:off x="5950458" y="986525"/>
          <a:ext cx="2077848" cy="733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 smtClean="0"/>
            <a:t>Using two-tier authentication</a:t>
          </a:r>
          <a:r>
            <a:rPr lang="en-US" sz="1400" kern="1200" dirty="0" smtClean="0"/>
            <a:t>.</a:t>
          </a:r>
          <a:endParaRPr lang="en-GB" sz="1400" kern="1200" dirty="0"/>
        </a:p>
      </dsp:txBody>
      <dsp:txXfrm>
        <a:off x="5950458" y="986525"/>
        <a:ext cx="2077848" cy="733618"/>
      </dsp:txXfrm>
    </dsp:sp>
    <dsp:sp modelId="{153ACB11-355F-4B39-895F-26AD03374A1D}">
      <dsp:nvSpPr>
        <dsp:cNvPr id="0" name=""/>
        <dsp:cNvSpPr/>
      </dsp:nvSpPr>
      <dsp:spPr>
        <a:xfrm>
          <a:off x="5430996" y="1353334"/>
          <a:ext cx="519462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408CC46-C3D6-459B-B210-0F42D484B538}">
      <dsp:nvSpPr>
        <dsp:cNvPr id="0" name=""/>
        <dsp:cNvSpPr/>
      </dsp:nvSpPr>
      <dsp:spPr>
        <a:xfrm rot="5400000">
          <a:off x="3335417" y="1542003"/>
          <a:ext cx="2283693" cy="1904694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6267204-8694-4B3B-999E-7400B0E91B94}">
      <dsp:nvSpPr>
        <dsp:cNvPr id="0" name=""/>
        <dsp:cNvSpPr/>
      </dsp:nvSpPr>
      <dsp:spPr>
        <a:xfrm>
          <a:off x="5950458" y="1762255"/>
          <a:ext cx="2077848" cy="733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Watch out for phishing emails</a:t>
          </a:r>
          <a:endParaRPr lang="en-GB" sz="1400" kern="1200" dirty="0"/>
        </a:p>
      </dsp:txBody>
      <dsp:txXfrm>
        <a:off x="5950458" y="1762255"/>
        <a:ext cx="2077848" cy="733618"/>
      </dsp:txXfrm>
    </dsp:sp>
    <dsp:sp modelId="{D32FA09C-4BC4-4BA2-8458-F491FBC245C2}">
      <dsp:nvSpPr>
        <dsp:cNvPr id="0" name=""/>
        <dsp:cNvSpPr/>
      </dsp:nvSpPr>
      <dsp:spPr>
        <a:xfrm>
          <a:off x="5430996" y="2129064"/>
          <a:ext cx="519462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01C751C-2F5A-4A15-B00B-BCE8149610F4}">
      <dsp:nvSpPr>
        <dsp:cNvPr id="0" name=""/>
        <dsp:cNvSpPr/>
      </dsp:nvSpPr>
      <dsp:spPr>
        <a:xfrm rot="5400000">
          <a:off x="3730623" y="2229494"/>
          <a:ext cx="1800801" cy="1599942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9468F4D-2201-417A-9239-81CA2F7555E0}">
      <dsp:nvSpPr>
        <dsp:cNvPr id="0" name=""/>
        <dsp:cNvSpPr/>
      </dsp:nvSpPr>
      <dsp:spPr>
        <a:xfrm>
          <a:off x="5950458" y="2521362"/>
          <a:ext cx="2077848" cy="733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Never open unexpected attachments without scanning </a:t>
          </a:r>
          <a:r>
            <a:rPr lang="en-US" sz="1400" kern="1200" dirty="0" smtClean="0"/>
            <a:t>.</a:t>
          </a:r>
          <a:endParaRPr lang="en-GB" sz="1400" kern="1200" dirty="0"/>
        </a:p>
      </dsp:txBody>
      <dsp:txXfrm>
        <a:off x="5950458" y="2521362"/>
        <a:ext cx="2077848" cy="733618"/>
      </dsp:txXfrm>
    </dsp:sp>
    <dsp:sp modelId="{E4269D4F-0D36-4E25-BC75-C7623B523407}">
      <dsp:nvSpPr>
        <dsp:cNvPr id="0" name=""/>
        <dsp:cNvSpPr/>
      </dsp:nvSpPr>
      <dsp:spPr>
        <a:xfrm>
          <a:off x="5430996" y="2888171"/>
          <a:ext cx="519462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63F2AF9-240B-4E1C-B14D-DC223FE552CD}">
      <dsp:nvSpPr>
        <dsp:cNvPr id="0" name=""/>
        <dsp:cNvSpPr/>
      </dsp:nvSpPr>
      <dsp:spPr>
        <a:xfrm rot="5400000">
          <a:off x="4124029" y="2955355"/>
          <a:ext cx="1374150" cy="1239782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D5FAF8A-B055-4E12-A560-654E23B28346}">
      <dsp:nvSpPr>
        <dsp:cNvPr id="0" name=""/>
        <dsp:cNvSpPr/>
      </dsp:nvSpPr>
      <dsp:spPr>
        <a:xfrm>
          <a:off x="5950458" y="3410707"/>
          <a:ext cx="2077848" cy="733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Avoid sending sensitive information over email but in case its necessary, use encryption.</a:t>
          </a:r>
          <a:endParaRPr lang="en-GB" sz="1400" kern="1200" dirty="0"/>
        </a:p>
      </dsp:txBody>
      <dsp:txXfrm>
        <a:off x="5950458" y="3410707"/>
        <a:ext cx="2077848" cy="733618"/>
      </dsp:txXfrm>
    </dsp:sp>
    <dsp:sp modelId="{AF702C47-C778-41A9-9577-1017556D478A}">
      <dsp:nvSpPr>
        <dsp:cNvPr id="0" name=""/>
        <dsp:cNvSpPr/>
      </dsp:nvSpPr>
      <dsp:spPr>
        <a:xfrm>
          <a:off x="5430996" y="3625115"/>
          <a:ext cx="519462" cy="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EE93479-814B-4DFA-9D8A-F7AB46DFDF65}">
      <dsp:nvSpPr>
        <dsp:cNvPr id="0" name=""/>
        <dsp:cNvSpPr/>
      </dsp:nvSpPr>
      <dsp:spPr>
        <a:xfrm rot="5400000">
          <a:off x="4495964" y="3659746"/>
          <a:ext cx="969662" cy="900400"/>
        </a:xfrm>
        <a:prstGeom prst="line">
          <a:avLst/>
        </a:pr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C4D7A1-8D3B-4416-A030-81F1408CC29D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228C91-DB53-4587-8FD0-D67474F7D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4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6232A1-24D9-40D6-8611-EAB15803313B}" type="datetimeFigureOut">
              <a:rPr lang="en-US" smtClean="0"/>
              <a:t>21/03/2019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1D99AF-9BA1-4963-A96C-D57993FA7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D99AF-9BA1-4963-A96C-D57993FA7A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0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0" cy="68616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1" y="3429000"/>
            <a:ext cx="3733800" cy="1447800"/>
          </a:xfrm>
          <a:prstGeom prst="rect">
            <a:avLst/>
          </a:prstGeom>
        </p:spPr>
        <p:txBody>
          <a:bodyPr/>
          <a:lstStyle>
            <a:lvl1pPr marL="0" indent="0" algn="l">
              <a:defRPr sz="2000">
                <a:solidFill>
                  <a:srgbClr val="0D2746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07" y="2054013"/>
            <a:ext cx="4900299" cy="290962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0" y="6096000"/>
            <a:ext cx="3733800" cy="533400"/>
          </a:xfrm>
          <a:prstGeom prst="rect">
            <a:avLst/>
          </a:prstGeom>
        </p:spPr>
        <p:txBody>
          <a:bodyPr/>
          <a:lstStyle>
            <a:lvl1pPr marL="0" indent="0">
              <a:defRPr sz="1600">
                <a:solidFill>
                  <a:srgbClr val="0D2746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Date: </a:t>
            </a:r>
          </a:p>
          <a:p>
            <a:pPr lvl="0"/>
            <a:r>
              <a:rPr lang="en-US" dirty="0" smtClean="0"/>
              <a:t>Presenter: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953000" y="2209800"/>
            <a:ext cx="3733800" cy="1220788"/>
          </a:xfrm>
          <a:prstGeom prst="rect">
            <a:avLst/>
          </a:prstGeom>
        </p:spPr>
        <p:txBody>
          <a:bodyPr/>
          <a:lstStyle>
            <a:lvl1pPr marL="0" indent="0" algn="l">
              <a:defRPr sz="3200" b="1" cap="all" baseline="0">
                <a:solidFill>
                  <a:srgbClr val="0D2746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3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 Slide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19200"/>
            <a:ext cx="8229600" cy="4648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228600"/>
            <a:ext cx="82296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2400" b="1" cap="all" baseline="0">
                <a:solidFill>
                  <a:srgbClr val="0D2746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baseline="0">
                <a:solidFill>
                  <a:srgbClr val="0D2746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60960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D274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20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786423" y="1219200"/>
            <a:ext cx="3886200" cy="4648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228600"/>
            <a:ext cx="82296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2400" b="1" cap="all" baseline="0">
                <a:solidFill>
                  <a:srgbClr val="0D2746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baseline="0">
                <a:solidFill>
                  <a:srgbClr val="0D2746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60960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D274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219200"/>
            <a:ext cx="3886200" cy="4648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503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228600"/>
            <a:ext cx="82296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2400" b="1" cap="all" baseline="0">
                <a:solidFill>
                  <a:srgbClr val="0D2746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baseline="0">
                <a:solidFill>
                  <a:srgbClr val="0D2746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60960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D274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4"/>
          </p:nvPr>
        </p:nvSpPr>
        <p:spPr>
          <a:xfrm>
            <a:off x="457200" y="1447800"/>
            <a:ext cx="8229600" cy="4343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35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Heading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002060"/>
                </a:solidFill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1pPr>
            <a:lvl2pPr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2pPr>
            <a:lvl3pPr marL="1143000" indent="-228600">
              <a:defRPr lang="en-US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>
              <a:defRPr lang="en-US" sz="16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>
              <a:defRPr lang="en-US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002060"/>
                </a:solidFill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646612" y="22209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1pPr>
            <a:lvl2pPr marL="742950" indent="-285750">
              <a:defRPr lang="en-US" sz="1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228600"/>
            <a:ext cx="8229600" cy="381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2400" b="1" cap="all" baseline="0">
                <a:solidFill>
                  <a:srgbClr val="0D2746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baseline="0">
                <a:solidFill>
                  <a:srgbClr val="0D2746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60960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D274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240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002060"/>
                </a:solidFill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1pPr>
            <a:lvl2pPr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2pPr>
            <a:lvl3pPr marL="1143000" indent="-228600">
              <a:defRPr lang="en-US" sz="18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>
              <a:defRPr lang="en-US" sz="16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>
              <a:defRPr lang="en-US" sz="1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002060"/>
                </a:solidFill>
                <a:latin typeface="Century Gothic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646612" y="22209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1pPr>
            <a:lvl2pPr marL="742950" indent="-285750">
              <a:defRPr lang="en-US" sz="19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228599"/>
            <a:ext cx="8229600" cy="76200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2400" b="1" cap="all" baseline="0">
                <a:solidFill>
                  <a:srgbClr val="0D2746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baseline="0">
                <a:solidFill>
                  <a:srgbClr val="0D2746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153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1538288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38288"/>
            <a:ext cx="5340350" cy="449421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  <a:lvl2pPr>
              <a:defRPr sz="1900">
                <a:solidFill>
                  <a:srgbClr val="002060"/>
                </a:solidFill>
                <a:latin typeface="Century Gothic" pitchFamily="34" charset="0"/>
              </a:defRPr>
            </a:lvl2pPr>
            <a:lvl3pPr>
              <a:defRPr sz="1800">
                <a:solidFill>
                  <a:srgbClr val="002060"/>
                </a:solidFill>
                <a:latin typeface="Century Gothic" pitchFamily="34" charset="0"/>
              </a:defRPr>
            </a:lvl3pPr>
            <a:lvl4pPr>
              <a:defRPr sz="1600">
                <a:solidFill>
                  <a:srgbClr val="002060"/>
                </a:solidFill>
                <a:latin typeface="Century Gothic" pitchFamily="34" charset="0"/>
              </a:defRPr>
            </a:lvl4pPr>
            <a:lvl5pPr>
              <a:defRPr sz="1400">
                <a:solidFill>
                  <a:srgbClr val="002060"/>
                </a:solidFill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2700339"/>
            <a:ext cx="3008313" cy="334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4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802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64820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2060"/>
                </a:solidFill>
                <a:latin typeface="Century Gothic" pitchFamily="34" charset="0"/>
              </a:defRPr>
            </a:lvl1pPr>
            <a:lvl2pPr>
              <a:defRPr>
                <a:solidFill>
                  <a:srgbClr val="002060"/>
                </a:solidFill>
                <a:latin typeface="Century Gothic" pitchFamily="34" charset="0"/>
              </a:defRPr>
            </a:lvl2pPr>
            <a:lvl3pPr>
              <a:defRPr>
                <a:solidFill>
                  <a:srgbClr val="002060"/>
                </a:solidFill>
                <a:latin typeface="Century Gothic" pitchFamily="34" charset="0"/>
              </a:defRPr>
            </a:lvl3pPr>
            <a:lvl4pPr>
              <a:defRPr>
                <a:solidFill>
                  <a:srgbClr val="002060"/>
                </a:solidFill>
                <a:latin typeface="Century Gothic" pitchFamily="34" charset="0"/>
              </a:defRPr>
            </a:lvl4pPr>
            <a:lvl5pPr>
              <a:defRPr>
                <a:solidFill>
                  <a:srgbClr val="002060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71596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88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39877"/>
            <a:ext cx="2057400" cy="4632325"/>
          </a:xfrm>
          <a:prstGeom prst="rect">
            <a:avLst/>
          </a:prstGeom>
        </p:spPr>
        <p:txBody>
          <a:bodyPr vert="eaVert"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39877"/>
            <a:ext cx="6019800" cy="46323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2060"/>
                </a:solidFill>
                <a:latin typeface="Century Gothic" pitchFamily="34" charset="0"/>
              </a:defRPr>
            </a:lvl1pPr>
            <a:lvl2pPr>
              <a:defRPr>
                <a:solidFill>
                  <a:srgbClr val="002060"/>
                </a:solidFill>
                <a:latin typeface="Century Gothic" pitchFamily="34" charset="0"/>
              </a:defRPr>
            </a:lvl2pPr>
            <a:lvl3pPr>
              <a:defRPr>
                <a:solidFill>
                  <a:srgbClr val="002060"/>
                </a:solidFill>
                <a:latin typeface="Century Gothic" pitchFamily="34" charset="0"/>
              </a:defRPr>
            </a:lvl3pPr>
            <a:lvl4pPr>
              <a:defRPr>
                <a:solidFill>
                  <a:srgbClr val="002060"/>
                </a:solidFill>
                <a:latin typeface="Century Gothic" pitchFamily="34" charset="0"/>
              </a:defRPr>
            </a:lvl4pPr>
            <a:lvl5pPr>
              <a:defRPr>
                <a:solidFill>
                  <a:srgbClr val="002060"/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6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76200" y="0"/>
            <a:ext cx="4648200" cy="68616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810000"/>
            <a:ext cx="3789729" cy="1065112"/>
          </a:xfrm>
          <a:prstGeom prst="rect">
            <a:avLst/>
          </a:prstGeom>
        </p:spPr>
        <p:txBody>
          <a:bodyPr/>
          <a:lstStyle>
            <a:lvl1pPr marL="0" indent="0" algn="l">
              <a:defRPr sz="20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lvl="0"/>
            <a:r>
              <a:rPr lang="en-US" dirty="0" smtClean="0"/>
              <a:t>Subheading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1" t="30264" b="30635"/>
          <a:stretch/>
        </p:blipFill>
        <p:spPr>
          <a:xfrm>
            <a:off x="457200" y="269358"/>
            <a:ext cx="4082902" cy="113768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96000"/>
            <a:ext cx="3810000" cy="533400"/>
          </a:xfrm>
          <a:prstGeom prst="rect">
            <a:avLst/>
          </a:prstGeom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Date: </a:t>
            </a:r>
          </a:p>
          <a:p>
            <a:pPr lvl="0"/>
            <a:r>
              <a:rPr lang="en-US" dirty="0" smtClean="0"/>
              <a:t>Presenter: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362200"/>
            <a:ext cx="3810000" cy="1447800"/>
          </a:xfrm>
          <a:prstGeom prst="rect">
            <a:avLst/>
          </a:prstGeom>
        </p:spPr>
        <p:txBody>
          <a:bodyPr/>
          <a:lstStyle>
            <a:lvl1pPr marL="0" indent="0">
              <a:defRPr sz="3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38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5638800" cy="136207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cap="all" baseline="0" dirty="0">
                <a:solidFill>
                  <a:srgbClr val="0D274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2" descr="C:\Documents and Settings\NRL\Desktop\NRL Secondary Brand Device\NRL blu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648" y="-11114"/>
            <a:ext cx="2603352" cy="686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6083595"/>
            <a:ext cx="5638800" cy="381000"/>
          </a:xfrm>
          <a:prstGeom prst="rect">
            <a:avLst/>
          </a:prstGeom>
        </p:spPr>
        <p:txBody>
          <a:bodyPr/>
          <a:lstStyle>
            <a:lvl1pPr marL="0" indent="0">
              <a:defRPr sz="1600">
                <a:solidFill>
                  <a:srgbClr val="0D2746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4" b="37520"/>
          <a:stretch/>
        </p:blipFill>
        <p:spPr>
          <a:xfrm>
            <a:off x="152400" y="162441"/>
            <a:ext cx="4953000" cy="135151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57200" y="3962400"/>
            <a:ext cx="5638800" cy="990600"/>
          </a:xfrm>
          <a:prstGeom prst="rect">
            <a:avLst/>
          </a:prstGeom>
        </p:spPr>
        <p:txBody>
          <a:bodyPr/>
          <a:lstStyle>
            <a:lvl1pPr marL="0" indent="0">
              <a:defRPr sz="2000">
                <a:solidFill>
                  <a:srgbClr val="0D2746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32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2516" y="2432843"/>
            <a:ext cx="5638800" cy="990600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cap="all" baseline="0" dirty="0">
                <a:solidFill>
                  <a:srgbClr val="0D274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4" b="37520"/>
          <a:stretch/>
        </p:blipFill>
        <p:spPr>
          <a:xfrm>
            <a:off x="163033" y="160669"/>
            <a:ext cx="4191000" cy="114359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2516" y="3423442"/>
            <a:ext cx="5638800" cy="12954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Clr>
                <a:srgbClr val="0B67B2"/>
              </a:buClr>
              <a:buFont typeface="Wingdings" pitchFamily="2" charset="2"/>
              <a:buChar char="§"/>
              <a:defRPr sz="1800">
                <a:solidFill>
                  <a:srgbClr val="0D2746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</a:t>
            </a:r>
          </a:p>
        </p:txBody>
      </p:sp>
    </p:spTree>
    <p:extLst>
      <p:ext uri="{BB962C8B-B14F-4D97-AF65-F5344CB8AC3E}">
        <p14:creationId xmlns:p14="http://schemas.microsoft.com/office/powerpoint/2010/main" val="106980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219200"/>
            <a:ext cx="7391400" cy="129540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50000"/>
              </a:lnSpc>
              <a:spcBef>
                <a:spcPts val="0"/>
              </a:spcBef>
              <a:buClr>
                <a:srgbClr val="0B67B2"/>
              </a:buClr>
              <a:buFont typeface="+mj-lt"/>
              <a:buAutoNum type="arabicPeriod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Content</a:t>
            </a:r>
          </a:p>
          <a:p>
            <a:pPr lvl="0"/>
            <a:r>
              <a:rPr lang="en-US" dirty="0" smtClean="0"/>
              <a:t>Content</a:t>
            </a:r>
          </a:p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>
                <a:solidFill>
                  <a:srgbClr val="0D2746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70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>
            <a:lvl1pPr>
              <a:defRPr>
                <a:solidFill>
                  <a:srgbClr val="0D2746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2400" b="1" cap="all" baseline="0">
                <a:solidFill>
                  <a:srgbClr val="0D2746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baseline="0">
                <a:solidFill>
                  <a:srgbClr val="0D2746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008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without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2400" b="1" cap="all" baseline="0">
                <a:solidFill>
                  <a:srgbClr val="0D2746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baseline="0">
                <a:solidFill>
                  <a:srgbClr val="0D2746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71600"/>
            <a:ext cx="8229600" cy="4572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 marL="287338" indent="-287338">
              <a:spcBef>
                <a:spcPts val="0"/>
              </a:spcBef>
              <a:buClr>
                <a:srgbClr val="0070C0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 marL="574675" indent="-287338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entury Gothic" pitchFamily="34" charset="0"/>
              <a:buChar char="–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3pPr>
            <a:lvl4pPr marL="862013" indent="-287338">
              <a:spcBef>
                <a:spcPts val="0"/>
              </a:spcBef>
              <a:buFont typeface="Wingdings" pitchFamily="2" charset="2"/>
              <a:buChar char="§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4pPr>
            <a:lvl5pPr>
              <a:spcBef>
                <a:spcPts val="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4726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 Slide without subheading, extra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219200"/>
            <a:ext cx="8229600" cy="4648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2400" b="1" cap="all" baseline="0">
                <a:solidFill>
                  <a:srgbClr val="0D2746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baseline="0">
                <a:solidFill>
                  <a:srgbClr val="0D2746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52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C08CBA-FB58-480C-BB6A-C2F0202F702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990600"/>
            <a:ext cx="8229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2400" b="1" cap="all" baseline="0">
                <a:solidFill>
                  <a:srgbClr val="0D2746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000" b="0" baseline="0">
                <a:solidFill>
                  <a:srgbClr val="0D2746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572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1pPr>
            <a:lvl2pPr marL="287338" indent="-287338">
              <a:spcBef>
                <a:spcPts val="0"/>
              </a:spcBef>
              <a:buClr>
                <a:srgbClr val="0070C0"/>
              </a:buClr>
              <a:buFont typeface="Arial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2pPr>
            <a:lvl3pPr marL="574675" indent="-287338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entury Gothic" pitchFamily="34" charset="0"/>
              <a:buChar char="–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3pPr>
            <a:lvl4pPr marL="862013" indent="-287338">
              <a:spcBef>
                <a:spcPts val="0"/>
              </a:spcBef>
              <a:buFont typeface="Wingdings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4pPr>
            <a:lvl5pPr>
              <a:spcBef>
                <a:spcPts val="0"/>
              </a:spcBef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0093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8CBA-FB58-480C-BB6A-C2F0202F702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5" descr="third brand device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3325"/>
            <a:ext cx="9144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76237" y="6393791"/>
            <a:ext cx="80819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  <a:latin typeface="Century Gothic" pitchFamily="34" charset="0"/>
              </a:rPr>
              <a:t>National Reference Laboratory  |</a:t>
            </a:r>
            <a:r>
              <a:rPr lang="en-US" sz="1100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Century Gothic" pitchFamily="34" charset="0"/>
              </a:rPr>
              <a:t>Providing</a:t>
            </a:r>
            <a:r>
              <a:rPr lang="en-US" sz="1100" baseline="0" dirty="0" smtClean="0">
                <a:solidFill>
                  <a:schemeClr val="bg1"/>
                </a:solidFill>
                <a:latin typeface="Century Gothic" pitchFamily="34" charset="0"/>
              </a:rPr>
              <a:t> q</a:t>
            </a:r>
            <a:r>
              <a:rPr lang="en-US" sz="1100" dirty="0" smtClean="0">
                <a:solidFill>
                  <a:schemeClr val="bg1"/>
                </a:solidFill>
                <a:latin typeface="Century Gothic" pitchFamily="34" charset="0"/>
              </a:rPr>
              <a:t>uality medical laboratory results</a:t>
            </a:r>
            <a:r>
              <a:rPr lang="en-US" sz="1100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Century Gothic" pitchFamily="34" charset="0"/>
              </a:rPr>
              <a:t>faster</a:t>
            </a:r>
            <a:endParaRPr lang="en-US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7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1" r:id="rId3"/>
    <p:sldLayoutId id="2147483664" r:id="rId4"/>
    <p:sldLayoutId id="2147483666" r:id="rId5"/>
    <p:sldLayoutId id="2147483669" r:id="rId6"/>
    <p:sldLayoutId id="2147483662" r:id="rId7"/>
    <p:sldLayoutId id="2147483667" r:id="rId8"/>
    <p:sldLayoutId id="2147483652" r:id="rId9"/>
    <p:sldLayoutId id="2147483668" r:id="rId10"/>
    <p:sldLayoutId id="2147483670" r:id="rId11"/>
    <p:sldLayoutId id="2147483671" r:id="rId12"/>
    <p:sldLayoutId id="2147483653" r:id="rId13"/>
    <p:sldLayoutId id="2147483672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google.ae/url?sa=i&amp;rct=j&amp;q=&amp;esrc=s&amp;source=images&amp;cd=&amp;cad=rja&amp;uact=8&amp;ved=2ahUKEwiB_-3hxLDgAhVNKFAKHUxdBJ0QjRx6BAgBEAU&amp;url=https://dataprotectioncenter.com/hacker/the-threat-of-shoulder-surfing-should-not-be-underestimated/&amp;psig=AOvVaw1pbxknWql70QIDJljQ3JXt&amp;ust=154986643340575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www.google.com/url?sa=i&amp;rct=j&amp;q=&amp;esrc=s&amp;source=images&amp;cd=&amp;ved=2ahUKEwjH4-innMfgAhUnDWMBHUiVCfIQjRx6BAgBEAU&amp;url=https://www.geeksforgeeks.org/types-of-email-attacks/&amp;psig=AOvVaw270R619qlxHhXNUYKDxQrG&amp;ust=1550645712498632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s://www.google.com/url?sa=i&amp;rct=j&amp;q=&amp;esrc=s&amp;source=images&amp;cd=&amp;ved=2ahUKEwjF64Cbz9jgAhUEGuwKHWsRCAkQjRx6BAgBEAU&amp;url=https://www.cyberrescue.co.uk/library/cartoons&amp;psig=AOvVaw3TswzXzdUATZGMFDlJbDWZ&amp;ust=1551243513760788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re_activate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s://www.google.ae/url?sa=i&amp;rct=j&amp;q=&amp;esrc=s&amp;source=images&amp;cd=&amp;cad=rja&amp;uact=8&amp;ved=2ahUKEwiuiay2n9bgAhVJ3RoKHXERAM4QjRx6BAgBEAU&amp;url=https://www.ocadu.ca/services/it/it-security.htm&amp;psig=AOvVaw2mX6__YAxl3NdIpgQ7tbPT&amp;ust=1551162135506772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svg"/><Relationship Id="rId11" Type="http://schemas.openxmlformats.org/officeDocument/2006/relationships/hyperlink" Target="https://www.dataprivacymonitor.com/cybersecurity/deeper-dive-human-error-is-to-blame-for-most-breaches/" TargetMode="External"/><Relationship Id="rId10" Type="http://schemas.openxmlformats.org/officeDocument/2006/relationships/image" Target="../media/image11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google.ae/url?sa=i&amp;rct=j&amp;q=&amp;esrc=s&amp;source=images&amp;cd=&amp;cad=rja&amp;uact=8&amp;ved=2ahUKEwiQkbuR9_vgAhVPXhoKHdGSD6QQjRx6BAgBEAU&amp;url=https://photosaga.info/photos/try-net-nanny-free/&amp;psig=AOvVaw1qsAqALO62eKfxNKQ-TDVJ&amp;ust=155245696781018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hyperlink" Target="https://www.google.ae/url?sa=i&amp;rct=j&amp;q=&amp;esrc=s&amp;source=images&amp;cd=&amp;cad=rja&amp;uact=8&amp;ved=2ahUKEwiH58yagPzgAhVOQhoKHfHcCQ8QjRx6BAgBEAU&amp;url=https://www.netnanny.com/&amp;psig=AOvVaw3JVpFvMhGz6wYRQMMkRfxn&amp;ust=155245940754934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94211" y="3187937"/>
            <a:ext cx="3789729" cy="545863"/>
          </a:xfrm>
        </p:spPr>
        <p:txBody>
          <a:bodyPr/>
          <a:lstStyle/>
          <a:p>
            <a:r>
              <a:rPr lang="en-US" dirty="0" smtClean="0"/>
              <a:t>IT Department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71763" y="1600200"/>
            <a:ext cx="3810000" cy="1447800"/>
          </a:xfrm>
        </p:spPr>
        <p:txBody>
          <a:bodyPr/>
          <a:lstStyle/>
          <a:p>
            <a:r>
              <a:rPr lang="en-US" dirty="0"/>
              <a:t>Information Security Awareness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450823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[INSERT IMAGE]</a:t>
            </a:r>
            <a:endParaRPr lang="en-US" b="1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19100" y="5995306"/>
            <a:ext cx="3810000" cy="533400"/>
          </a:xfrm>
        </p:spPr>
        <p:txBody>
          <a:bodyPr/>
          <a:lstStyle/>
          <a:p>
            <a:pPr algn="ctr"/>
            <a:r>
              <a:rPr lang="en-US" dirty="0" smtClean="0"/>
              <a:t>March 2019 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95" t="-1" r="1" b="1099"/>
          <a:stretch/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3" name="AutoShape 2" descr="Image result for information secur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682037"/>
            <a:ext cx="3429000" cy="228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420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Social Engineering Techniques</a:t>
            </a:r>
          </a:p>
        </p:txBody>
      </p:sp>
      <p:pic>
        <p:nvPicPr>
          <p:cNvPr id="5" name="Picture 2" descr="C:\Documents and Settings\Ali\Desktop\0d832c77559a2070a766f899e7efb7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9054" y="3687924"/>
            <a:ext cx="3175612" cy="2542052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748553" y="2198836"/>
            <a:ext cx="4876800" cy="688954"/>
            <a:chOff x="381000" y="2675874"/>
            <a:chExt cx="4876800" cy="688954"/>
          </a:xfrm>
        </p:grpSpPr>
        <p:pic>
          <p:nvPicPr>
            <p:cNvPr id="7" name="Picture 4" descr="D:\mobile_ppt\ppt_tmplt\images\image_preview_1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2675874"/>
              <a:ext cx="4876800" cy="688954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1139020" y="2781823"/>
              <a:ext cx="16995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Dumpster Diving</a:t>
              </a:r>
            </a:p>
          </p:txBody>
        </p:sp>
        <p:pic>
          <p:nvPicPr>
            <p:cNvPr id="9" name="Picture 4" descr="C:\Documents and Settings\Ali\Desktop\0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7894" y="2707341"/>
              <a:ext cx="618565" cy="618565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10" name="Group 9"/>
          <p:cNvGrpSpPr/>
          <p:nvPr/>
        </p:nvGrpSpPr>
        <p:grpSpPr>
          <a:xfrm>
            <a:off x="685800" y="3778015"/>
            <a:ext cx="4930027" cy="773152"/>
            <a:chOff x="318247" y="3485083"/>
            <a:chExt cx="4930027" cy="773152"/>
          </a:xfrm>
        </p:grpSpPr>
        <p:pic>
          <p:nvPicPr>
            <p:cNvPr id="11" name="Picture 4" descr="D:\mobile_ppt\ppt_tmplt\images\image_preview_1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1474" y="3485083"/>
              <a:ext cx="4876800" cy="688954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1139020" y="3624597"/>
              <a:ext cx="24961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Phishing &amp; Online Scams</a:t>
              </a:r>
            </a:p>
          </p:txBody>
        </p:sp>
        <p:pic>
          <p:nvPicPr>
            <p:cNvPr id="13" name="Picture 5" descr="C:\Documents and Settings\Ali\Desktop\1207314022764510363fishing black.svg.m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318247" y="3505200"/>
              <a:ext cx="753035" cy="753035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/>
        </p:nvGrpSpPr>
        <p:grpSpPr>
          <a:xfrm>
            <a:off x="739027" y="1371600"/>
            <a:ext cx="4876800" cy="688954"/>
            <a:chOff x="371475" y="1831705"/>
            <a:chExt cx="4876800" cy="688954"/>
          </a:xfrm>
        </p:grpSpPr>
        <p:pic>
          <p:nvPicPr>
            <p:cNvPr id="15" name="Picture 4" descr="D:\mobile_ppt\ppt_tmplt\images\image_preview_1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1475" y="1831705"/>
              <a:ext cx="4876800" cy="6889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1227246" y="2014610"/>
              <a:ext cx="17107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Shoulder Surfing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8553" y="4604164"/>
            <a:ext cx="4876800" cy="688954"/>
            <a:chOff x="381000" y="5220522"/>
            <a:chExt cx="4876800" cy="688954"/>
          </a:xfrm>
        </p:grpSpPr>
        <p:pic>
          <p:nvPicPr>
            <p:cNvPr id="19" name="Picture 4" descr="D:\mobile_ppt\ppt_tmplt\images\image_preview_1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5220522"/>
              <a:ext cx="4876800" cy="688954"/>
            </a:xfrm>
            <a:prstGeom prst="rect">
              <a:avLst/>
            </a:prstGeom>
            <a:noFill/>
          </p:spPr>
        </p:pic>
        <p:sp>
          <p:nvSpPr>
            <p:cNvPr id="20" name="Rectangle 19"/>
            <p:cNvSpPr/>
            <p:nvPr/>
          </p:nvSpPr>
          <p:spPr>
            <a:xfrm>
              <a:off x="1139020" y="5326471"/>
              <a:ext cx="10483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Tailgating</a:t>
              </a:r>
            </a:p>
          </p:txBody>
        </p:sp>
        <p:pic>
          <p:nvPicPr>
            <p:cNvPr id="21" name="Picture 15" descr="C:\Documents and Settings\Ali\Desktop\Untitledsaavaedewefe-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149" y="5341185"/>
              <a:ext cx="444473" cy="444473"/>
            </a:xfrm>
            <a:prstGeom prst="rect">
              <a:avLst/>
            </a:prstGeom>
            <a:noFill/>
          </p:spPr>
        </p:pic>
      </p:grpSp>
      <p:pic>
        <p:nvPicPr>
          <p:cNvPr id="22" name="Picture 4" descr="D:\mobile_ppt\ppt_tmplt\images\image_preview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553" y="2998970"/>
            <a:ext cx="4876800" cy="688954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523501" y="3174170"/>
            <a:ext cx="1484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+mj-lt"/>
              </a:rPr>
              <a:t>Impersonation</a:t>
            </a:r>
          </a:p>
        </p:txBody>
      </p:sp>
      <p:pic>
        <p:nvPicPr>
          <p:cNvPr id="24" name="Picture 2" descr="Image result for impersonation icon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2" y="3010570"/>
            <a:ext cx="639219" cy="6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Documents and Settings\Ali\Desktop\001 copy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8682" y="1494200"/>
            <a:ext cx="595329" cy="443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728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Social Engineering Techniques: Shoulder Surfing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3784389" cy="2585317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Shoulder surfing is watching someone’s login credentials, social security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number,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ATM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PIN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or any other personal secret credentials by looking over their shoulder while they are using it.</a:t>
            </a:r>
          </a:p>
        </p:txBody>
      </p:sp>
      <p:pic>
        <p:nvPicPr>
          <p:cNvPr id="6" name="Picture 2" descr="Image result for shoulder surf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49" y="3733800"/>
            <a:ext cx="4304265" cy="2418967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53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Social Engineering Techniques: Dumpster Diving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09613" y="1364748"/>
            <a:ext cx="7726363" cy="478188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It is a method of stealing personal information by digging through a company’s dumpster or trash.</a:t>
            </a:r>
          </a:p>
        </p:txBody>
      </p:sp>
      <p:pic>
        <p:nvPicPr>
          <p:cNvPr id="6" name="Picture 10" descr="C:\Documents and Settings\Ali\Desktop\redraw\lin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857" y="1554501"/>
            <a:ext cx="5809344" cy="2330023"/>
          </a:xfrm>
          <a:prstGeom prst="rect">
            <a:avLst/>
          </a:prstGeom>
          <a:noFill/>
        </p:spPr>
      </p:pic>
      <p:pic>
        <p:nvPicPr>
          <p:cNvPr id="7" name="Picture 3" descr="C:\Documents and Settings\Ali\Desktop\redraw\l.d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5821" y="3159719"/>
            <a:ext cx="1138785" cy="1884885"/>
          </a:xfrm>
          <a:prstGeom prst="rect">
            <a:avLst/>
          </a:prstGeom>
          <a:noFill/>
        </p:spPr>
      </p:pic>
      <p:pic>
        <p:nvPicPr>
          <p:cNvPr id="8" name="Picture 4" descr="C:\Documents and Settings\Ali\Desktop\redraw\l.m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4704" y="3151549"/>
            <a:ext cx="1044296" cy="1752600"/>
          </a:xfrm>
          <a:prstGeom prst="rect">
            <a:avLst/>
          </a:prstGeom>
          <a:noFill/>
        </p:spPr>
      </p:pic>
      <p:pic>
        <p:nvPicPr>
          <p:cNvPr id="9" name="Picture 5" descr="C:\Documents and Settings\Ali\Desktop\redraw\l.aer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3085" y="2892856"/>
            <a:ext cx="778635" cy="463238"/>
          </a:xfrm>
          <a:prstGeom prst="rect">
            <a:avLst/>
          </a:prstGeom>
          <a:noFill/>
        </p:spPr>
      </p:pic>
      <p:pic>
        <p:nvPicPr>
          <p:cNvPr id="10" name="Picture 7" descr="C:\Documents and Settings\Ali\Desktop\redraw\rite ma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4520" y="3151549"/>
            <a:ext cx="1081391" cy="1752600"/>
          </a:xfrm>
          <a:prstGeom prst="rect">
            <a:avLst/>
          </a:prstGeom>
          <a:noFill/>
        </p:spPr>
      </p:pic>
      <p:pic>
        <p:nvPicPr>
          <p:cNvPr id="11" name="Picture 8" descr="C:\Documents and Settings\Ali\Desktop\redraw\l.a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1965" y="2885173"/>
            <a:ext cx="611723" cy="278054"/>
          </a:xfrm>
          <a:prstGeom prst="rect">
            <a:avLst/>
          </a:prstGeom>
          <a:noFill/>
        </p:spPr>
      </p:pic>
      <p:pic>
        <p:nvPicPr>
          <p:cNvPr id="12" name="Picture 9" descr="C:\Documents and Settings\Ali\Desktop\redraw\r.du-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3075349"/>
            <a:ext cx="1732336" cy="1834238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5051613" y="5132750"/>
            <a:ext cx="2636904" cy="976983"/>
            <a:chOff x="5051612" y="5334000"/>
            <a:chExt cx="2636904" cy="976983"/>
          </a:xfrm>
        </p:grpSpPr>
        <p:pic>
          <p:nvPicPr>
            <p:cNvPr id="14" name="Picture 2" descr="C:\Documents and Settings\Ali\Desktop\redraw\box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51612" y="5334000"/>
              <a:ext cx="2636904" cy="976983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5105400" y="5559622"/>
              <a:ext cx="5084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xo" pitchFamily="2" charset="0"/>
                </a:rPr>
                <a:t>Login: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05400" y="5815477"/>
              <a:ext cx="6896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xo" pitchFamily="2" charset="0"/>
                </a:rPr>
                <a:t>Password: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00800" y="5559622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Exo" pitchFamily="2" charset="0"/>
                </a:rPr>
                <a:t>john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00800" y="5815477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Exo" pitchFamily="2" charset="0"/>
                </a:rPr>
                <a:t>1234asd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621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Social Engineering Techniques: Dumpster Diving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09613" y="1219200"/>
            <a:ext cx="7726363" cy="47818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/>
              <a:t>When dumpster diving, hackers are usually looking </a:t>
            </a:r>
            <a:r>
              <a:rPr lang="en-US" sz="2000" dirty="0" smtClean="0"/>
              <a:t>for:</a:t>
            </a:r>
            <a:endParaRPr lang="en-US" sz="2000" dirty="0"/>
          </a:p>
        </p:txBody>
      </p:sp>
      <p:grpSp>
        <p:nvGrpSpPr>
          <p:cNvPr id="7" name="Group 26"/>
          <p:cNvGrpSpPr/>
          <p:nvPr/>
        </p:nvGrpSpPr>
        <p:grpSpPr>
          <a:xfrm>
            <a:off x="533401" y="4830679"/>
            <a:ext cx="1175491" cy="884321"/>
            <a:chOff x="914400" y="4491060"/>
            <a:chExt cx="1304621" cy="884321"/>
          </a:xfrm>
        </p:grpSpPr>
        <p:sp>
          <p:nvSpPr>
            <p:cNvPr id="8" name="Diagonal Stripe 7"/>
            <p:cNvSpPr/>
            <p:nvPr/>
          </p:nvSpPr>
          <p:spPr>
            <a:xfrm rot="2847353">
              <a:off x="1285571" y="4441931"/>
              <a:ext cx="884321" cy="982579"/>
            </a:xfrm>
            <a:prstGeom prst="diagStripe">
              <a:avLst>
                <a:gd name="adj" fmla="val 8529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14400" y="4702843"/>
              <a:ext cx="393032" cy="39303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</a:p>
          </p:txBody>
        </p:sp>
      </p:grpSp>
      <p:grpSp>
        <p:nvGrpSpPr>
          <p:cNvPr id="10" name="Group 24"/>
          <p:cNvGrpSpPr/>
          <p:nvPr/>
        </p:nvGrpSpPr>
        <p:grpSpPr>
          <a:xfrm>
            <a:off x="533401" y="3763878"/>
            <a:ext cx="1175491" cy="884321"/>
            <a:chOff x="914400" y="3471590"/>
            <a:chExt cx="1304621" cy="884321"/>
          </a:xfrm>
        </p:grpSpPr>
        <p:sp>
          <p:nvSpPr>
            <p:cNvPr id="11" name="Diagonal Stripe 10"/>
            <p:cNvSpPr/>
            <p:nvPr/>
          </p:nvSpPr>
          <p:spPr>
            <a:xfrm rot="2847353">
              <a:off x="1285571" y="3422461"/>
              <a:ext cx="884321" cy="982579"/>
            </a:xfrm>
            <a:prstGeom prst="diagStripe">
              <a:avLst>
                <a:gd name="adj" fmla="val 8529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4400" y="3655093"/>
              <a:ext cx="393032" cy="39303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</a:p>
          </p:txBody>
        </p:sp>
      </p:grpSp>
      <p:grpSp>
        <p:nvGrpSpPr>
          <p:cNvPr id="13" name="Group 21"/>
          <p:cNvGrpSpPr/>
          <p:nvPr/>
        </p:nvGrpSpPr>
        <p:grpSpPr>
          <a:xfrm>
            <a:off x="524181" y="2057400"/>
            <a:ext cx="1175491" cy="884321"/>
            <a:chOff x="914400" y="1852969"/>
            <a:chExt cx="1304621" cy="884321"/>
          </a:xfrm>
        </p:grpSpPr>
        <p:sp>
          <p:nvSpPr>
            <p:cNvPr id="14" name="Diagonal Stripe 13"/>
            <p:cNvSpPr/>
            <p:nvPr/>
          </p:nvSpPr>
          <p:spPr>
            <a:xfrm rot="2847353">
              <a:off x="1285571" y="1803840"/>
              <a:ext cx="884321" cy="982579"/>
            </a:xfrm>
            <a:prstGeom prst="diagStripe">
              <a:avLst>
                <a:gd name="adj" fmla="val 85294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914400" y="2057400"/>
              <a:ext cx="393032" cy="393032"/>
            </a:xfrm>
            <a:prstGeom prst="roundRect">
              <a:avLst/>
            </a:prstGeom>
            <a:solidFill>
              <a:schemeClr val="accent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16" name="Group 25"/>
          <p:cNvGrpSpPr/>
          <p:nvPr/>
        </p:nvGrpSpPr>
        <p:grpSpPr>
          <a:xfrm>
            <a:off x="533401" y="4282290"/>
            <a:ext cx="1175491" cy="884321"/>
            <a:chOff x="914400" y="3946808"/>
            <a:chExt cx="1304621" cy="884321"/>
          </a:xfrm>
        </p:grpSpPr>
        <p:sp>
          <p:nvSpPr>
            <p:cNvPr id="17" name="Diagonal Stripe 16"/>
            <p:cNvSpPr/>
            <p:nvPr/>
          </p:nvSpPr>
          <p:spPr>
            <a:xfrm rot="2847353">
              <a:off x="1285571" y="3897679"/>
              <a:ext cx="884321" cy="982579"/>
            </a:xfrm>
            <a:prstGeom prst="diagStripe">
              <a:avLst>
                <a:gd name="adj" fmla="val 85294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14400" y="4162425"/>
              <a:ext cx="393032" cy="39303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</a:p>
          </p:txBody>
        </p:sp>
      </p:grpSp>
      <p:grpSp>
        <p:nvGrpSpPr>
          <p:cNvPr id="19" name="Group 23"/>
          <p:cNvGrpSpPr/>
          <p:nvPr/>
        </p:nvGrpSpPr>
        <p:grpSpPr>
          <a:xfrm>
            <a:off x="533401" y="3214339"/>
            <a:ext cx="1175491" cy="884321"/>
            <a:chOff x="914400" y="2920894"/>
            <a:chExt cx="1304621" cy="884321"/>
          </a:xfrm>
        </p:grpSpPr>
        <p:sp>
          <p:nvSpPr>
            <p:cNvPr id="20" name="Diagonal Stripe 19"/>
            <p:cNvSpPr/>
            <p:nvPr/>
          </p:nvSpPr>
          <p:spPr>
            <a:xfrm rot="2847353">
              <a:off x="1285571" y="2871765"/>
              <a:ext cx="884321" cy="982579"/>
            </a:xfrm>
            <a:prstGeom prst="diagStripe">
              <a:avLst>
                <a:gd name="adj" fmla="val 8529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14400" y="3147488"/>
              <a:ext cx="393032" cy="39303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33401" y="2642838"/>
            <a:ext cx="1175491" cy="884321"/>
            <a:chOff x="914400" y="2395560"/>
            <a:chExt cx="1304621" cy="884321"/>
          </a:xfrm>
        </p:grpSpPr>
        <p:sp>
          <p:nvSpPr>
            <p:cNvPr id="23" name="Diagonal Stripe 22"/>
            <p:cNvSpPr/>
            <p:nvPr/>
          </p:nvSpPr>
          <p:spPr>
            <a:xfrm rot="2847353">
              <a:off x="1285571" y="2346431"/>
              <a:ext cx="884321" cy="982579"/>
            </a:xfrm>
            <a:prstGeom prst="diagStripe">
              <a:avLst>
                <a:gd name="adj" fmla="val 8529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14400" y="2603104"/>
              <a:ext cx="393032" cy="39303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</p:grpSp>
      <p:sp>
        <p:nvSpPr>
          <p:cNvPr id="25" name="Rectangle 7"/>
          <p:cNvSpPr/>
          <p:nvPr/>
        </p:nvSpPr>
        <p:spPr>
          <a:xfrm>
            <a:off x="1066802" y="2061087"/>
            <a:ext cx="5305927" cy="35052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143006" y="4845670"/>
            <a:ext cx="4119465" cy="58476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Tapes, CD ROMs, Disks, etc.</a:t>
            </a:r>
          </a:p>
        </p:txBody>
      </p:sp>
      <p:pic>
        <p:nvPicPr>
          <p:cNvPr id="27" name="Picture 3" descr="C:\Documents and Settings\Ali\Desktop\identity-theft-dumpster.jpg"/>
          <p:cNvPicPr>
            <a:picLocks noChangeAspect="1" noChangeArrowheads="1"/>
          </p:cNvPicPr>
          <p:nvPr/>
        </p:nvPicPr>
        <p:blipFill>
          <a:blip r:embed="rId2" cstate="print"/>
          <a:srcRect b="3219"/>
          <a:stretch>
            <a:fillRect/>
          </a:stretch>
        </p:blipFill>
        <p:spPr bwMode="auto">
          <a:xfrm>
            <a:off x="4461167" y="2392693"/>
            <a:ext cx="3810000" cy="276553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1143004" y="2074613"/>
            <a:ext cx="3503645" cy="58476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IP Addresses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43002" y="2635871"/>
            <a:ext cx="1751823" cy="58476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Passwords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43000" y="3208739"/>
            <a:ext cx="3027784" cy="58476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Policy Manuals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43004" y="3778868"/>
            <a:ext cx="3318165" cy="58476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Calendars for Events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43001" y="4312270"/>
            <a:ext cx="1659083" cy="584769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Memos</a:t>
            </a:r>
          </a:p>
        </p:txBody>
      </p:sp>
    </p:spTree>
    <p:extLst>
      <p:ext uri="{BB962C8B-B14F-4D97-AF65-F5344CB8AC3E}">
        <p14:creationId xmlns:p14="http://schemas.microsoft.com/office/powerpoint/2010/main" val="134820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5" grpId="0" animBg="1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Social Engineering Techniques: Impersonating ITSD.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0242" y="2895596"/>
            <a:ext cx="4191000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User shares personal info (ID, Password, etc.) information</a:t>
            </a:r>
          </a:p>
        </p:txBody>
      </p:sp>
      <p:pic>
        <p:nvPicPr>
          <p:cNvPr id="7" name="Picture 6" descr="C:\Documents and Settings\Administrator\Desktop\ppt_tmplt\icons\laptop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9976" y="4343398"/>
            <a:ext cx="2019300" cy="1186338"/>
          </a:xfrm>
          <a:prstGeom prst="rect">
            <a:avLst/>
          </a:prstGeom>
          <a:noFill/>
        </p:spPr>
      </p:pic>
      <p:pic>
        <p:nvPicPr>
          <p:cNvPr id="8" name="Picture 2" descr="C:\Documents and Settings\Administrator\Desktop\ppt_tmplt\icons\person_bl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3" y="2000692"/>
            <a:ext cx="830156" cy="1055151"/>
          </a:xfrm>
          <a:prstGeom prst="rect">
            <a:avLst/>
          </a:prstGeom>
          <a:noFill/>
        </p:spPr>
      </p:pic>
      <p:pic>
        <p:nvPicPr>
          <p:cNvPr id="9" name="Picture 3" descr="C:\Documents and Settings\Administrator\Desktop\ppt_tmplt\icons\hacker_icon_01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032965"/>
            <a:ext cx="1143000" cy="9906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1734101" y="2527084"/>
            <a:ext cx="5410200" cy="197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Documents and Settings\Administrator\Desktop\ppt_tmplt\icons\hacker_icon_01 cop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58547"/>
            <a:ext cx="1143000" cy="99060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1803580" y="5085225"/>
            <a:ext cx="4959724" cy="79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C:\Documents and Settings\Administrator\Desktop\ppt_tmplt\icons\teleph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9189" y="1414911"/>
            <a:ext cx="990600" cy="622367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rot="10800000" flipV="1">
            <a:off x="1810306" y="2823879"/>
            <a:ext cx="5320553" cy="224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32843" y="2173941"/>
            <a:ext cx="5263292" cy="30777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Calls Caregiver impersonating as IT Service Desk employee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48833" y="4633080"/>
            <a:ext cx="4702413" cy="30777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algn="ctr">
              <a:defRPr sz="1400">
                <a:latin typeface="Exo" pitchFamily="2" charset="0"/>
              </a:defRPr>
            </a:lvl1pPr>
          </a:lstStyle>
          <a:p>
            <a:r>
              <a:rPr lang="en-US" dirty="0" smtClean="0">
                <a:latin typeface="+mj-lt"/>
              </a:rPr>
              <a:t>Use that information / compromise CCAD’s info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210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Social Engineering Techniques: Tailgating Attack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99" y="1174818"/>
            <a:ext cx="6932802" cy="501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2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/>
              <a:t>Email Attacks</a:t>
            </a:r>
            <a:endParaRPr lang="en-US" b="0" dirty="0"/>
          </a:p>
        </p:txBody>
      </p:sp>
      <p:sp>
        <p:nvSpPr>
          <p:cNvPr id="6" name="Rectangle 5"/>
          <p:cNvSpPr/>
          <p:nvPr/>
        </p:nvSpPr>
        <p:spPr>
          <a:xfrm>
            <a:off x="76200" y="1600200"/>
            <a:ext cx="1828800" cy="6858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b="1" dirty="0" smtClean="0">
                <a:ea typeface="Arial Unicode MS" pitchFamily="34" charset="-128"/>
                <a:cs typeface="Times New Roman" pitchFamily="18" charset="0"/>
              </a:rPr>
              <a:t>Phishing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6200" y="2279708"/>
            <a:ext cx="1828800" cy="6858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b="1" dirty="0" smtClean="0">
                <a:ea typeface="Arial Unicode MS" pitchFamily="34" charset="-128"/>
                <a:cs typeface="Times New Roman" pitchFamily="18" charset="0"/>
              </a:rPr>
              <a:t>Social Engineering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4337107"/>
            <a:ext cx="1828800" cy="6858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b="1" dirty="0" smtClean="0">
                <a:ea typeface="Arial Unicode MS" pitchFamily="34" charset="-128"/>
                <a:cs typeface="Times New Roman" pitchFamily="18" charset="0"/>
              </a:rPr>
              <a:t>Spam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3651308"/>
            <a:ext cx="1828800" cy="6858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b="1" dirty="0" smtClean="0">
                <a:ea typeface="Arial Unicode MS" pitchFamily="34" charset="-128"/>
                <a:cs typeface="Times New Roman" pitchFamily="18" charset="0"/>
              </a:rPr>
              <a:t>Malicious Attachments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2965507"/>
            <a:ext cx="1828800" cy="6858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b="1" dirty="0" smtClean="0">
                <a:ea typeface="Arial Unicode MS" pitchFamily="34" charset="-128"/>
                <a:cs typeface="Times New Roman" pitchFamily="18" charset="0"/>
              </a:rPr>
              <a:t>Malicious Links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5022908"/>
            <a:ext cx="1828800" cy="6858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b="1" dirty="0" smtClean="0">
                <a:ea typeface="Arial Unicode MS" pitchFamily="34" charset="-128"/>
                <a:cs typeface="Times New Roman" pitchFamily="18" charset="0"/>
              </a:rPr>
              <a:t>Email Flooding</a:t>
            </a:r>
          </a:p>
        </p:txBody>
      </p:sp>
      <p:pic>
        <p:nvPicPr>
          <p:cNvPr id="12" name="Picture 2" descr="Image result for email attac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56" y="1600202"/>
            <a:ext cx="7090352" cy="410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69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/>
              <a:t>Phishing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627" y="1295400"/>
            <a:ext cx="8715373" cy="4882425"/>
          </a:xfrm>
        </p:spPr>
        <p:txBody>
          <a:bodyPr/>
          <a:lstStyle/>
          <a:p>
            <a:pPr marL="0"/>
            <a:r>
              <a:rPr lang="en-US" b="1" dirty="0">
                <a:solidFill>
                  <a:srgbClr val="0E4C85"/>
                </a:solidFill>
                <a:latin typeface="+mj-lt"/>
              </a:rPr>
              <a:t>Definition</a:t>
            </a:r>
            <a:r>
              <a:rPr lang="en-US" b="1" dirty="0" smtClean="0">
                <a:solidFill>
                  <a:srgbClr val="0E4C85"/>
                </a:solidFill>
                <a:latin typeface="+mj-lt"/>
              </a:rPr>
              <a:t>:</a:t>
            </a:r>
            <a:endParaRPr lang="en-US" b="1" dirty="0">
              <a:solidFill>
                <a:srgbClr val="0E4C85"/>
              </a:solidFill>
              <a:latin typeface="+mj-lt"/>
            </a:endParaRP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+mj-lt"/>
              </a:rPr>
              <a:t>The act of sending deceptive emails in order to steal your personal information</a:t>
            </a:r>
          </a:p>
          <a:p>
            <a:pPr marL="0" indent="-28573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Emails are designed to evoke an emotional response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2" y="2743200"/>
            <a:ext cx="8948282" cy="2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2956560" y="3159760"/>
            <a:ext cx="213360" cy="276351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974080" y="3159760"/>
            <a:ext cx="213360" cy="2763519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2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>
                <a:sym typeface="Helvetica Neue Light" pitchFamily="-106" charset="0"/>
              </a:rPr>
              <a:t>Identifying Phishing Email</a:t>
            </a:r>
            <a:endParaRPr lang="en-US" dirty="0"/>
          </a:p>
        </p:txBody>
      </p:sp>
      <p:pic>
        <p:nvPicPr>
          <p:cNvPr id="23" name="Picture 2" descr="D:\pictures\web Icons\Flaticon_100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47560"/>
            <a:ext cx="5747657" cy="5029201"/>
          </a:xfrm>
          <a:prstGeom prst="rect">
            <a:avLst/>
          </a:prstGeom>
          <a:noFill/>
        </p:spPr>
      </p:pic>
      <p:sp>
        <p:nvSpPr>
          <p:cNvPr id="24" name="Oval 23"/>
          <p:cNvSpPr/>
          <p:nvPr/>
        </p:nvSpPr>
        <p:spPr>
          <a:xfrm>
            <a:off x="1786808" y="3113684"/>
            <a:ext cx="457200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D0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872412" y="3478059"/>
            <a:ext cx="2650323" cy="304800"/>
          </a:xfrm>
          <a:prstGeom prst="ellipse">
            <a:avLst/>
          </a:prstGeom>
          <a:solidFill>
            <a:schemeClr val="bg1"/>
          </a:solidFill>
          <a:ln>
            <a:solidFill>
              <a:srgbClr val="D0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872411" y="4036172"/>
            <a:ext cx="1780309" cy="280086"/>
          </a:xfrm>
          <a:prstGeom prst="ellipse">
            <a:avLst/>
          </a:prstGeom>
          <a:solidFill>
            <a:schemeClr val="bg1"/>
          </a:solidFill>
          <a:ln>
            <a:solidFill>
              <a:srgbClr val="D0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872408" y="4704226"/>
            <a:ext cx="2046019" cy="437321"/>
          </a:xfrm>
          <a:prstGeom prst="ellipse">
            <a:avLst/>
          </a:prstGeom>
          <a:solidFill>
            <a:schemeClr val="bg1"/>
          </a:solidFill>
          <a:ln>
            <a:solidFill>
              <a:srgbClr val="D0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58807" y="3266082"/>
            <a:ext cx="1327051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b="1" dirty="0" smtClean="0">
                <a:solidFill>
                  <a:srgbClr val="D02D00"/>
                </a:solidFill>
              </a:rPr>
              <a:t>Spelling</a:t>
            </a:r>
            <a:endParaRPr lang="en-US" b="1" dirty="0">
              <a:solidFill>
                <a:srgbClr val="D02D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58806" y="3734952"/>
            <a:ext cx="1910444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b="1" dirty="0" smtClean="0">
                <a:solidFill>
                  <a:srgbClr val="D02D00"/>
                </a:solidFill>
              </a:rPr>
              <a:t>External links</a:t>
            </a:r>
            <a:endParaRPr lang="en-US" b="1" dirty="0">
              <a:solidFill>
                <a:srgbClr val="D02D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58807" y="4115951"/>
            <a:ext cx="1486003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b="1" dirty="0" smtClean="0">
                <a:solidFill>
                  <a:srgbClr val="D02D00"/>
                </a:solidFill>
              </a:rPr>
              <a:t>Threat</a:t>
            </a:r>
            <a:endParaRPr lang="en-US" b="1" dirty="0">
              <a:solidFill>
                <a:srgbClr val="D02D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58811" y="4677154"/>
            <a:ext cx="1736011" cy="92332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US" b="1" dirty="0" smtClean="0">
                <a:solidFill>
                  <a:srgbClr val="D02D00"/>
                </a:solidFill>
              </a:rPr>
              <a:t>Popular </a:t>
            </a:r>
          </a:p>
          <a:p>
            <a:r>
              <a:rPr lang="en-US" b="1" dirty="0" smtClean="0">
                <a:solidFill>
                  <a:srgbClr val="D02D00"/>
                </a:solidFill>
              </a:rPr>
              <a:t>Company Name</a:t>
            </a:r>
            <a:endParaRPr lang="en-US" b="1" dirty="0">
              <a:solidFill>
                <a:srgbClr val="D02D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091608" y="3402717"/>
            <a:ext cx="4949896" cy="0"/>
          </a:xfrm>
          <a:prstGeom prst="line">
            <a:avLst/>
          </a:prstGeom>
          <a:ln w="25400">
            <a:solidFill>
              <a:srgbClr val="D02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472608" y="4247025"/>
            <a:ext cx="4568896" cy="9660"/>
          </a:xfrm>
          <a:prstGeom prst="line">
            <a:avLst/>
          </a:prstGeom>
          <a:ln w="25400">
            <a:solidFill>
              <a:srgbClr val="D02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42944" y="4931751"/>
            <a:ext cx="4058195" cy="6382"/>
          </a:xfrm>
          <a:prstGeom prst="line">
            <a:avLst/>
          </a:prstGeom>
          <a:ln w="25400">
            <a:solidFill>
              <a:srgbClr val="D02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857042" y="3796053"/>
            <a:ext cx="4185452" cy="79799"/>
            <a:chOff x="2899033" y="3730367"/>
            <a:chExt cx="4185452" cy="798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200400" y="3810000"/>
              <a:ext cx="3884085" cy="167"/>
            </a:xfrm>
            <a:prstGeom prst="line">
              <a:avLst/>
            </a:prstGeom>
            <a:ln w="25400">
              <a:solidFill>
                <a:srgbClr val="D02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899033" y="3730367"/>
              <a:ext cx="304800" cy="76200"/>
            </a:xfrm>
            <a:prstGeom prst="line">
              <a:avLst/>
            </a:prstGeom>
            <a:ln w="25400">
              <a:solidFill>
                <a:srgbClr val="D02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887878" y="1473778"/>
            <a:ext cx="4956312" cy="378564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endParaRPr lang="en-US" sz="1200" dirty="0"/>
          </a:p>
          <a:p>
            <a:r>
              <a:rPr lang="en-US" sz="1200" dirty="0"/>
              <a:t>Hello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As part of our security procedures, we closely monitor activities being performed in the Facebook system.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We recently discovered unusual Copyright activity linking to your account. We regret to inform you that your account has been suspended due to this activity. In order to re-activate your account, kindly verify usng following link: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>
                <a:hlinkClick r:id="rId3"/>
              </a:rPr>
              <a:t>www.faceb00k.com/re_activate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Note: If you do not re-activate your account, your account will be permanently blocked.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Regards,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Facebook Copyrights Team.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579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96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96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6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96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96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96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96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96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96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96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96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96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>
                <a:sym typeface="Helvetica Neue Light" pitchFamily="-106" charset="0"/>
              </a:rPr>
              <a:t>Phishing Website (EXAMPLE)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395" y="152400"/>
            <a:ext cx="8229600" cy="1028185"/>
          </a:xfrm>
          <a:prstGeom prst="rect">
            <a:avLst/>
          </a:prstGeom>
        </p:spPr>
        <p:txBody>
          <a:bodyPr vert="horz" lIns="91434" tIns="45717" rIns="91434" bIns="45717" rtlCol="0" anchor="b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ED1C24"/>
              </a:solidFill>
              <a:latin typeface="Exo" pitchFamily="2" charset="0"/>
              <a:sym typeface="Helvetica Neue Light" pitchFamily="-106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22998942"/>
              </p:ext>
            </p:extLst>
          </p:nvPr>
        </p:nvGraphicFramePr>
        <p:xfrm>
          <a:off x="6744543" y="3301944"/>
          <a:ext cx="2475657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3" descr="C:\Documents and Settings\Administrator\Desktop\ppt_tmplt\Untitled-41162 copy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0043" y="1371600"/>
            <a:ext cx="6191757" cy="4647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71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457200"/>
            <a:ext cx="8229600" cy="381000"/>
          </a:xfrm>
        </p:spPr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680726"/>
              </p:ext>
            </p:extLst>
          </p:nvPr>
        </p:nvGraphicFramePr>
        <p:xfrm>
          <a:off x="513291" y="1193467"/>
          <a:ext cx="8021109" cy="490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24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381000"/>
            <a:ext cx="8229600" cy="762000"/>
          </a:xfrm>
        </p:spPr>
        <p:txBody>
          <a:bodyPr/>
          <a:lstStyle/>
          <a:p>
            <a:r>
              <a:rPr lang="en-US" dirty="0">
                <a:sym typeface="Helvetica Neue Light" pitchFamily="-106" charset="0"/>
              </a:rPr>
              <a:t>Email Security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3070681"/>
              </p:ext>
            </p:extLst>
          </p:nvPr>
        </p:nvGraphicFramePr>
        <p:xfrm>
          <a:off x="0" y="762000"/>
          <a:ext cx="9144000" cy="554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60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/>
              <a:t>Clean Desktop Policy</a:t>
            </a:r>
          </a:p>
        </p:txBody>
      </p:sp>
      <p:pic>
        <p:nvPicPr>
          <p:cNvPr id="5" name="Picture 1" descr="G:\20-Apr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6721" t="24994" r="27267" b="14792"/>
          <a:stretch>
            <a:fillRect/>
          </a:stretch>
        </p:blipFill>
        <p:spPr bwMode="auto">
          <a:xfrm>
            <a:off x="2362201" y="1828800"/>
            <a:ext cx="4114800" cy="4038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159525"/>
            <a:ext cx="9144000" cy="114300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pPr algn="ctr" defTabSz="914340">
              <a:spcBef>
                <a:spcPct val="0"/>
              </a:spcBef>
              <a:defRPr/>
            </a:pPr>
            <a:r>
              <a:rPr lang="en-US" sz="1600" b="1" dirty="0"/>
              <a:t>YOUR PLACE IS NOT A GOOD PLACE TO KEEP YOUR PERSONAL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560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381000"/>
            <a:ext cx="8229600" cy="762000"/>
          </a:xfrm>
        </p:spPr>
        <p:txBody>
          <a:bodyPr/>
          <a:lstStyle/>
          <a:p>
            <a:r>
              <a:rPr lang="en-US" dirty="0"/>
              <a:t>Disposing Data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671" y="1904999"/>
            <a:ext cx="8763000" cy="914401"/>
            <a:chOff x="210671" y="1524000"/>
            <a:chExt cx="8763000" cy="9144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1906736" y="1524000"/>
              <a:ext cx="7066935" cy="9144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40">
                <a:defRPr/>
              </a:pPr>
              <a:endParaRPr lang="en-US" b="1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0671" y="1524000"/>
              <a:ext cx="1601839" cy="9144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40">
                <a:defRPr/>
              </a:pPr>
              <a:r>
                <a:rPr lang="en-US" sz="6000" b="1" kern="0" dirty="0">
                  <a:solidFill>
                    <a:sysClr val="window" lastClr="FFFFFF"/>
                  </a:solidFill>
                  <a:latin typeface="+mj-lt"/>
                </a:rPr>
                <a:t>01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049274" y="2015915"/>
            <a:ext cx="6878484" cy="64632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0" lvl="1"/>
            <a:r>
              <a:rPr lang="en-US" b="1" kern="0" dirty="0" smtClean="0">
                <a:solidFill>
                  <a:sysClr val="window" lastClr="FFFFFF"/>
                </a:solidFill>
                <a:latin typeface="+mj-lt"/>
              </a:rPr>
              <a:t>All confidential data must be destroyed when disposing off the media. </a:t>
            </a:r>
            <a:r>
              <a:rPr lang="en-US" b="1" kern="0" dirty="0">
                <a:solidFill>
                  <a:sysClr val="window" lastClr="FFFFFF"/>
                </a:solidFill>
                <a:latin typeface="+mj-lt"/>
              </a:rPr>
              <a:t>Simply deleting data is not enough.</a:t>
            </a:r>
            <a:endParaRPr lang="en-US" b="1" kern="0" dirty="0" smtClean="0">
              <a:solidFill>
                <a:sysClr val="window" lastClr="FFFFFF"/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0500" y="2971800"/>
            <a:ext cx="8763000" cy="922790"/>
            <a:chOff x="190500" y="3683467"/>
            <a:chExt cx="8763000" cy="92278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" name="Rectangle 10"/>
            <p:cNvSpPr/>
            <p:nvPr/>
          </p:nvSpPr>
          <p:spPr>
            <a:xfrm>
              <a:off x="1886565" y="3683467"/>
              <a:ext cx="7066935" cy="9144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40">
                <a:defRPr/>
              </a:pPr>
              <a:endParaRPr lang="en-US" b="1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0500" y="3691856"/>
              <a:ext cx="1601839" cy="9144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40">
                <a:defRPr/>
              </a:pPr>
              <a:r>
                <a:rPr lang="en-US" sz="6000" b="1" kern="0" dirty="0">
                  <a:solidFill>
                    <a:sysClr val="window" lastClr="FFFFFF"/>
                  </a:solidFill>
                  <a:latin typeface="+mj-lt"/>
                </a:rPr>
                <a:t>02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049274" y="3256820"/>
            <a:ext cx="5321956" cy="36932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0" lvl="1"/>
            <a:r>
              <a:rPr lang="en-US" b="1" kern="0" dirty="0">
                <a:solidFill>
                  <a:sysClr val="window" lastClr="FFFFFF"/>
                </a:solidFill>
                <a:latin typeface="+mj-lt"/>
              </a:rPr>
              <a:t>Documents must be </a:t>
            </a:r>
            <a:r>
              <a:rPr lang="en-US" b="1" kern="0" dirty="0" smtClean="0">
                <a:solidFill>
                  <a:sysClr val="window" lastClr="FFFFFF"/>
                </a:solidFill>
                <a:latin typeface="+mj-lt"/>
              </a:rPr>
              <a:t>shredded.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0500" y="4114800"/>
            <a:ext cx="8763000" cy="914401"/>
            <a:chOff x="190500" y="4486180"/>
            <a:chExt cx="8763000" cy="914400"/>
          </a:xfrm>
          <a:solidFill>
            <a:schemeClr val="tx2">
              <a:lumMod val="75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1886565" y="4486180"/>
              <a:ext cx="7066935" cy="9144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40">
                <a:defRPr/>
              </a:pPr>
              <a:endParaRPr lang="en-US" b="1" kern="0" dirty="0">
                <a:solidFill>
                  <a:sysClr val="window" lastClr="FFFFFF"/>
                </a:solidFill>
                <a:latin typeface="+mj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0500" y="4486180"/>
              <a:ext cx="1601839" cy="9144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40">
                <a:defRPr/>
              </a:pPr>
              <a:r>
                <a:rPr lang="en-US" sz="6000" b="1" kern="0" dirty="0">
                  <a:solidFill>
                    <a:sysClr val="window" lastClr="FFFFFF"/>
                  </a:solidFill>
                  <a:latin typeface="+mj-lt"/>
                </a:rPr>
                <a:t>03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049278" y="4267661"/>
            <a:ext cx="6669743" cy="64632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0" lvl="1"/>
            <a:r>
              <a:rPr lang="en-US" b="1" kern="0" dirty="0">
                <a:solidFill>
                  <a:sysClr val="window" lastClr="FFFFFF"/>
                </a:solidFill>
                <a:latin typeface="+mj-lt"/>
              </a:rPr>
              <a:t>Hard drives and memory sticks must be wiped or physically destroyed.</a:t>
            </a:r>
          </a:p>
        </p:txBody>
      </p:sp>
    </p:spTree>
    <p:extLst>
      <p:ext uri="{BB962C8B-B14F-4D97-AF65-F5344CB8AC3E}">
        <p14:creationId xmlns:p14="http://schemas.microsoft.com/office/powerpoint/2010/main" val="22801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6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6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381000"/>
            <a:ext cx="8229600" cy="762000"/>
          </a:xfrm>
        </p:spPr>
        <p:txBody>
          <a:bodyPr/>
          <a:lstStyle/>
          <a:p>
            <a:r>
              <a:rPr lang="en-US" dirty="0">
                <a:sym typeface="Helvetica Neue Light" pitchFamily="-106" charset="0"/>
              </a:rPr>
              <a:t>Password Policy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9881" y="1219200"/>
            <a:ext cx="5105400" cy="4753306"/>
          </a:xfrm>
          <a:prstGeom prst="rect">
            <a:avLst/>
          </a:prstGeom>
          <a:solidFill>
            <a:srgbClr val="0167B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6111" y="1374587"/>
            <a:ext cx="4833259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34" tIns="45717" rIns="91434" bIns="45717" rtlCol="0">
            <a:noAutofit/>
          </a:bodyPr>
          <a:lstStyle/>
          <a:p>
            <a:pPr marL="342877" indent="-342877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Password policy is designed to establish a standard to ensure creation, use, and protection of strong passwords.</a:t>
            </a:r>
          </a:p>
          <a:p>
            <a:pPr marL="342877" indent="-342877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US" sz="1200" dirty="0">
              <a:solidFill>
                <a:schemeClr val="bg1"/>
              </a:solidFill>
            </a:endParaRPr>
          </a:p>
          <a:p>
            <a:pPr marL="342877" indent="-342877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Password policy consists of the following parts:</a:t>
            </a:r>
          </a:p>
          <a:p>
            <a:pPr marL="800048" lvl="1" indent="-342877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US" sz="1200" dirty="0">
              <a:solidFill>
                <a:schemeClr val="bg1"/>
              </a:solidFill>
            </a:endParaRPr>
          </a:p>
          <a:p>
            <a:pPr marL="800048" lvl="1" indent="-342877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Password creation guideline</a:t>
            </a:r>
          </a:p>
          <a:p>
            <a:pPr marL="1257218" lvl="2" indent="-342877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1400" dirty="0">
                <a:solidFill>
                  <a:schemeClr val="bg1"/>
                </a:solidFill>
              </a:rPr>
              <a:t>Describes the selection and intensity of characters including uppercase, lowercase, numbers, special characters and punctuation.</a:t>
            </a:r>
          </a:p>
          <a:p>
            <a:pPr marL="800048" lvl="1" indent="-342877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US" sz="1200" dirty="0">
              <a:solidFill>
                <a:schemeClr val="bg1"/>
              </a:solidFill>
            </a:endParaRPr>
          </a:p>
          <a:p>
            <a:pPr marL="800048" lvl="1" indent="-342877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Password protection guideline</a:t>
            </a:r>
          </a:p>
          <a:p>
            <a:pPr marL="1257218" lvl="2" indent="-342877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1400" dirty="0">
                <a:solidFill>
                  <a:schemeClr val="bg1"/>
                </a:solidFill>
              </a:rPr>
              <a:t>This part of the policy emphasizes on the measures needed to be taken for the protection of passwords</a:t>
            </a:r>
          </a:p>
        </p:txBody>
      </p:sp>
      <p:pic>
        <p:nvPicPr>
          <p:cNvPr id="9" name="Picture 2" descr="\\ccadi.local\Public\UPDM\alahbaa\Desktop\De83qiVW0AAd6j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799" y="1266494"/>
            <a:ext cx="3241905" cy="4677106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7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381000"/>
            <a:ext cx="8229600" cy="762000"/>
          </a:xfrm>
        </p:spPr>
        <p:txBody>
          <a:bodyPr/>
          <a:lstStyle/>
          <a:p>
            <a:r>
              <a:rPr lang="en-US" dirty="0"/>
              <a:t>What to know about passwords?</a:t>
            </a:r>
          </a:p>
        </p:txBody>
      </p:sp>
      <p:pic>
        <p:nvPicPr>
          <p:cNvPr id="5" name="Picture 13" descr="Image result for passwords are like toothbrush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9006"/>
            <a:ext cx="8307853" cy="398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381000"/>
            <a:ext cx="8229600" cy="762000"/>
          </a:xfrm>
        </p:spPr>
        <p:txBody>
          <a:bodyPr/>
          <a:lstStyle/>
          <a:p>
            <a:r>
              <a:rPr lang="en-US" dirty="0"/>
              <a:t>How to be in the Safe Side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35655"/>
            <a:ext cx="8615495" cy="5566096"/>
          </a:xfrm>
        </p:spPr>
        <p:txBody>
          <a:bodyPr>
            <a:normAutofit/>
          </a:bodyPr>
          <a:lstStyle/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600" dirty="0"/>
          </a:p>
          <a:p>
            <a:r>
              <a:rPr lang="en-US" sz="2000" dirty="0"/>
              <a:t>1. Never leave devices unattended.</a:t>
            </a:r>
          </a:p>
          <a:p>
            <a:r>
              <a:rPr lang="en-US" sz="2000" dirty="0"/>
              <a:t>2. Defend against social engineering.</a:t>
            </a:r>
          </a:p>
          <a:p>
            <a:r>
              <a:rPr lang="en-US" sz="2000" dirty="0"/>
              <a:t>3. Limit Web browsing to work-related sites.</a:t>
            </a:r>
          </a:p>
          <a:p>
            <a:r>
              <a:rPr lang="en-US" sz="2000" dirty="0"/>
              <a:t>4. Be aware of evolving threats.</a:t>
            </a:r>
          </a:p>
          <a:p>
            <a:r>
              <a:rPr lang="en-US" sz="2000" dirty="0"/>
              <a:t>5. Avoid Phishing scams.</a:t>
            </a:r>
          </a:p>
          <a:p>
            <a:r>
              <a:rPr lang="en-US" sz="2000" dirty="0"/>
              <a:t>6. Clean Desk Policy.</a:t>
            </a:r>
          </a:p>
          <a:p>
            <a:endParaRPr lang="en-GB" dirty="0"/>
          </a:p>
        </p:txBody>
      </p:sp>
      <p:pic>
        <p:nvPicPr>
          <p:cNvPr id="6" name="Picture 2" descr="Image result for IT security best pract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49"/>
          <a:stretch/>
        </p:blipFill>
        <p:spPr bwMode="auto">
          <a:xfrm>
            <a:off x="5486400" y="3292027"/>
            <a:ext cx="3060239" cy="268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8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81000" y="381000"/>
            <a:ext cx="8229600" cy="762000"/>
          </a:xfrm>
        </p:spPr>
        <p:txBody>
          <a:bodyPr/>
          <a:lstStyle/>
          <a:p>
            <a:r>
              <a:rPr lang="en-US" dirty="0"/>
              <a:t>Contact IT </a:t>
            </a:r>
            <a:r>
              <a:rPr lang="en-US" dirty="0" smtClean="0"/>
              <a:t>Department </a:t>
            </a:r>
            <a:r>
              <a:rPr lang="en-US" dirty="0"/>
              <a:t>/ IT Service desk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3" b="16531"/>
          <a:stretch/>
        </p:blipFill>
        <p:spPr bwMode="auto">
          <a:xfrm>
            <a:off x="529814" y="1430187"/>
            <a:ext cx="8156986" cy="451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61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5" name="Picture 4" descr="question mark [Converted]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7898" y="1273175"/>
            <a:ext cx="4332179" cy="4953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2209800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dirty="0">
                <a:solidFill>
                  <a:srgbClr val="0E4C85"/>
                </a:solidFill>
              </a:rPr>
              <a:t>Please email </a:t>
            </a:r>
            <a:r>
              <a:rPr lang="en-GB" sz="4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4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4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4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4400" u="sng" dirty="0">
                <a:solidFill>
                  <a:schemeClr val="bg2">
                    <a:lumMod val="25000"/>
                  </a:schemeClr>
                </a:solidFill>
              </a:rPr>
              <a:t>IT Support</a:t>
            </a:r>
            <a:r>
              <a:rPr lang="en-GB" sz="44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4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4400" dirty="0"/>
              <a:t>its@nrl.ae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40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562600" y="2971800"/>
            <a:ext cx="3733800" cy="1220788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42C08CBA-FB58-480C-BB6A-C2F0202F702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2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381000"/>
            <a:ext cx="8229600" cy="381000"/>
          </a:xfrm>
        </p:spPr>
        <p:txBody>
          <a:bodyPr/>
          <a:lstStyle/>
          <a:p>
            <a:r>
              <a:rPr lang="en-US" dirty="0"/>
              <a:t>Information Security is Everyone’s Responsibility</a:t>
            </a:r>
          </a:p>
          <a:p>
            <a:endParaRPr lang="en-US" dirty="0"/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528C4731-5FC1-4F75-B5F5-83EDF758ACE9}"/>
              </a:ext>
            </a:extLst>
          </p:cNvPr>
          <p:cNvSpPr/>
          <p:nvPr/>
        </p:nvSpPr>
        <p:spPr>
          <a:xfrm rot="10800000" flipV="1">
            <a:off x="234818" y="3942671"/>
            <a:ext cx="3205343" cy="1905663"/>
          </a:xfrm>
          <a:prstGeom prst="roundRect">
            <a:avLst>
              <a:gd name="adj" fmla="val 468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51" tIns="45717" rIns="274302" bIns="45717" rtlCol="0" anchor="ctr"/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Helvetica" charset="0"/>
              </a:rPr>
              <a:t>It’s Regulatory</a:t>
            </a:r>
            <a:endParaRPr lang="en-US" sz="2000" b="1" dirty="0">
              <a:latin typeface="Helvetica" charset="0"/>
            </a:endParaRPr>
          </a:p>
          <a:p>
            <a:pPr marL="0" lvl="1">
              <a:spcBef>
                <a:spcPts val="900"/>
              </a:spcBef>
            </a:pPr>
            <a:r>
              <a:rPr lang="en-US" sz="1200" dirty="0">
                <a:latin typeface="Helvetica" charset="0"/>
              </a:rPr>
              <a:t>HIPAA</a:t>
            </a:r>
            <a:r>
              <a:rPr lang="en-US" sz="1200" dirty="0" smtClean="0">
                <a:latin typeface="Helvetica" charset="0"/>
              </a:rPr>
              <a:t>, DOH, </a:t>
            </a:r>
            <a:r>
              <a:rPr lang="en-US" sz="1200" dirty="0">
                <a:latin typeface="Helvetica" charset="0"/>
              </a:rPr>
              <a:t>NESA, MUBADALA, GSI, and ISO </a:t>
            </a:r>
          </a:p>
          <a:p>
            <a:pPr>
              <a:spcBef>
                <a:spcPts val="900"/>
              </a:spcBef>
            </a:pP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4CCE51AE-164A-4585-86F3-B962782CEA2B}"/>
              </a:ext>
            </a:extLst>
          </p:cNvPr>
          <p:cNvSpPr/>
          <p:nvPr/>
        </p:nvSpPr>
        <p:spPr>
          <a:xfrm>
            <a:off x="4446483" y="1295400"/>
            <a:ext cx="4240180" cy="1905663"/>
          </a:xfrm>
          <a:prstGeom prst="roundRect">
            <a:avLst>
              <a:gd name="adj" fmla="val 4681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02" tIns="45717" rIns="137151" bIns="45717" rtlCol="0" anchor="ctr"/>
          <a:lstStyle/>
          <a:p>
            <a:r>
              <a:rPr lang="en-US" sz="2400" b="1" u="sng" dirty="0">
                <a:latin typeface="Helvetica" charset="0"/>
              </a:rPr>
              <a:t>Technology isn</a:t>
            </a:r>
            <a:r>
              <a:rPr lang="en-US" altLang="ja-JP" sz="2400" b="1" u="sng" dirty="0">
                <a:latin typeface="Helvetica" charset="0"/>
              </a:rPr>
              <a:t>’</a:t>
            </a:r>
            <a:r>
              <a:rPr lang="en-US" sz="2400" b="1" u="sng" dirty="0">
                <a:latin typeface="Helvetica" charset="0"/>
              </a:rPr>
              <a:t>t enough,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Helvetica" charset="0"/>
              </a:rPr>
              <a:t>You are the best defense against breaches.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DE57344-1B92-41CA-8CF6-13EA047DAF44}"/>
              </a:ext>
            </a:extLst>
          </p:cNvPr>
          <p:cNvSpPr/>
          <p:nvPr/>
        </p:nvSpPr>
        <p:spPr>
          <a:xfrm>
            <a:off x="3368196" y="1295400"/>
            <a:ext cx="1206897" cy="1905663"/>
          </a:xfrm>
          <a:custGeom>
            <a:avLst/>
            <a:gdLst>
              <a:gd name="connsiteX0" fmla="*/ 89278 w 1207902"/>
              <a:gd name="connsiteY0" fmla="*/ 0 h 1907250"/>
              <a:gd name="connsiteX1" fmla="*/ 1207902 w 1207902"/>
              <a:gd name="connsiteY1" fmla="*/ 0 h 1907250"/>
              <a:gd name="connsiteX2" fmla="*/ 1207902 w 1207902"/>
              <a:gd name="connsiteY2" fmla="*/ 1907250 h 1907250"/>
              <a:gd name="connsiteX3" fmla="*/ 89278 w 1207902"/>
              <a:gd name="connsiteY3" fmla="*/ 1907250 h 1907250"/>
              <a:gd name="connsiteX4" fmla="*/ 0 w 1207902"/>
              <a:gd name="connsiteY4" fmla="*/ 1817972 h 1907250"/>
              <a:gd name="connsiteX5" fmla="*/ 0 w 1207902"/>
              <a:gd name="connsiteY5" fmla="*/ 89278 h 1907250"/>
              <a:gd name="connsiteX6" fmla="*/ 89278 w 1207902"/>
              <a:gd name="connsiteY6" fmla="*/ 0 h 190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902" h="1907250">
                <a:moveTo>
                  <a:pt x="89278" y="0"/>
                </a:moveTo>
                <a:lnTo>
                  <a:pt x="1207902" y="0"/>
                </a:lnTo>
                <a:lnTo>
                  <a:pt x="1207902" y="1907250"/>
                </a:lnTo>
                <a:lnTo>
                  <a:pt x="89278" y="1907250"/>
                </a:lnTo>
                <a:cubicBezTo>
                  <a:pt x="39971" y="1907250"/>
                  <a:pt x="0" y="1867279"/>
                  <a:pt x="0" y="1817972"/>
                </a:cubicBezTo>
                <a:lnTo>
                  <a:pt x="0" y="89278"/>
                </a:lnTo>
                <a:cubicBezTo>
                  <a:pt x="0" y="39971"/>
                  <a:pt x="39971" y="0"/>
                  <a:pt x="89278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sz="1400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ADB0A11-A041-4FAD-A291-DAD423215FEF}"/>
              </a:ext>
            </a:extLst>
          </p:cNvPr>
          <p:cNvSpPr/>
          <p:nvPr/>
        </p:nvSpPr>
        <p:spPr>
          <a:xfrm rot="10800000">
            <a:off x="6821117" y="3201065"/>
            <a:ext cx="392451" cy="33831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sz="1400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81B222F-42D6-48B7-9656-FD9F1AC45B1D}"/>
              </a:ext>
            </a:extLst>
          </p:cNvPr>
          <p:cNvSpPr/>
          <p:nvPr/>
        </p:nvSpPr>
        <p:spPr>
          <a:xfrm flipH="1" flipV="1">
            <a:off x="3217159" y="3942668"/>
            <a:ext cx="1357928" cy="1905663"/>
          </a:xfrm>
          <a:custGeom>
            <a:avLst/>
            <a:gdLst>
              <a:gd name="connsiteX0" fmla="*/ 89278 w 1207902"/>
              <a:gd name="connsiteY0" fmla="*/ 0 h 1907250"/>
              <a:gd name="connsiteX1" fmla="*/ 1207902 w 1207902"/>
              <a:gd name="connsiteY1" fmla="*/ 0 h 1907250"/>
              <a:gd name="connsiteX2" fmla="*/ 1207902 w 1207902"/>
              <a:gd name="connsiteY2" fmla="*/ 1907250 h 1907250"/>
              <a:gd name="connsiteX3" fmla="*/ 89278 w 1207902"/>
              <a:gd name="connsiteY3" fmla="*/ 1907250 h 1907250"/>
              <a:gd name="connsiteX4" fmla="*/ 0 w 1207902"/>
              <a:gd name="connsiteY4" fmla="*/ 1817972 h 1907250"/>
              <a:gd name="connsiteX5" fmla="*/ 0 w 1207902"/>
              <a:gd name="connsiteY5" fmla="*/ 89278 h 1907250"/>
              <a:gd name="connsiteX6" fmla="*/ 89278 w 1207902"/>
              <a:gd name="connsiteY6" fmla="*/ 0 h 190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902" h="1907250">
                <a:moveTo>
                  <a:pt x="89278" y="0"/>
                </a:moveTo>
                <a:lnTo>
                  <a:pt x="1207902" y="0"/>
                </a:lnTo>
                <a:lnTo>
                  <a:pt x="1207902" y="1907250"/>
                </a:lnTo>
                <a:lnTo>
                  <a:pt x="89278" y="1907250"/>
                </a:lnTo>
                <a:cubicBezTo>
                  <a:pt x="39971" y="1907250"/>
                  <a:pt x="0" y="1867279"/>
                  <a:pt x="0" y="1817972"/>
                </a:cubicBezTo>
                <a:lnTo>
                  <a:pt x="0" y="89278"/>
                </a:lnTo>
                <a:cubicBezTo>
                  <a:pt x="0" y="39971"/>
                  <a:pt x="39971" y="0"/>
                  <a:pt x="892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sz="1400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B6C857C-B828-43F5-805E-A60DC190E90C}"/>
              </a:ext>
            </a:extLst>
          </p:cNvPr>
          <p:cNvSpPr/>
          <p:nvPr/>
        </p:nvSpPr>
        <p:spPr>
          <a:xfrm rot="10800000" flipV="1">
            <a:off x="547569" y="3604356"/>
            <a:ext cx="392451" cy="33831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 sz="1400" dirty="0"/>
          </a:p>
        </p:txBody>
      </p:sp>
      <p:pic>
        <p:nvPicPr>
          <p:cNvPr id="12" name="Graphic 6" descr="Warning">
            <a:extLst>
              <a:ext uri="{FF2B5EF4-FFF2-40B4-BE49-F238E27FC236}">
                <a16:creationId xmlns:a16="http://schemas.microsoft.com/office/drawing/2014/main" id="{6A66FAC5-FE0B-4FAE-92C1-7ADA3C8810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4990" y="2022926"/>
            <a:ext cx="893305" cy="893305"/>
          </a:xfrm>
          <a:prstGeom prst="rect">
            <a:avLst/>
          </a:prstGeom>
        </p:spPr>
      </p:pic>
      <p:pic>
        <p:nvPicPr>
          <p:cNvPr id="13" name="Graphic 83" descr="Thumbs Up Sign">
            <a:extLst>
              <a:ext uri="{FF2B5EF4-FFF2-40B4-BE49-F238E27FC236}">
                <a16:creationId xmlns:a16="http://schemas.microsoft.com/office/drawing/2014/main" id="{29E72038-21F1-4C79-BC91-7C4F338C43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8139" y="2122785"/>
            <a:ext cx="418860" cy="4188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08499BE-3CF1-4E1F-8A29-9C592469F824}"/>
              </a:ext>
            </a:extLst>
          </p:cNvPr>
          <p:cNvGrpSpPr/>
          <p:nvPr/>
        </p:nvGrpSpPr>
        <p:grpSpPr>
          <a:xfrm>
            <a:off x="389613" y="2070606"/>
            <a:ext cx="2978583" cy="777624"/>
            <a:chOff x="71247" y="1020517"/>
            <a:chExt cx="3026183" cy="7776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DF21DD-8A0C-42E5-9F90-1664DA789015}"/>
                </a:ext>
              </a:extLst>
            </p:cNvPr>
            <p:cNvSpPr txBox="1"/>
            <p:nvPr/>
          </p:nvSpPr>
          <p:spPr>
            <a:xfrm>
              <a:off x="509269" y="1020517"/>
              <a:ext cx="2287503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1400" b="1" cap="all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n-US" sz="1400" b="1" cap="all" dirty="0" smtClean="0">
                  <a:solidFill>
                    <a:srgbClr val="0E4C85"/>
                  </a:solidFill>
                </a:rPr>
                <a:t>it’s </a:t>
              </a:r>
              <a:r>
                <a:rPr lang="en-US" sz="1400" b="1" cap="all" dirty="0">
                  <a:solidFill>
                    <a:srgbClr val="0E4C85"/>
                  </a:solidFill>
                </a:rPr>
                <a:t>Ethical &amp;</a:t>
              </a:r>
            </a:p>
            <a:p>
              <a:r>
                <a:rPr lang="en-US" sz="1400" b="1" cap="all" dirty="0">
                  <a:solidFill>
                    <a:srgbClr val="0E4C85"/>
                  </a:solidFill>
                </a:rPr>
                <a:t> our Responsibility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00C188-C011-4D81-A802-AEA7F89645AD}"/>
                </a:ext>
              </a:extLst>
            </p:cNvPr>
            <p:cNvSpPr txBox="1"/>
            <p:nvPr/>
          </p:nvSpPr>
          <p:spPr>
            <a:xfrm>
              <a:off x="71247" y="1382643"/>
              <a:ext cx="3026183" cy="41549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1400" dirty="0">
                  <a:latin typeface="Helvetica" charset="0"/>
                </a:rPr>
                <a:t>To Protect Patients Information.</a:t>
              </a: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-3841" y="0"/>
            <a:ext cx="9147841" cy="1188000"/>
          </a:xfrm>
          <a:prstGeom prst="rect">
            <a:avLst/>
          </a:prstGeom>
        </p:spPr>
        <p:txBody>
          <a:bodyPr vert="horz" lIns="91434" tIns="45717" rIns="91434" bIns="45717" rtlCol="0" anchor="ctr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7614" y="4342083"/>
            <a:ext cx="1452265" cy="1039822"/>
          </a:xfrm>
          <a:prstGeom prst="rect">
            <a:avLst/>
          </a:prstGeom>
        </p:spPr>
      </p:pic>
      <p:pic>
        <p:nvPicPr>
          <p:cNvPr id="20" name="Picture 2" descr="Image result for Human Errors cause cypersecurity %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65" y="3505200"/>
            <a:ext cx="4090236" cy="253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28600" y="5955734"/>
            <a:ext cx="5013150" cy="30777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en-GB" sz="700" dirty="0">
                <a:hlinkClick r:id="rId11"/>
              </a:rPr>
              <a:t>https://www.dataprivacymonitor.com/cybersecurity/deeper-dive-human-error-is-to-blame-for-most-breaches/</a:t>
            </a:r>
            <a:endParaRPr lang="en-GB" sz="700" dirty="0"/>
          </a:p>
          <a:p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7426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49806" y="5865951"/>
            <a:ext cx="2059049" cy="352367"/>
          </a:xfrm>
        </p:spPr>
        <p:txBody>
          <a:bodyPr/>
          <a:lstStyle/>
          <a:p>
            <a:fld id="{42C08CBA-FB58-480C-BB6A-C2F0202F702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407855"/>
            <a:ext cx="7942039" cy="367687"/>
          </a:xfrm>
        </p:spPr>
        <p:txBody>
          <a:bodyPr/>
          <a:lstStyle/>
          <a:p>
            <a:r>
              <a:rPr lang="en-US" dirty="0"/>
              <a:t>Threats: 5 Most Common Malware Variants    </a:t>
            </a:r>
            <a:endParaRPr lang="en-GB" dirty="0"/>
          </a:p>
          <a:p>
            <a:endParaRPr lang="en-US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241574" y="-457200"/>
            <a:ext cx="8824481" cy="126932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161405" y="5857486"/>
            <a:ext cx="707595" cy="3523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400" b="1" kern="1200" cap="all" baseline="0">
                <a:solidFill>
                  <a:srgbClr val="0D2746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b="0" kern="1200" baseline="0">
                <a:solidFill>
                  <a:srgbClr val="0D27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A5D97F-A706-4F46-82EE-9ACD2CDC42CC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74238"/>
              </p:ext>
            </p:extLst>
          </p:nvPr>
        </p:nvGraphicFramePr>
        <p:xfrm>
          <a:off x="345599" y="1097040"/>
          <a:ext cx="8523400" cy="5126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3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979">
                <a:tc gridSpan="2">
                  <a:txBody>
                    <a:bodyPr/>
                    <a:lstStyle/>
                    <a:p>
                      <a:pPr marL="0" marR="0" lvl="0" indent="0" algn="ctr" defTabSz="457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Trojan horse</a:t>
                      </a:r>
                      <a:endParaRPr lang="en-GB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8245" marR="88245" marT="44122" marB="4412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Worms</a:t>
                      </a:r>
                      <a:endParaRPr lang="en-GB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8245" marR="88245" marT="44122" marB="4412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228">
                <a:tc gridSpan="2">
                  <a:txBody>
                    <a:bodyPr/>
                    <a:lstStyle/>
                    <a:p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8245" marR="88245" marT="44122" marB="4412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8245" marR="88245" marT="44122" marB="4412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483">
                <a:tc>
                  <a:txBody>
                    <a:bodyPr/>
                    <a:lstStyle/>
                    <a:p>
                      <a:pPr marL="0" marR="0" lvl="0" indent="0" algn="ctr" defTabSz="457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Ransomware</a:t>
                      </a:r>
                      <a:endParaRPr lang="en-GB" sz="1700" dirty="0" smtClean="0"/>
                    </a:p>
                  </a:txBody>
                  <a:tcPr marL="88245" marR="88245" marT="44122" marB="44122"/>
                </a:tc>
                <a:tc gridSpan="2">
                  <a:txBody>
                    <a:bodyPr/>
                    <a:lstStyle/>
                    <a:p>
                      <a:pPr marL="0" marR="0" lvl="0" indent="0" algn="ctr" defTabSz="457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smtClean="0"/>
                        <a:t>Adware </a:t>
                      </a:r>
                      <a:endParaRPr lang="en-GB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8245" marR="88245" marT="44122" marB="44122"/>
                </a:tc>
                <a:tc hMerge="1">
                  <a:txBody>
                    <a:bodyPr/>
                    <a:lstStyle/>
                    <a:p>
                      <a:pPr marL="0" marR="0" lvl="0" indent="0" algn="ctr" defTabSz="457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Virus</a:t>
                      </a:r>
                      <a:endParaRPr lang="en-GB" sz="1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8245" marR="88245" marT="44122" marB="441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7972">
                <a:tc>
                  <a:txBody>
                    <a:bodyPr/>
                    <a:lstStyle/>
                    <a:p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8245" marR="88245" marT="44122" marB="44122"/>
                </a:tc>
                <a:tc gridSpan="2">
                  <a:txBody>
                    <a:bodyPr/>
                    <a:lstStyle/>
                    <a:p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8245" marR="88245" marT="44122" marB="44122"/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 marL="88245" marR="88245" marT="44122" marB="441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73247" y="4004597"/>
            <a:ext cx="19319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/>
              <a:t>I</a:t>
            </a:r>
            <a:r>
              <a:rPr lang="en-US" sz="1600" dirty="0" smtClean="0"/>
              <a:t>s </a:t>
            </a:r>
            <a:r>
              <a:rPr lang="en-US" sz="1600" dirty="0"/>
              <a:t>a form of malware that essentially </a:t>
            </a:r>
            <a:r>
              <a:rPr lang="en-US" sz="1600" dirty="0" smtClean="0"/>
              <a:t>holds</a:t>
            </a:r>
          </a:p>
          <a:p>
            <a:pPr lvl="0"/>
            <a:r>
              <a:rPr lang="en-US" sz="1600" dirty="0" smtClean="0"/>
              <a:t>a </a:t>
            </a:r>
            <a:r>
              <a:rPr lang="en-US" sz="1600" dirty="0"/>
              <a:t>computer system captive while demanding </a:t>
            </a:r>
            <a:r>
              <a:rPr lang="en-US" sz="1600" dirty="0" smtClean="0"/>
              <a:t>a ransom</a:t>
            </a:r>
            <a:r>
              <a:rPr lang="en-US" sz="1600" dirty="0"/>
              <a:t>.</a:t>
            </a:r>
            <a:endParaRPr lang="en-GB" sz="1600" dirty="0"/>
          </a:p>
        </p:txBody>
      </p:sp>
      <p:pic>
        <p:nvPicPr>
          <p:cNvPr id="10" name="Picture 4" descr="https://www.softshop.eu/wp-content/uploads/2017/09/computer-threats-adwa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71" y="4188768"/>
            <a:ext cx="1170629" cy="12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3" y="4066592"/>
            <a:ext cx="1591467" cy="158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654179" y="4009859"/>
            <a:ext cx="15942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 smtClean="0"/>
              <a:t>Is </a:t>
            </a:r>
            <a:r>
              <a:rPr lang="en-US" sz="1600" dirty="0"/>
              <a:t>a type of malware </a:t>
            </a:r>
            <a:r>
              <a:rPr lang="en-US" sz="1600" dirty="0" smtClean="0"/>
              <a:t>that Keeps delivering advertisements</a:t>
            </a:r>
            <a:r>
              <a:rPr lang="en-US" sz="2000" dirty="0"/>
              <a:t>.</a:t>
            </a:r>
            <a:endParaRPr lang="en-GB" sz="2000" dirty="0"/>
          </a:p>
        </p:txBody>
      </p:sp>
      <p:pic>
        <p:nvPicPr>
          <p:cNvPr id="13" name="Picture 8" descr="Image result for trojan horse virus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52" y="1386851"/>
            <a:ext cx="1672748" cy="204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Image result for hazard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720885" y="1419257"/>
            <a:ext cx="509011" cy="50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36500" y="1523702"/>
            <a:ext cx="2559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dirty="0" smtClean="0"/>
              <a:t>Commonly </a:t>
            </a:r>
            <a:r>
              <a:rPr lang="en-US" sz="1600" dirty="0"/>
              <a:t>known as a “Trojan,” is a type of malware that disguises itself as a normal file or program to trick users into downloading and installing malware.</a:t>
            </a:r>
            <a:endParaRPr lang="en-GB" sz="1600" dirty="0"/>
          </a:p>
        </p:txBody>
      </p:sp>
      <p:pic>
        <p:nvPicPr>
          <p:cNvPr id="16" name="Picture 12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034" y="4222744"/>
            <a:ext cx="1181501" cy="11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497051" y="3886200"/>
            <a:ext cx="14227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/>
              <a:t>Is </a:t>
            </a:r>
            <a:r>
              <a:rPr lang="en-US" sz="1600" dirty="0"/>
              <a:t>a form of malware that is capable of copying itself </a:t>
            </a:r>
            <a:r>
              <a:rPr lang="en-US" sz="1600" dirty="0" smtClean="0"/>
              <a:t>and spreading</a:t>
            </a:r>
          </a:p>
          <a:p>
            <a:pPr lvl="0"/>
            <a:r>
              <a:rPr lang="en-US" sz="1600" dirty="0" smtClean="0"/>
              <a:t>to </a:t>
            </a:r>
            <a:r>
              <a:rPr lang="en-US" sz="1600" dirty="0"/>
              <a:t>other computers.</a:t>
            </a:r>
            <a:endParaRPr lang="en-GB" sz="1600" dirty="0"/>
          </a:p>
        </p:txBody>
      </p:sp>
      <p:pic>
        <p:nvPicPr>
          <p:cNvPr id="18" name="Picture 14" descr="Image result for computer worms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57" y="1479022"/>
            <a:ext cx="1588959" cy="15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315268" y="1579304"/>
            <a:ext cx="24561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/>
              <a:t>Are among the most common types of malware. They spread over computer networks by exploiting operating system vulnerabilities</a:t>
            </a:r>
            <a:endParaRPr lang="en-GB" sz="1600" dirty="0"/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2"/>
            <a:ext cx="1966139" cy="336467"/>
          </a:xfrm>
        </p:spPr>
        <p:txBody>
          <a:bodyPr/>
          <a:lstStyle/>
          <a:p>
            <a:fld id="{42C08CBA-FB58-480C-BB6A-C2F0202F702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381000"/>
            <a:ext cx="7583678" cy="351096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Malware Sources </a:t>
            </a:r>
          </a:p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3840" y="0"/>
            <a:ext cx="8429848" cy="1094757"/>
          </a:xfrm>
          <a:prstGeom prst="rect">
            <a:avLst/>
          </a:prstGeom>
        </p:spPr>
        <p:txBody>
          <a:bodyPr vert="horz" lIns="91434" tIns="45717" rIns="91434" bIns="45717" rtlCol="0" anchor="ctr" anchorCtr="0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519" y="2"/>
            <a:ext cx="8424914" cy="11720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cs typeface="Times New Roman" panose="02020603050405020304" pitchFamily="18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81328"/>
              </p:ext>
            </p:extLst>
          </p:nvPr>
        </p:nvGraphicFramePr>
        <p:xfrm>
          <a:off x="367278" y="1219200"/>
          <a:ext cx="8243322" cy="491160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17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8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55803">
                <a:tc gridSpan="2"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4263" marR="84263" marT="42132" marB="4213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4263" marR="84263" marT="42132" marB="4213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4263" marR="84263" marT="42132" marB="4213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803"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4263" marR="84263" marT="42132" marB="42132"/>
                </a:tc>
                <a:tc gridSpan="2"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4263" marR="84263" marT="42132" marB="42132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4263" marR="84263" marT="42132" marB="42132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700" dirty="0"/>
                    </a:p>
                  </a:txBody>
                  <a:tcPr marL="84263" marR="84263" marT="42132" marB="421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824007" y="3273629"/>
            <a:ext cx="1385793" cy="307771"/>
          </a:xfrm>
          <a:prstGeom prst="rect">
            <a:avLst/>
          </a:prstGeom>
        </p:spPr>
        <p:txBody>
          <a:bodyPr wrap="square" lIns="91434" tIns="45717" rIns="91434" bIns="45717" anchor="ctr">
            <a:spAutoFit/>
          </a:bodyPr>
          <a:lstStyle/>
          <a:p>
            <a:pPr lvl="1">
              <a:defRPr/>
            </a:pPr>
            <a:r>
              <a:rPr lang="en-US" sz="1400" dirty="0"/>
              <a:t>Ad’s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19382" y="5715000"/>
            <a:ext cx="1704262" cy="30777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287981" lvl="1" algn="ctr"/>
            <a:r>
              <a:rPr lang="en-US" sz="1400" dirty="0"/>
              <a:t>Public Wi-Fi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191000"/>
            <a:ext cx="1655763" cy="139453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43600" y="3273629"/>
            <a:ext cx="2915111" cy="30777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287981" lvl="1">
              <a:defRPr/>
            </a:pPr>
            <a:r>
              <a:rPr lang="en-US" sz="1400" dirty="0"/>
              <a:t>File sharing programs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269954" y="5500766"/>
            <a:ext cx="2340646" cy="523214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287981" lvl="1" algn="ctr">
              <a:defRPr/>
            </a:pPr>
            <a:r>
              <a:rPr lang="en-US" sz="1400" dirty="0"/>
              <a:t>Illegally </a:t>
            </a:r>
            <a:r>
              <a:rPr lang="en-US" sz="1400" dirty="0" smtClean="0"/>
              <a:t>downloading files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4191000" y="5410200"/>
            <a:ext cx="2418829" cy="73865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287981" lvl="1" algn="ctr">
              <a:defRPr/>
            </a:pPr>
            <a:r>
              <a:rPr lang="en-US" sz="1400" dirty="0"/>
              <a:t>Hacked websites or </a:t>
            </a:r>
            <a:endParaRPr lang="en-US" sz="1400" dirty="0" smtClean="0"/>
          </a:p>
          <a:p>
            <a:pPr marL="287981" lvl="1" algn="ctr">
              <a:defRPr/>
            </a:pPr>
            <a:r>
              <a:rPr lang="en-US" sz="1400" dirty="0" smtClean="0"/>
              <a:t>Visiting </a:t>
            </a:r>
            <a:r>
              <a:rPr lang="en-US" sz="1400" dirty="0"/>
              <a:t>questionable </a:t>
            </a:r>
            <a:endParaRPr lang="en-US" sz="1400" dirty="0" smtClean="0"/>
          </a:p>
          <a:p>
            <a:pPr marL="287981" lvl="1" algn="ctr">
              <a:defRPr/>
            </a:pPr>
            <a:r>
              <a:rPr lang="en-US" sz="1400" dirty="0" smtClean="0"/>
              <a:t>websites</a:t>
            </a:r>
            <a:endParaRPr lang="en-US" sz="1400" dirty="0"/>
          </a:p>
        </p:txBody>
      </p:sp>
      <p:pic>
        <p:nvPicPr>
          <p:cNvPr id="31" name="Picture 6" descr="Image result for free wifi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11" y="4402250"/>
            <a:ext cx="1687413" cy="9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241927" y="5715000"/>
            <a:ext cx="2196473" cy="30777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marL="287981" lvl="1" algn="ctr">
              <a:defRPr/>
            </a:pPr>
            <a:r>
              <a:rPr lang="en-US" sz="1400" dirty="0"/>
              <a:t>Phishing attacks </a:t>
            </a:r>
            <a:endParaRPr lang="en-US" sz="1400" dirty="0" smtClean="0"/>
          </a:p>
        </p:txBody>
      </p:sp>
      <p:pic>
        <p:nvPicPr>
          <p:cNvPr id="33" name="Picture 4" descr="Image result for phishing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0" y="4155462"/>
            <a:ext cx="1321590" cy="141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3581400" y="3276600"/>
            <a:ext cx="2209800" cy="307771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defTabSz="914340">
              <a:defRPr/>
            </a:pPr>
            <a:r>
              <a:rPr lang="en-US" sz="1400" dirty="0" smtClean="0">
                <a:latin typeface="+mj-lt"/>
              </a:rPr>
              <a:t>Removable Media</a:t>
            </a:r>
            <a:endParaRPr lang="en-US" sz="1400" dirty="0">
              <a:latin typeface="+mj-lt"/>
            </a:endParaRPr>
          </a:p>
        </p:txBody>
      </p:sp>
      <p:pic>
        <p:nvPicPr>
          <p:cNvPr id="35" name="Picture 8" descr="Image result for adware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43668"/>
            <a:ext cx="1881586" cy="15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658968" cy="17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Image result for illegal downloading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009" y="4228699"/>
            <a:ext cx="1348205" cy="122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20" y="1606620"/>
            <a:ext cx="1947964" cy="161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1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  <p:bldP spid="32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mage result for antivirus software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3"/>
            <a:ext cx="9160933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2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/>
              <a:t>Parental Control</a:t>
            </a:r>
          </a:p>
        </p:txBody>
      </p:sp>
      <p:pic>
        <p:nvPicPr>
          <p:cNvPr id="6" name="Picture 4" descr="Image result for net nanny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2127"/>
            <a:ext cx="3038735" cy="1488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694033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Net </a:t>
            </a:r>
            <a:r>
              <a:rPr lang="en-GB" sz="1600" b="1" dirty="0" smtClean="0"/>
              <a:t>Nanny/Features</a:t>
            </a:r>
            <a:r>
              <a:rPr lang="en-US" sz="1600" dirty="0" smtClean="0"/>
              <a:t>: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Parental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Internet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Limit exposure to ADULT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Screen Time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Alerts and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Remote access</a:t>
            </a:r>
            <a:endParaRPr lang="en-GB" sz="1600" dirty="0"/>
          </a:p>
        </p:txBody>
      </p:sp>
      <p:pic>
        <p:nvPicPr>
          <p:cNvPr id="8" name="Picture 12" descr="Related image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 t="12279" r="1476" b="3597"/>
          <a:stretch/>
        </p:blipFill>
        <p:spPr bwMode="auto">
          <a:xfrm>
            <a:off x="3733800" y="1186313"/>
            <a:ext cx="4925613" cy="35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1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/>
              <a:t>Smart Phone Security Threats</a:t>
            </a:r>
            <a:endParaRPr lang="en-GB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158731"/>
            <a:ext cx="9143999" cy="146259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7" name="AutoShape 2" descr="https://dl-mail.ymail.com/ws/download/mailboxes/@.id==VjN-SLc7474AX2OOGYK7PoacTXuE_Evp6jUKPraHuoilfcEGeOn6dh3oCPxjbXywH6VBk0QLVzwlZZtodeKebbL8Jw/messages/@.id==AG5T8doPAXhLXHuAZA0AIOnMubs/content/parts/@.id==3/raw?appid=YMailNorrinLaunch&amp;ymreqid=779d6a32-853a-aace-1ca6-8f000001dd00&amp;token=zitEzqOML3j84e6ealFTT5U7-km5qEQF52lp7AcCuBbW3ex9T16epoc2WeZ2uSJSCKbzDtrHoEy11XUNefPJpjMjgmqz2S0QhVvn72Cil46hSpeIgHaKmuKPk8gXg4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9"/>
          <a:stretch/>
        </p:blipFill>
        <p:spPr bwMode="auto">
          <a:xfrm>
            <a:off x="3231854" y="2057400"/>
            <a:ext cx="348704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Elbow Connector 8"/>
          <p:cNvCxnSpPr/>
          <p:nvPr/>
        </p:nvCxnSpPr>
        <p:spPr>
          <a:xfrm flipV="1">
            <a:off x="5257800" y="2675277"/>
            <a:ext cx="1038225" cy="325943"/>
          </a:xfrm>
          <a:prstGeom prst="bentConnector3">
            <a:avLst/>
          </a:prstGeom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>
            <a:off x="2162176" y="2509840"/>
            <a:ext cx="1571625" cy="461960"/>
          </a:xfrm>
          <a:prstGeom prst="bentConnector3">
            <a:avLst>
              <a:gd name="adj1" fmla="val 41381"/>
            </a:avLst>
          </a:prstGeom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>
            <a:off x="1981200" y="4408576"/>
            <a:ext cx="1828800" cy="620625"/>
          </a:xfrm>
          <a:prstGeom prst="bentConnector3">
            <a:avLst>
              <a:gd name="adj1" fmla="val 33333"/>
            </a:avLst>
          </a:prstGeom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flipV="1">
            <a:off x="5658787" y="4656820"/>
            <a:ext cx="930822" cy="476250"/>
          </a:xfrm>
          <a:prstGeom prst="bentConnector3">
            <a:avLst>
              <a:gd name="adj1" fmla="val 34537"/>
            </a:avLst>
          </a:prstGeom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55574" y="1795463"/>
            <a:ext cx="2701926" cy="18811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rgbClr val="002060"/>
                </a:solidFill>
              </a:rPr>
              <a:t>Downloadable Application Threats:</a:t>
            </a:r>
          </a:p>
          <a:p>
            <a:pPr algn="ctr"/>
            <a:endParaRPr lang="en-US" sz="1100" b="1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</a:rPr>
              <a:t>Malware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</a:rPr>
              <a:t>Spyware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</a:rPr>
              <a:t>Privacy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</a:rPr>
              <a:t>Zero Day Attacks</a:t>
            </a:r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8500" y="4048983"/>
            <a:ext cx="2709000" cy="14192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002060"/>
                </a:solidFill>
              </a:rPr>
              <a:t>Net and </a:t>
            </a:r>
            <a:r>
              <a:rPr lang="en-US" sz="1100" b="1" dirty="0" err="1" smtClean="0">
                <a:solidFill>
                  <a:srgbClr val="002060"/>
                </a:solidFill>
              </a:rPr>
              <a:t>WiFi</a:t>
            </a:r>
            <a:r>
              <a:rPr lang="en-US" sz="1100" b="1" dirty="0" smtClean="0">
                <a:solidFill>
                  <a:srgbClr val="002060"/>
                </a:solidFill>
              </a:rPr>
              <a:t> Security Threats: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</a:rPr>
              <a:t>Network Exploits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>
                <a:solidFill>
                  <a:srgbClr val="002060"/>
                </a:solidFill>
              </a:rPr>
              <a:t>WiFi</a:t>
            </a:r>
            <a:r>
              <a:rPr lang="en-US" sz="1100" dirty="0" smtClean="0">
                <a:solidFill>
                  <a:srgbClr val="002060"/>
                </a:solidFill>
              </a:rPr>
              <a:t> Sniffing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</a:rPr>
              <a:t>Cross-Platform Attacks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</a:rPr>
              <a:t>BYOD</a:t>
            </a:r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96024" y="1890713"/>
            <a:ext cx="2562227" cy="19288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002060"/>
                </a:solidFill>
              </a:rPr>
              <a:t>General Cyber Security Threats:</a:t>
            </a:r>
          </a:p>
          <a:p>
            <a:endParaRPr lang="en-US" sz="1100" dirty="0" smtClean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</a:rPr>
              <a:t>Phishing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</a:rPr>
              <a:t>Social Engineering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</a:rPr>
              <a:t>Drive By Downloads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</a:rPr>
              <a:t>Browser Flaws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</a:rPr>
              <a:t>OS Flaws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96024" y="4224501"/>
            <a:ext cx="2451824" cy="9085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rgbClr val="002060"/>
                </a:solidFill>
              </a:rPr>
              <a:t>Physical Threat:</a:t>
            </a:r>
          </a:p>
          <a:p>
            <a:endParaRPr lang="en-US" sz="11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2060"/>
                </a:solidFill>
              </a:rPr>
              <a:t>Loss / Theft</a:t>
            </a:r>
            <a:endParaRPr lang="en-GB" sz="1100" dirty="0">
              <a:solidFill>
                <a:srgbClr val="002060"/>
              </a:solidFill>
            </a:endParaRPr>
          </a:p>
        </p:txBody>
      </p:sp>
      <p:pic>
        <p:nvPicPr>
          <p:cNvPr id="17" name="Picture 4" descr="Image result for caution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57" y="3126134"/>
            <a:ext cx="1171575" cy="108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08CBA-FB58-480C-BB6A-C2F0202F702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52400"/>
            <a:ext cx="8686800" cy="762000"/>
          </a:xfrm>
        </p:spPr>
        <p:txBody>
          <a:bodyPr/>
          <a:lstStyle/>
          <a:p>
            <a:r>
              <a:rPr lang="en-US" dirty="0"/>
              <a:t>How to Ensure Your Mobile Phone Security </a:t>
            </a:r>
            <a:r>
              <a:rPr lang="en-US" dirty="0" smtClean="0"/>
              <a:t>&amp; Privacy</a:t>
            </a:r>
            <a:endParaRPr lang="en-US" dirty="0"/>
          </a:p>
        </p:txBody>
      </p:sp>
      <p:pic>
        <p:nvPicPr>
          <p:cNvPr id="5" name="Picture 5" descr="Endpoint Protection Softwa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9" r="29092"/>
          <a:stretch/>
        </p:blipFill>
        <p:spPr bwMode="auto">
          <a:xfrm>
            <a:off x="838200" y="1304184"/>
            <a:ext cx="2585804" cy="433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96737083"/>
              </p:ext>
            </p:extLst>
          </p:nvPr>
        </p:nvGraphicFramePr>
        <p:xfrm>
          <a:off x="3727953" y="1422397"/>
          <a:ext cx="46262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365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L Presentation Template 2018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NRL Presentation Template 2018</Template>
  <TotalTime>474</TotalTime>
  <Words>831</Words>
  <Application>Microsoft Office PowerPoint</Application>
  <PresentationFormat>On-screen Show (4:3)</PresentationFormat>
  <Paragraphs>218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 Unicode MS</vt:lpstr>
      <vt:lpstr>ＭＳ ゴシック</vt:lpstr>
      <vt:lpstr>Arial</vt:lpstr>
      <vt:lpstr>Calibri</vt:lpstr>
      <vt:lpstr>Century Gothic</vt:lpstr>
      <vt:lpstr>Exo</vt:lpstr>
      <vt:lpstr>Helvetica</vt:lpstr>
      <vt:lpstr>Helvetica Neue Light</vt:lpstr>
      <vt:lpstr>Times New Roman</vt:lpstr>
      <vt:lpstr>Wingdings</vt:lpstr>
      <vt:lpstr>NRL Presentation Template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Reference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Jennings (NRL)</dc:creator>
  <cp:lastModifiedBy>Reem Mubarak (NRL)</cp:lastModifiedBy>
  <cp:revision>48</cp:revision>
  <cp:lastPrinted>2017-05-16T10:32:10Z</cp:lastPrinted>
  <dcterms:created xsi:type="dcterms:W3CDTF">2018-04-18T07:18:58Z</dcterms:created>
  <dcterms:modified xsi:type="dcterms:W3CDTF">2019-03-21T04:38:16Z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