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5" r:id="rId2"/>
    <p:sldId id="459" r:id="rId3"/>
    <p:sldId id="458" r:id="rId4"/>
    <p:sldId id="460" r:id="rId5"/>
    <p:sldId id="46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04040"/>
    <a:srgbClr val="0E4C85"/>
    <a:srgbClr val="0D2746"/>
    <a:srgbClr val="0070C0"/>
    <a:srgbClr val="4E72D6"/>
    <a:srgbClr val="425EE8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29" autoAdjust="0"/>
    <p:restoredTop sz="94679" autoAdjust="0"/>
  </p:normalViewPr>
  <p:slideViewPr>
    <p:cSldViewPr>
      <p:cViewPr>
        <p:scale>
          <a:sx n="90" d="100"/>
          <a:sy n="90" d="100"/>
        </p:scale>
        <p:origin x="1836" y="510"/>
      </p:cViewPr>
      <p:guideLst>
        <p:guide orient="horz" pos="2160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7758"/>
    </p:cViewPr>
  </p:sorterViewPr>
  <p:notesViewPr>
    <p:cSldViewPr>
      <p:cViewPr varScale="1">
        <p:scale>
          <a:sx n="84" d="100"/>
          <a:sy n="84" d="100"/>
        </p:scale>
        <p:origin x="-3756" y="-84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C4D7A1-8D3B-4416-A030-81F1408CC29D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228C91-DB53-4587-8FD0-D67474F7D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42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6232A1-24D9-40D6-8611-EAB15803313B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1D99AF-9BA1-4963-A96C-D57993FA7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4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572000" cy="68616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953001" y="3429000"/>
            <a:ext cx="3733800" cy="1447800"/>
          </a:xfrm>
          <a:prstGeom prst="rect">
            <a:avLst/>
          </a:prstGeom>
        </p:spPr>
        <p:txBody>
          <a:bodyPr/>
          <a:lstStyle>
            <a:lvl1pPr marL="0" indent="0" algn="l">
              <a:defRPr sz="2000">
                <a:solidFill>
                  <a:srgbClr val="0D2746"/>
                </a:solidFill>
                <a:latin typeface="Century Gothic" pitchFamily="34" charset="0"/>
              </a:defRPr>
            </a:lvl1pPr>
          </a:lstStyle>
          <a:p>
            <a:pPr lvl="0"/>
            <a:r>
              <a:rPr lang="en-US" dirty="0" smtClean="0"/>
              <a:t>Subheading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07" y="2054013"/>
            <a:ext cx="4900299" cy="290962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953000" y="6096000"/>
            <a:ext cx="3733800" cy="533400"/>
          </a:xfrm>
          <a:prstGeom prst="rect">
            <a:avLst/>
          </a:prstGeom>
        </p:spPr>
        <p:txBody>
          <a:bodyPr/>
          <a:lstStyle>
            <a:lvl1pPr marL="0" indent="0">
              <a:defRPr sz="1600">
                <a:solidFill>
                  <a:srgbClr val="0D2746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Date: </a:t>
            </a:r>
          </a:p>
          <a:p>
            <a:pPr lvl="0"/>
            <a:r>
              <a:rPr lang="en-US" dirty="0" smtClean="0"/>
              <a:t>Presenter: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953000" y="2209800"/>
            <a:ext cx="3733800" cy="1220788"/>
          </a:xfrm>
          <a:prstGeom prst="rect">
            <a:avLst/>
          </a:prstGeom>
        </p:spPr>
        <p:txBody>
          <a:bodyPr/>
          <a:lstStyle>
            <a:lvl1pPr marL="0" indent="0" algn="l">
              <a:defRPr sz="3200" b="1" cap="all" baseline="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8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 Slide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219200"/>
            <a:ext cx="8229600" cy="4648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" y="228600"/>
            <a:ext cx="82296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609600"/>
            <a:ext cx="8229600" cy="381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920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786423" y="1219200"/>
            <a:ext cx="3886200" cy="4648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" y="228600"/>
            <a:ext cx="82296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609600"/>
            <a:ext cx="8229600" cy="381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57200" y="1219200"/>
            <a:ext cx="3886200" cy="4648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503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" y="228600"/>
            <a:ext cx="82296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609600"/>
            <a:ext cx="8229600" cy="381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4"/>
          </p:nvPr>
        </p:nvSpPr>
        <p:spPr>
          <a:xfrm>
            <a:off x="457200" y="1447800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135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Heading and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rgbClr val="002060"/>
                </a:solidFill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1pPr>
            <a:lvl2pPr>
              <a:defRPr sz="19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2pPr>
            <a:lvl3pPr marL="1143000" indent="-228600">
              <a:defRPr lang="en-US" sz="18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>
              <a:def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>
              <a:defRPr lang="en-US" sz="14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smtClean="0"/>
              <a:t>Fourth level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4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rgbClr val="002060"/>
                </a:solidFill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6612" y="2220912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1pPr>
            <a:lvl2pPr marL="742950" indent="-285750">
              <a:defRPr lang="en-US" sz="19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4pPr>
            <a:lvl5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57200" y="228600"/>
            <a:ext cx="82296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57200" y="609600"/>
            <a:ext cx="8229600" cy="381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240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rgbClr val="002060"/>
                </a:solidFill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1pPr>
            <a:lvl2pPr>
              <a:defRPr sz="19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2pPr>
            <a:lvl3pPr marL="1143000" indent="-228600">
              <a:defRPr lang="en-US" sz="18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>
              <a:defRPr lang="en-US" sz="16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>
              <a:defRPr lang="en-US" sz="14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smtClean="0"/>
              <a:t>Fourth level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4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rgbClr val="002060"/>
                </a:solidFill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6612" y="2220912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1pPr>
            <a:lvl2pPr marL="742950" indent="-285750">
              <a:defRPr lang="en-US" sz="19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4pPr>
            <a:lvl5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57200" y="228599"/>
            <a:ext cx="8229600" cy="762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1530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0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1538288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8"/>
            <a:ext cx="5340350" cy="449421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defRPr>
            </a:lvl1pPr>
            <a:lvl2pPr>
              <a:defRPr sz="1900">
                <a:solidFill>
                  <a:srgbClr val="002060"/>
                </a:solidFill>
                <a:latin typeface="Century Gothic" pitchFamily="34" charset="0"/>
              </a:defRPr>
            </a:lvl2pPr>
            <a:lvl3pPr>
              <a:defRPr sz="1800">
                <a:solidFill>
                  <a:srgbClr val="002060"/>
                </a:solidFill>
                <a:latin typeface="Century Gothic" pitchFamily="34" charset="0"/>
              </a:defRPr>
            </a:lvl3pPr>
            <a:lvl4pPr>
              <a:defRPr sz="1600">
                <a:solidFill>
                  <a:srgbClr val="002060"/>
                </a:solidFill>
                <a:latin typeface="Century Gothic" pitchFamily="34" charset="0"/>
              </a:defRPr>
            </a:lvl4pPr>
            <a:lvl5pPr>
              <a:defRPr sz="1400">
                <a:solidFill>
                  <a:srgbClr val="002060"/>
                </a:solidFill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700339"/>
            <a:ext cx="3008313" cy="334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4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802"/>
            <a:ext cx="5486400" cy="3279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entury Gothic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8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8229600" cy="464820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Century Gothic" pitchFamily="34" charset="0"/>
              </a:defRPr>
            </a:lvl1pPr>
            <a:lvl2pPr>
              <a:defRPr>
                <a:solidFill>
                  <a:srgbClr val="002060"/>
                </a:solidFill>
                <a:latin typeface="Century Gothic" pitchFamily="34" charset="0"/>
              </a:defRPr>
            </a:lvl2pPr>
            <a:lvl3pPr>
              <a:defRPr>
                <a:solidFill>
                  <a:srgbClr val="002060"/>
                </a:solidFill>
                <a:latin typeface="Century Gothic" pitchFamily="34" charset="0"/>
              </a:defRPr>
            </a:lvl3pPr>
            <a:lvl4pPr>
              <a:defRPr>
                <a:solidFill>
                  <a:srgbClr val="002060"/>
                </a:solidFill>
                <a:latin typeface="Century Gothic" pitchFamily="34" charset="0"/>
              </a:defRPr>
            </a:lvl4pPr>
            <a:lvl5pPr>
              <a:defRPr>
                <a:solidFill>
                  <a:srgbClr val="002060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229600" cy="71596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002060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88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39877"/>
            <a:ext cx="2057400" cy="4632325"/>
          </a:xfrm>
          <a:prstGeom prst="rect">
            <a:avLst/>
          </a:prstGeom>
        </p:spPr>
        <p:txBody>
          <a:bodyPr vert="eaVert"/>
          <a:lstStyle>
            <a:lvl1pPr>
              <a:defRPr b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39877"/>
            <a:ext cx="6019800" cy="46323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Century Gothic" pitchFamily="34" charset="0"/>
              </a:defRPr>
            </a:lvl1pPr>
            <a:lvl2pPr>
              <a:defRPr>
                <a:solidFill>
                  <a:srgbClr val="002060"/>
                </a:solidFill>
                <a:latin typeface="Century Gothic" pitchFamily="34" charset="0"/>
              </a:defRPr>
            </a:lvl2pPr>
            <a:lvl3pPr>
              <a:defRPr>
                <a:solidFill>
                  <a:srgbClr val="002060"/>
                </a:solidFill>
                <a:latin typeface="Century Gothic" pitchFamily="34" charset="0"/>
              </a:defRPr>
            </a:lvl3pPr>
            <a:lvl4pPr>
              <a:defRPr>
                <a:solidFill>
                  <a:srgbClr val="002060"/>
                </a:solidFill>
                <a:latin typeface="Century Gothic" pitchFamily="34" charset="0"/>
              </a:defRPr>
            </a:lvl4pPr>
            <a:lvl5pPr>
              <a:defRPr>
                <a:solidFill>
                  <a:srgbClr val="002060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60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76200" y="0"/>
            <a:ext cx="4648200" cy="68616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810000"/>
            <a:ext cx="3789729" cy="1065112"/>
          </a:xfrm>
          <a:prstGeom prst="rect">
            <a:avLst/>
          </a:prstGeom>
        </p:spPr>
        <p:txBody>
          <a:bodyPr/>
          <a:lstStyle>
            <a:lvl1pPr marL="0" indent="0" algn="l">
              <a:defRPr sz="20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lvl="0"/>
            <a:r>
              <a:rPr lang="en-US" dirty="0" smtClean="0"/>
              <a:t>Subheading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1" t="30264" b="30635"/>
          <a:stretch/>
        </p:blipFill>
        <p:spPr>
          <a:xfrm>
            <a:off x="457200" y="269358"/>
            <a:ext cx="4082902" cy="1137684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96000"/>
            <a:ext cx="3810000" cy="533400"/>
          </a:xfrm>
          <a:prstGeom prst="rect">
            <a:avLst/>
          </a:prstGeom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Date: </a:t>
            </a:r>
          </a:p>
          <a:p>
            <a:pPr lvl="0"/>
            <a:r>
              <a:rPr lang="en-US" dirty="0" smtClean="0"/>
              <a:t>Presenter: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2362200"/>
            <a:ext cx="3810000" cy="1447800"/>
          </a:xfrm>
          <a:prstGeom prst="rect">
            <a:avLst/>
          </a:prstGeom>
        </p:spPr>
        <p:txBody>
          <a:bodyPr/>
          <a:lstStyle>
            <a:lvl1pPr marL="0" indent="0">
              <a:defRPr sz="32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3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5638800" cy="1362075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cap="all" baseline="0" dirty="0">
                <a:solidFill>
                  <a:srgbClr val="0D2746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2" descr="C:\Documents and Settings\NRL\Desktop\NRL Secondary Brand Device\NRL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648" y="-11114"/>
            <a:ext cx="2603352" cy="686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6083595"/>
            <a:ext cx="5638800" cy="381000"/>
          </a:xfrm>
          <a:prstGeom prst="rect">
            <a:avLst/>
          </a:prstGeom>
        </p:spPr>
        <p:txBody>
          <a:bodyPr/>
          <a:lstStyle>
            <a:lvl1pPr marL="0" indent="0">
              <a:defRPr sz="160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94" b="37520"/>
          <a:stretch/>
        </p:blipFill>
        <p:spPr>
          <a:xfrm>
            <a:off x="152400" y="162441"/>
            <a:ext cx="4953000" cy="1351517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57200" y="3962400"/>
            <a:ext cx="5638800" cy="990600"/>
          </a:xfrm>
          <a:prstGeom prst="rect">
            <a:avLst/>
          </a:prstGeom>
        </p:spPr>
        <p:txBody>
          <a:bodyPr/>
          <a:lstStyle>
            <a:lvl1pPr marL="0" indent="0">
              <a:defRPr sz="200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32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section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516" y="2432843"/>
            <a:ext cx="5638800" cy="990600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cap="all" baseline="0" dirty="0">
                <a:solidFill>
                  <a:srgbClr val="0D2746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94" b="37520"/>
          <a:stretch/>
        </p:blipFill>
        <p:spPr>
          <a:xfrm>
            <a:off x="163033" y="160669"/>
            <a:ext cx="4191000" cy="114359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62516" y="3423442"/>
            <a:ext cx="5638800" cy="129540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buClr>
                <a:srgbClr val="0B67B2"/>
              </a:buClr>
              <a:buFont typeface="Wingdings" pitchFamily="2" charset="2"/>
              <a:buChar char="§"/>
              <a:defRPr sz="1800">
                <a:solidFill>
                  <a:srgbClr val="0D274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Click to edit </a:t>
            </a:r>
          </a:p>
        </p:txBody>
      </p:sp>
    </p:spTree>
    <p:extLst>
      <p:ext uri="{BB962C8B-B14F-4D97-AF65-F5344CB8AC3E}">
        <p14:creationId xmlns:p14="http://schemas.microsoft.com/office/powerpoint/2010/main" val="106980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219200"/>
            <a:ext cx="7391400" cy="12954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50000"/>
              </a:lnSpc>
              <a:spcBef>
                <a:spcPts val="0"/>
              </a:spcBef>
              <a:buClr>
                <a:srgbClr val="0B67B2"/>
              </a:buClr>
              <a:buFont typeface="+mj-lt"/>
              <a:buAutoNum type="arabicPeriod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Content</a:t>
            </a:r>
          </a:p>
          <a:p>
            <a:pPr lvl="0"/>
            <a:r>
              <a:rPr lang="en-US" dirty="0" smtClean="0"/>
              <a:t>Content</a:t>
            </a:r>
          </a:p>
          <a:p>
            <a:pPr lvl="0"/>
            <a:r>
              <a:rPr lang="en-US" dirty="0" smtClean="0"/>
              <a:t>Content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>
            <a:lvl1pPr>
              <a:defRPr>
                <a:solidFill>
                  <a:srgbClr val="0D2746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70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>
            <a:lvl1pPr>
              <a:defRPr>
                <a:solidFill>
                  <a:srgbClr val="0D2746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1008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 Slide without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71600"/>
            <a:ext cx="8229600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1pPr>
            <a:lvl2pPr marL="287338" indent="-287338">
              <a:spcBef>
                <a:spcPts val="0"/>
              </a:spcBef>
              <a:buClr>
                <a:srgbClr val="0070C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2pPr>
            <a:lvl3pPr marL="574675" indent="-28733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entury Gothic" pitchFamily="34" charset="0"/>
              <a:buChar char="–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3pPr>
            <a:lvl4pPr marL="862013" indent="-287338">
              <a:spcBef>
                <a:spcPts val="0"/>
              </a:spcBef>
              <a:buFont typeface="Wingdings" pitchFamily="2" charset="2"/>
              <a:buChar char="§"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4pPr>
            <a:lvl5pPr>
              <a:spcBef>
                <a:spcPts val="0"/>
              </a:spcBef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4726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 Slide without subheading, extra lon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219200"/>
            <a:ext cx="8229600" cy="4648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552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C08CBA-FB58-480C-BB6A-C2F0202F702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2400" b="1" cap="all" baseline="0">
                <a:solidFill>
                  <a:srgbClr val="0D2746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2000" b="0" baseline="0">
                <a:solidFill>
                  <a:srgbClr val="0D2746"/>
                </a:solidFill>
              </a:defRPr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229600" cy="4572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1pPr>
            <a:lvl2pPr marL="287338" indent="-287338">
              <a:spcBef>
                <a:spcPts val="0"/>
              </a:spcBef>
              <a:buClr>
                <a:srgbClr val="0070C0"/>
              </a:buClr>
              <a:buFont typeface="Arial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2pPr>
            <a:lvl3pPr marL="574675" indent="-287338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Font typeface="Century Gothic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3pPr>
            <a:lvl4pPr marL="862013" indent="-287338">
              <a:spcBef>
                <a:spcPts val="0"/>
              </a:spcBef>
              <a:buFont typeface="Wingdings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4pPr>
            <a:lvl5pPr>
              <a:spcBef>
                <a:spcPts val="0"/>
              </a:spcBef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0093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8CBA-FB58-480C-BB6A-C2F0202F702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5" descr="third brand device.jp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83325"/>
            <a:ext cx="91440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76237" y="6393791"/>
            <a:ext cx="80819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solidFill>
                  <a:schemeClr val="bg1"/>
                </a:solidFill>
                <a:latin typeface="Century Gothic" pitchFamily="34" charset="0"/>
              </a:rPr>
              <a:t>National Reference Laboratory  |</a:t>
            </a:r>
            <a:r>
              <a:rPr lang="en-US" sz="1100" baseline="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100" dirty="0" smtClean="0">
                <a:solidFill>
                  <a:schemeClr val="bg1"/>
                </a:solidFill>
                <a:latin typeface="Century Gothic" pitchFamily="34" charset="0"/>
              </a:rPr>
              <a:t>Providing</a:t>
            </a:r>
            <a:r>
              <a:rPr lang="en-US" sz="1100" baseline="0" dirty="0" smtClean="0">
                <a:solidFill>
                  <a:schemeClr val="bg1"/>
                </a:solidFill>
                <a:latin typeface="Century Gothic" pitchFamily="34" charset="0"/>
              </a:rPr>
              <a:t> q</a:t>
            </a:r>
            <a:r>
              <a:rPr lang="en-US" sz="1100" dirty="0" smtClean="0">
                <a:solidFill>
                  <a:schemeClr val="bg1"/>
                </a:solidFill>
                <a:latin typeface="Century Gothic" pitchFamily="34" charset="0"/>
              </a:rPr>
              <a:t>uality medical laboratory results</a:t>
            </a:r>
            <a:r>
              <a:rPr lang="en-US" sz="1100" baseline="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US" sz="1100" dirty="0" smtClean="0">
                <a:solidFill>
                  <a:schemeClr val="bg1"/>
                </a:solidFill>
                <a:latin typeface="Century Gothic" pitchFamily="34" charset="0"/>
              </a:rPr>
              <a:t>faster</a:t>
            </a:r>
            <a:endParaRPr lang="en-US" sz="11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7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64" r:id="rId4"/>
    <p:sldLayoutId id="2147483666" r:id="rId5"/>
    <p:sldLayoutId id="2147483669" r:id="rId6"/>
    <p:sldLayoutId id="2147483662" r:id="rId7"/>
    <p:sldLayoutId id="2147483667" r:id="rId8"/>
    <p:sldLayoutId id="2147483652" r:id="rId9"/>
    <p:sldLayoutId id="2147483668" r:id="rId10"/>
    <p:sldLayoutId id="2147483670" r:id="rId11"/>
    <p:sldLayoutId id="2147483671" r:id="rId12"/>
    <p:sldLayoutId id="2147483653" r:id="rId13"/>
    <p:sldLayoutId id="2147483672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56544" y="3505200"/>
            <a:ext cx="3733800" cy="1447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Date: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8200" y="1828800"/>
            <a:ext cx="4038600" cy="1220788"/>
          </a:xfrm>
        </p:spPr>
        <p:txBody>
          <a:bodyPr/>
          <a:lstStyle/>
          <a:p>
            <a:r>
              <a:rPr lang="en-US" dirty="0"/>
              <a:t>What is Patient Confidentiality?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08CBA-FB58-480C-BB6A-C2F0202F702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marL="285750" lvl="0" indent="-28575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dirty="0"/>
              <a:t>Patient confidentiality means that personal and medical information given to a health care provider will not be disclosed to others unless the individual has given specific permission for such release.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What is Patient Confidentiality?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08CBA-FB58-480C-BB6A-C2F0202F702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Century Gothic dark grey</a:t>
            </a:r>
          </a:p>
          <a:p>
            <a:r>
              <a:rPr lang="en-US" dirty="0" smtClean="0"/>
              <a:t>Font size 16</a:t>
            </a:r>
          </a:p>
          <a:p>
            <a:r>
              <a:rPr lang="en-US" dirty="0" smtClean="0"/>
              <a:t>Single spaced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UAE law on confidentiality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63" y="1098552"/>
            <a:ext cx="8397711" cy="467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1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08CBA-FB58-480C-BB6A-C2F0202F702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1219200"/>
            <a:ext cx="8153400" cy="46482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Outcomes of a Strong Confidentiality </a:t>
            </a:r>
            <a:r>
              <a:rPr lang="en-GB" dirty="0" smtClean="0"/>
              <a:t>Culture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08CBA-FB58-480C-BB6A-C2F0202F702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40386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000" dirty="0"/>
              <a:t>Common Examples on Patient Confidentiality breaches </a:t>
            </a:r>
            <a:endParaRPr lang="en-GB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L Presentation Template 2018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NRL Presentation Template 2018</Template>
  <TotalTime>1341</TotalTime>
  <Words>41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NRL Presentation Template 2018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Reference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Kannan S Das</dc:creator>
  <cp:lastModifiedBy>Kannan Sivadasan Pillai Das (NRL)</cp:lastModifiedBy>
  <cp:revision>38</cp:revision>
  <cp:lastPrinted>2017-05-16T10:32:10Z</cp:lastPrinted>
  <dcterms:created xsi:type="dcterms:W3CDTF">2018-04-18T07:18:58Z</dcterms:created>
  <dcterms:modified xsi:type="dcterms:W3CDTF">2019-10-30T06:16:24Z</dcterms:modified>
</cp:coreProperties>
</file>