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35" r:id="rId2"/>
    <p:sldId id="451" r:id="rId3"/>
    <p:sldId id="456" r:id="rId4"/>
    <p:sldId id="453" r:id="rId5"/>
    <p:sldId id="454" r:id="rId6"/>
    <p:sldId id="455" r:id="rId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04040"/>
    <a:srgbClr val="0E4C85"/>
    <a:srgbClr val="0D2746"/>
    <a:srgbClr val="0070C0"/>
    <a:srgbClr val="4E72D6"/>
    <a:srgbClr val="425EE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 autoAdjust="0"/>
    <p:restoredTop sz="94679" autoAdjust="0"/>
  </p:normalViewPr>
  <p:slideViewPr>
    <p:cSldViewPr>
      <p:cViewPr varScale="1">
        <p:scale>
          <a:sx n="109" d="100"/>
          <a:sy n="109" d="100"/>
        </p:scale>
        <p:origin x="1296" y="126"/>
      </p:cViewPr>
      <p:guideLst>
        <p:guide orient="horz" pos="2160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50" d="100"/>
        <a:sy n="150" d="100"/>
      </p:scale>
      <p:origin x="0" y="7758"/>
    </p:cViewPr>
  </p:sorterViewPr>
  <p:notesViewPr>
    <p:cSldViewPr>
      <p:cViewPr varScale="1">
        <p:scale>
          <a:sx n="84" d="100"/>
          <a:sy n="84" d="100"/>
        </p:scale>
        <p:origin x="-3756" y="-8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C4D7A1-8D3B-4416-A030-81F1408CC29D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228C91-DB53-4587-8FD0-D67474F7D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2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6232A1-24D9-40D6-8611-EAB15803313B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1D99AF-9BA1-4963-A96C-D57993FA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72000" cy="68616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1" y="3429000"/>
            <a:ext cx="3733800" cy="1447800"/>
          </a:xfrm>
          <a:prstGeom prst="rect">
            <a:avLst/>
          </a:prstGeom>
        </p:spPr>
        <p:txBody>
          <a:bodyPr/>
          <a:lstStyle>
            <a:lvl1pPr marL="0" indent="0" algn="l">
              <a:defRPr sz="2000">
                <a:solidFill>
                  <a:srgbClr val="0D2746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07" y="2054013"/>
            <a:ext cx="4900299" cy="290962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6096000"/>
            <a:ext cx="3733800" cy="533400"/>
          </a:xfrm>
          <a:prstGeom prst="rect">
            <a:avLst/>
          </a:prstGeom>
        </p:spPr>
        <p:txBody>
          <a:bodyPr/>
          <a:lstStyle>
            <a:lvl1pPr marL="0" indent="0">
              <a:defRPr sz="1600">
                <a:solidFill>
                  <a:srgbClr val="0D274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Date: </a:t>
            </a:r>
          </a:p>
          <a:p>
            <a:pPr lvl="0"/>
            <a:r>
              <a:rPr lang="en-US" dirty="0" smtClean="0"/>
              <a:t>Presenter: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953000" y="2209800"/>
            <a:ext cx="3733800" cy="1220788"/>
          </a:xfrm>
          <a:prstGeom prst="rect">
            <a:avLst/>
          </a:prstGeom>
        </p:spPr>
        <p:txBody>
          <a:bodyPr/>
          <a:lstStyle>
            <a:lvl1pPr marL="0" indent="0" algn="l">
              <a:defRPr sz="3200" b="1" cap="all" baseline="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3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219200"/>
            <a:ext cx="8229600" cy="4648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609600"/>
            <a:ext cx="8229600" cy="381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20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86423" y="1219200"/>
            <a:ext cx="3886200" cy="4648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609600"/>
            <a:ext cx="8229600" cy="381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457200" y="1219200"/>
            <a:ext cx="3886200" cy="4648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03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609600"/>
            <a:ext cx="8229600" cy="381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4"/>
          </p:nvPr>
        </p:nvSpPr>
        <p:spPr>
          <a:xfrm>
            <a:off x="457200" y="1447800"/>
            <a:ext cx="8229600" cy="4343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35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002060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1pPr>
            <a:lvl2pPr>
              <a:defRPr sz="1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2pPr>
            <a:lvl3pPr marL="1143000" indent="-228600"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>
              <a:def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>
              <a:def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1143000" lvl="2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marL="1600200" lvl="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2057400" lvl="4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002060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646612" y="22209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1pPr>
            <a:lvl2pPr marL="742950" indent="-285750">
              <a:defRPr lang="en-US" sz="1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8229600" cy="381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57200" y="609600"/>
            <a:ext cx="8229600" cy="381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40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002060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1pPr>
            <a:lvl2pPr>
              <a:defRPr sz="1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2pPr>
            <a:lvl3pPr marL="1143000" indent="-228600">
              <a:defRPr lang="en-US" sz="1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>
              <a:defRPr lang="en-US" sz="16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>
              <a:def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1143000" lvl="2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marL="1600200" lvl="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2057400" lvl="4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002060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646612" y="22209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1pPr>
            <a:lvl2pPr marL="742950" indent="-285750">
              <a:defRPr lang="en-US" sz="1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7200" y="228599"/>
            <a:ext cx="8229600" cy="7620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53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153828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38288"/>
            <a:ext cx="5340350" cy="449421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defRPr>
            </a:lvl1pPr>
            <a:lvl2pPr>
              <a:defRPr sz="1900">
                <a:solidFill>
                  <a:srgbClr val="002060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002060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002060"/>
                </a:solidFill>
                <a:latin typeface="Century Gothic" pitchFamily="34" charset="0"/>
              </a:defRPr>
            </a:lvl4pPr>
            <a:lvl5pPr>
              <a:defRPr sz="1400">
                <a:solidFill>
                  <a:srgbClr val="002060"/>
                </a:solidFill>
                <a:latin typeface="Century Gothic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2700339"/>
            <a:ext cx="3008313" cy="334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4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47802"/>
            <a:ext cx="5486400" cy="327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  <a:latin typeface="Century Goth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464820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Century Gothic" pitchFamily="34" charset="0"/>
              </a:defRPr>
            </a:lvl1pPr>
            <a:lvl2pPr>
              <a:defRPr>
                <a:solidFill>
                  <a:srgbClr val="002060"/>
                </a:solidFill>
                <a:latin typeface="Century Gothic" pitchFamily="34" charset="0"/>
              </a:defRPr>
            </a:lvl2pPr>
            <a:lvl3pPr>
              <a:defRPr>
                <a:solidFill>
                  <a:srgbClr val="002060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002060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002060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71596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88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39877"/>
            <a:ext cx="2057400" cy="4632325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39877"/>
            <a:ext cx="6019800" cy="46323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2060"/>
                </a:solidFill>
                <a:latin typeface="Century Gothic" pitchFamily="34" charset="0"/>
              </a:defRPr>
            </a:lvl1pPr>
            <a:lvl2pPr>
              <a:defRPr>
                <a:solidFill>
                  <a:srgbClr val="002060"/>
                </a:solidFill>
                <a:latin typeface="Century Gothic" pitchFamily="34" charset="0"/>
              </a:defRPr>
            </a:lvl2pPr>
            <a:lvl3pPr>
              <a:defRPr>
                <a:solidFill>
                  <a:srgbClr val="002060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002060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002060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6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76200" y="0"/>
            <a:ext cx="4648200" cy="68616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810000"/>
            <a:ext cx="3789729" cy="1065112"/>
          </a:xfrm>
          <a:prstGeom prst="rect">
            <a:avLst/>
          </a:prstGeom>
        </p:spPr>
        <p:txBody>
          <a:bodyPr/>
          <a:lstStyle>
            <a:lvl1pPr marL="0" indent="0" algn="l">
              <a:defRPr sz="20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30264" b="30635"/>
          <a:stretch/>
        </p:blipFill>
        <p:spPr>
          <a:xfrm>
            <a:off x="457200" y="269358"/>
            <a:ext cx="4082902" cy="11376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0"/>
            <a:ext cx="3810000" cy="533400"/>
          </a:xfrm>
          <a:prstGeom prst="rect">
            <a:avLst/>
          </a:prstGeom>
        </p:spPr>
        <p:txBody>
          <a:bodyPr/>
          <a:lstStyle>
            <a:lvl1pPr marL="0" indent="0"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Date: </a:t>
            </a:r>
          </a:p>
          <a:p>
            <a:pPr lvl="0"/>
            <a:r>
              <a:rPr lang="en-US" dirty="0" smtClean="0"/>
              <a:t>Presenter: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362200"/>
            <a:ext cx="3810000" cy="1447800"/>
          </a:xfrm>
          <a:prstGeom prst="rect">
            <a:avLst/>
          </a:prstGeom>
        </p:spPr>
        <p:txBody>
          <a:bodyPr/>
          <a:lstStyle>
            <a:lvl1pPr marL="0" indent="0">
              <a:defRPr sz="32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3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5638800" cy="136207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cap="all" baseline="0" dirty="0">
                <a:solidFill>
                  <a:srgbClr val="0D2746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2" descr="C:\Documents and Settings\NRL\Desktop\NRL Secondary Brand Device\NRL bl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48" y="-11114"/>
            <a:ext cx="2603352" cy="686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6083595"/>
            <a:ext cx="5638800" cy="381000"/>
          </a:xfrm>
          <a:prstGeom prst="rect">
            <a:avLst/>
          </a:prstGeom>
        </p:spPr>
        <p:txBody>
          <a:bodyPr/>
          <a:lstStyle>
            <a:lvl1pPr marL="0" indent="0">
              <a:defRPr sz="160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4" b="37520"/>
          <a:stretch/>
        </p:blipFill>
        <p:spPr>
          <a:xfrm>
            <a:off x="152400" y="162441"/>
            <a:ext cx="4953000" cy="135151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57200" y="3962400"/>
            <a:ext cx="5638800" cy="990600"/>
          </a:xfrm>
          <a:prstGeom prst="rect">
            <a:avLst/>
          </a:prstGeom>
        </p:spPr>
        <p:txBody>
          <a:bodyPr/>
          <a:lstStyle>
            <a:lvl1pPr marL="0" indent="0">
              <a:defRPr sz="200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3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516" y="2432843"/>
            <a:ext cx="5638800" cy="9906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cap="all" baseline="0" dirty="0">
                <a:solidFill>
                  <a:srgbClr val="0D2746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4" b="37520"/>
          <a:stretch/>
        </p:blipFill>
        <p:spPr>
          <a:xfrm>
            <a:off x="163033" y="160669"/>
            <a:ext cx="4191000" cy="114359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62516" y="3423442"/>
            <a:ext cx="5638800" cy="12954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0B67B2"/>
              </a:buClr>
              <a:buFont typeface="Wingdings" pitchFamily="2" charset="2"/>
              <a:buChar char="§"/>
              <a:defRPr sz="1800">
                <a:solidFill>
                  <a:srgbClr val="0D2746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</a:t>
            </a:r>
          </a:p>
        </p:txBody>
      </p:sp>
    </p:spTree>
    <p:extLst>
      <p:ext uri="{BB962C8B-B14F-4D97-AF65-F5344CB8AC3E}">
        <p14:creationId xmlns:p14="http://schemas.microsoft.com/office/powerpoint/2010/main" val="106980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219200"/>
            <a:ext cx="7391400" cy="129540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spcBef>
                <a:spcPts val="0"/>
              </a:spcBef>
              <a:buClr>
                <a:srgbClr val="0B67B2"/>
              </a:buClr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Content</a:t>
            </a:r>
          </a:p>
          <a:p>
            <a:pPr lvl="0"/>
            <a:r>
              <a:rPr lang="en-US" dirty="0" smtClean="0"/>
              <a:t>Content</a:t>
            </a:r>
          </a:p>
          <a:p>
            <a:pPr lvl="0"/>
            <a:r>
              <a:rPr lang="en-US" dirty="0" smtClean="0"/>
              <a:t>Content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>
            <a:lvl1pPr>
              <a:defRPr>
                <a:solidFill>
                  <a:srgbClr val="0D2746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70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>
            <a:lvl1pPr>
              <a:defRPr>
                <a:solidFill>
                  <a:srgbClr val="0D2746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008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without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82296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87338" indent="-287338">
              <a:spcBef>
                <a:spcPts val="0"/>
              </a:spcBef>
              <a:buClr>
                <a:srgbClr val="0070C0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74675" indent="-287338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Century Gothic" pitchFamily="34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 marL="862013" indent="-287338">
              <a:spcBef>
                <a:spcPts val="0"/>
              </a:spcBef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4pPr>
            <a:lvl5pPr>
              <a:spcBef>
                <a:spcPts val="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4726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 Slide without subheading, extra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219200"/>
            <a:ext cx="8229600" cy="4648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52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08CBA-FB58-480C-BB6A-C2F0202F70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990600"/>
            <a:ext cx="82296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2400" b="1" cap="all" baseline="0">
                <a:solidFill>
                  <a:srgbClr val="0D2746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000" b="0" baseline="0">
                <a:solidFill>
                  <a:srgbClr val="0D2746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296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87338" indent="-287338">
              <a:spcBef>
                <a:spcPts val="0"/>
              </a:spcBef>
              <a:buClr>
                <a:srgbClr val="0070C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74675" indent="-287338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Century Gothic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 marL="862013" indent="-287338">
              <a:spcBef>
                <a:spcPts val="0"/>
              </a:spcBef>
              <a:buFont typeface="Wingdings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4pPr>
            <a:lvl5pPr>
              <a:spcBef>
                <a:spcPts val="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0093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08CBA-FB58-480C-BB6A-C2F0202F702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5" descr="third brand device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332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76237" y="6393791"/>
            <a:ext cx="80819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chemeClr val="bg1"/>
                </a:solidFill>
                <a:latin typeface="Century Gothic" pitchFamily="34" charset="0"/>
              </a:rPr>
              <a:t>National Reference Laboratory  |</a:t>
            </a:r>
            <a:r>
              <a:rPr lang="en-US" sz="1100" baseline="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Century Gothic" pitchFamily="34" charset="0"/>
              </a:rPr>
              <a:t>Providing</a:t>
            </a:r>
            <a:r>
              <a:rPr lang="en-US" sz="1100" baseline="0" dirty="0" smtClean="0">
                <a:solidFill>
                  <a:schemeClr val="bg1"/>
                </a:solidFill>
                <a:latin typeface="Century Gothic" pitchFamily="34" charset="0"/>
              </a:rPr>
              <a:t> q</a:t>
            </a:r>
            <a:r>
              <a:rPr lang="en-US" sz="1100" dirty="0" smtClean="0">
                <a:solidFill>
                  <a:schemeClr val="bg1"/>
                </a:solidFill>
                <a:latin typeface="Century Gothic" pitchFamily="34" charset="0"/>
              </a:rPr>
              <a:t>uality medical laboratory results</a:t>
            </a:r>
            <a:r>
              <a:rPr lang="en-US" sz="1100" baseline="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Century Gothic" pitchFamily="34" charset="0"/>
              </a:rPr>
              <a:t>faster</a:t>
            </a:r>
            <a:endParaRPr lang="en-US" sz="11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7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64" r:id="rId4"/>
    <p:sldLayoutId id="2147483666" r:id="rId5"/>
    <p:sldLayoutId id="2147483669" r:id="rId6"/>
    <p:sldLayoutId id="2147483662" r:id="rId7"/>
    <p:sldLayoutId id="2147483667" r:id="rId8"/>
    <p:sldLayoutId id="2147483652" r:id="rId9"/>
    <p:sldLayoutId id="2147483668" r:id="rId10"/>
    <p:sldLayoutId id="2147483670" r:id="rId11"/>
    <p:sldLayoutId id="2147483671" r:id="rId12"/>
    <p:sldLayoutId id="2147483653" r:id="rId13"/>
    <p:sldLayoutId id="2147483672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956544" y="3505200"/>
            <a:ext cx="3733800" cy="1447800"/>
          </a:xfrm>
        </p:spPr>
        <p:txBody>
          <a:bodyPr/>
          <a:lstStyle/>
          <a:p>
            <a:pPr marL="0" indent="0"/>
            <a:r>
              <a:rPr lang="en-US" dirty="0" smtClean="0"/>
              <a:t>Insert subheading (Century Gothic 28)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Date: April 17</a:t>
            </a:r>
            <a:r>
              <a:rPr lang="en-US" baseline="30000" dirty="0" smtClean="0"/>
              <a:t>th</a:t>
            </a:r>
            <a:r>
              <a:rPr lang="en-US" dirty="0" smtClean="0"/>
              <a:t> 2018 </a:t>
            </a:r>
          </a:p>
          <a:p>
            <a:r>
              <a:rPr lang="en-US" dirty="0"/>
              <a:t>(</a:t>
            </a:r>
            <a:r>
              <a:rPr lang="en-US" dirty="0" smtClean="0"/>
              <a:t>Century Gothic 16)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953000" y="1828800"/>
            <a:ext cx="3733800" cy="1220788"/>
          </a:xfrm>
        </p:spPr>
        <p:txBody>
          <a:bodyPr/>
          <a:lstStyle/>
          <a:p>
            <a:r>
              <a:rPr lang="en-US" dirty="0" smtClean="0"/>
              <a:t>INSERT TITLE (CENTURY GOTHIC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8464" y="4800600"/>
            <a:ext cx="3789729" cy="381000"/>
          </a:xfrm>
        </p:spPr>
        <p:txBody>
          <a:bodyPr/>
          <a:lstStyle/>
          <a:p>
            <a:r>
              <a:rPr lang="en-US" sz="1000" dirty="0"/>
              <a:t>Courtesy: WHO</a:t>
            </a:r>
            <a:endParaRPr lang="en-US" sz="1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8464" y="1904156"/>
            <a:ext cx="4267200" cy="2590800"/>
          </a:xfrm>
        </p:spPr>
        <p:txBody>
          <a:bodyPr/>
          <a:lstStyle/>
          <a:p>
            <a:r>
              <a:rPr lang="en-GB" dirty="0"/>
              <a:t>COVID-19 Droplet/Contact: Guide for putting on and removing </a:t>
            </a:r>
            <a:r>
              <a:rPr lang="en-GB" dirty="0" smtClean="0"/>
              <a:t>PPE 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5791200" y="450823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8CBA-FB58-480C-BB6A-C2F0202F702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Guide for putting on and removing PPE </a:t>
            </a:r>
          </a:p>
        </p:txBody>
      </p:sp>
      <p:pic>
        <p:nvPicPr>
          <p:cNvPr id="5" name="Guide for putting on and removing PPE according to droplet contact precautions for COVID-19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3716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4982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8CBA-FB58-480C-BB6A-C2F0202F702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0"/>
            <a:ext cx="4405005" cy="62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8CBA-FB58-480C-BB6A-C2F0202F70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4201262" cy="5943600"/>
          </a:xfrm>
        </p:spPr>
      </p:pic>
    </p:spTree>
    <p:extLst>
      <p:ext uri="{BB962C8B-B14F-4D97-AF65-F5344CB8AC3E}">
        <p14:creationId xmlns:p14="http://schemas.microsoft.com/office/powerpoint/2010/main" val="40719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08CBA-FB58-480C-BB6A-C2F0202F702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4055422" cy="5733190"/>
          </a:xfrm>
        </p:spPr>
      </p:pic>
    </p:spTree>
    <p:extLst>
      <p:ext uri="{BB962C8B-B14F-4D97-AF65-F5344CB8AC3E}">
        <p14:creationId xmlns:p14="http://schemas.microsoft.com/office/powerpoint/2010/main" val="102484064"/>
      </p:ext>
    </p:extLst>
  </p:cSld>
  <p:clrMapOvr>
    <a:masterClrMapping/>
  </p:clrMapOvr>
</p:sld>
</file>

<file path=ppt/theme/theme1.xml><?xml version="1.0" encoding="utf-8"?>
<a:theme xmlns:a="http://schemas.openxmlformats.org/drawingml/2006/main" name="NRL Presentation Template 2018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NRL Presentation Template 2018</Template>
  <TotalTime>394</TotalTime>
  <Words>48</Words>
  <Application>Microsoft Office PowerPoint</Application>
  <PresentationFormat>On-screen Show (4:3)</PresentationFormat>
  <Paragraphs>14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</vt:lpstr>
      <vt:lpstr>NRL Presentation Template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Reference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Kannan S Das</dc:creator>
  <cp:lastModifiedBy>Kannan Sivadasan Pillai Das (NRL)</cp:lastModifiedBy>
  <cp:revision>34</cp:revision>
  <cp:lastPrinted>2017-05-16T10:32:10Z</cp:lastPrinted>
  <dcterms:created xsi:type="dcterms:W3CDTF">2018-04-18T07:18:58Z</dcterms:created>
  <dcterms:modified xsi:type="dcterms:W3CDTF">2020-05-07T06:08:23Z</dcterms:modified>
</cp:coreProperties>
</file>