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6" r:id="rId2"/>
    <p:sldId id="257" r:id="rId3"/>
    <p:sldId id="258" r:id="rId4"/>
    <p:sldId id="259" r:id="rId5"/>
    <p:sldId id="260" r:id="rId6"/>
    <p:sldId id="261" r:id="rId7"/>
    <p:sldId id="265" r:id="rId8"/>
    <p:sldId id="267" r:id="rId9"/>
    <p:sldId id="262" r:id="rId10"/>
    <p:sldId id="279" r:id="rId11"/>
    <p:sldId id="280" r:id="rId12"/>
    <p:sldId id="281" r:id="rId13"/>
    <p:sldId id="292" r:id="rId14"/>
    <p:sldId id="283" r:id="rId15"/>
    <p:sldId id="282" r:id="rId16"/>
    <p:sldId id="284" r:id="rId17"/>
    <p:sldId id="285" r:id="rId18"/>
    <p:sldId id="286" r:id="rId19"/>
    <p:sldId id="287" r:id="rId20"/>
    <p:sldId id="288" r:id="rId21"/>
    <p:sldId id="289" r:id="rId22"/>
    <p:sldId id="290" r:id="rId23"/>
    <p:sldId id="276" r:id="rId24"/>
    <p:sldId id="277" r:id="rId25"/>
    <p:sldId id="274" r:id="rId26"/>
    <p:sldId id="278" r:id="rId27"/>
    <p:sldId id="29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718" autoAdjust="0"/>
  </p:normalViewPr>
  <p:slideViewPr>
    <p:cSldViewPr>
      <p:cViewPr varScale="1">
        <p:scale>
          <a:sx n="108" d="100"/>
          <a:sy n="108" d="100"/>
        </p:scale>
        <p:origin x="-1074" y="24"/>
      </p:cViewPr>
      <p:guideLst>
        <p:guide orient="horz" pos="2160"/>
        <p:guide pos="2880"/>
      </p:guideLst>
    </p:cSldViewPr>
  </p:slideViewPr>
  <p:outlineViewPr>
    <p:cViewPr>
      <p:scale>
        <a:sx n="33" d="100"/>
        <a:sy n="33" d="100"/>
      </p:scale>
      <p:origin x="0" y="8052"/>
    </p:cViewPr>
  </p:outlineViewPr>
  <p:notesTextViewPr>
    <p:cViewPr>
      <p:scale>
        <a:sx n="100" d="100"/>
        <a:sy n="100" d="100"/>
      </p:scale>
      <p:origin x="0" y="0"/>
    </p:cViewPr>
  </p:notesTextViewPr>
  <p:sorterViewPr>
    <p:cViewPr>
      <p:scale>
        <a:sx n="100" d="100"/>
        <a:sy n="100" d="100"/>
      </p:scale>
      <p:origin x="0" y="102"/>
    </p:cViewPr>
  </p:sorterViewPr>
  <p:notesViewPr>
    <p:cSldViewPr>
      <p:cViewPr varScale="1">
        <p:scale>
          <a:sx n="86" d="100"/>
          <a:sy n="86" d="100"/>
        </p:scale>
        <p:origin x="-3174"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2CF32D-92BC-472D-9EB5-72AC94260CD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377F1CE-645C-42D1-96FF-532387E2086B}">
      <dgm:prSet phldrT="[Text]"/>
      <dgm:spPr/>
      <dgm:t>
        <a:bodyPr/>
        <a:lstStyle/>
        <a:p>
          <a:r>
            <a:rPr lang="en-US" dirty="0" smtClean="0"/>
            <a:t>Patient Sample fails </a:t>
          </a:r>
        </a:p>
      </dgm:t>
    </dgm:pt>
    <dgm:pt modelId="{09120A85-4FEE-4173-94DF-C2DE9E08FD84}" type="parTrans" cxnId="{19540ADD-ADCA-4D76-A49D-FFA98C8D7F29}">
      <dgm:prSet/>
      <dgm:spPr/>
      <dgm:t>
        <a:bodyPr/>
        <a:lstStyle/>
        <a:p>
          <a:endParaRPr lang="en-US"/>
        </a:p>
      </dgm:t>
    </dgm:pt>
    <dgm:pt modelId="{06A6D1D5-0755-4638-B31B-FACECEE4511A}" type="sibTrans" cxnId="{19540ADD-ADCA-4D76-A49D-FFA98C8D7F29}">
      <dgm:prSet/>
      <dgm:spPr/>
      <dgm:t>
        <a:bodyPr/>
        <a:lstStyle/>
        <a:p>
          <a:endParaRPr lang="en-US"/>
        </a:p>
      </dgm:t>
    </dgm:pt>
    <dgm:pt modelId="{B7D19B77-B4CE-4031-B243-BCB7B93C9F89}" type="asst">
      <dgm:prSet phldrT="[Text]"/>
      <dgm:spPr/>
      <dgm:t>
        <a:bodyPr/>
        <a:lstStyle/>
        <a:p>
          <a:r>
            <a:rPr lang="en-US" dirty="0" smtClean="0"/>
            <a:t>Analyzer reruns </a:t>
          </a:r>
          <a:endParaRPr lang="en-US" dirty="0"/>
        </a:p>
      </dgm:t>
    </dgm:pt>
    <dgm:pt modelId="{9940507F-62D0-4B92-B413-490ED0B7CFBB}" type="parTrans" cxnId="{812E7E95-815D-4BDF-B30A-BD22716C34BF}">
      <dgm:prSet/>
      <dgm:spPr/>
      <dgm:t>
        <a:bodyPr/>
        <a:lstStyle/>
        <a:p>
          <a:endParaRPr lang="en-US"/>
        </a:p>
      </dgm:t>
    </dgm:pt>
    <dgm:pt modelId="{EE563A75-22C2-472D-AB05-EC1660F94A5C}" type="sibTrans" cxnId="{812E7E95-815D-4BDF-B30A-BD22716C34BF}">
      <dgm:prSet/>
      <dgm:spPr/>
      <dgm:t>
        <a:bodyPr/>
        <a:lstStyle/>
        <a:p>
          <a:endParaRPr lang="en-US"/>
        </a:p>
      </dgm:t>
    </dgm:pt>
    <dgm:pt modelId="{CC7228DB-BF1D-4557-8CC7-B438E95DD34F}" type="asst">
      <dgm:prSet phldrT="[Text]"/>
      <dgm:spPr/>
      <dgm:t>
        <a:bodyPr/>
        <a:lstStyle/>
        <a:p>
          <a:r>
            <a:rPr lang="en-US" dirty="0" smtClean="0"/>
            <a:t>Get Results</a:t>
          </a:r>
          <a:endParaRPr lang="en-US" dirty="0"/>
        </a:p>
      </dgm:t>
    </dgm:pt>
    <dgm:pt modelId="{89AA157E-FBC4-4851-8A6E-94CC2F877CDE}" type="parTrans" cxnId="{31215276-54BD-40D8-BD5D-E0DC10B64093}">
      <dgm:prSet/>
      <dgm:spPr/>
      <dgm:t>
        <a:bodyPr/>
        <a:lstStyle/>
        <a:p>
          <a:endParaRPr lang="en-US"/>
        </a:p>
      </dgm:t>
    </dgm:pt>
    <dgm:pt modelId="{33DA9FEB-1FB9-4CAB-8BAB-0D3757BE98E4}" type="sibTrans" cxnId="{31215276-54BD-40D8-BD5D-E0DC10B64093}">
      <dgm:prSet/>
      <dgm:spPr/>
      <dgm:t>
        <a:bodyPr/>
        <a:lstStyle/>
        <a:p>
          <a:endParaRPr lang="en-US"/>
        </a:p>
      </dgm:t>
    </dgm:pt>
    <dgm:pt modelId="{87BE1D35-F968-4E17-A737-AD1DAE645F88}" type="asst">
      <dgm:prSet phldrT="[Text]"/>
      <dgm:spPr/>
      <dgm:t>
        <a:bodyPr/>
        <a:lstStyle/>
        <a:p>
          <a:r>
            <a:rPr lang="en-US" dirty="0" smtClean="0"/>
            <a:t>If no flag Report result</a:t>
          </a:r>
          <a:endParaRPr lang="en-US" dirty="0"/>
        </a:p>
      </dgm:t>
    </dgm:pt>
    <dgm:pt modelId="{ADDD1622-0DDE-4F2E-A209-60B5E8667D20}" type="parTrans" cxnId="{0C3AD05A-CE38-4726-8751-9C44BD646B5A}">
      <dgm:prSet/>
      <dgm:spPr/>
      <dgm:t>
        <a:bodyPr/>
        <a:lstStyle/>
        <a:p>
          <a:endParaRPr lang="en-US"/>
        </a:p>
      </dgm:t>
    </dgm:pt>
    <dgm:pt modelId="{619B2A88-ABD1-428D-9701-D5A58DD4E3CA}" type="sibTrans" cxnId="{0C3AD05A-CE38-4726-8751-9C44BD646B5A}">
      <dgm:prSet/>
      <dgm:spPr/>
      <dgm:t>
        <a:bodyPr/>
        <a:lstStyle/>
        <a:p>
          <a:endParaRPr lang="en-US"/>
        </a:p>
      </dgm:t>
    </dgm:pt>
    <dgm:pt modelId="{F95220A9-64D8-4359-9987-CB8FAA5EB090}" type="asst">
      <dgm:prSet phldrT="[Text]"/>
      <dgm:spPr/>
      <dgm:t>
        <a:bodyPr/>
        <a:lstStyle/>
        <a:p>
          <a:r>
            <a:rPr lang="en-US" dirty="0" smtClean="0"/>
            <a:t>If CW flag, verify consistent with previous and fits patient profile</a:t>
          </a:r>
          <a:endParaRPr lang="en-US" dirty="0"/>
        </a:p>
      </dgm:t>
    </dgm:pt>
    <dgm:pt modelId="{D5533F05-ADF5-4C42-8FCB-1B8CF4395591}" type="parTrans" cxnId="{647A0CA7-5ABE-45B7-B55A-B0947DD67788}">
      <dgm:prSet/>
      <dgm:spPr/>
      <dgm:t>
        <a:bodyPr/>
        <a:lstStyle/>
        <a:p>
          <a:endParaRPr lang="en-US"/>
        </a:p>
      </dgm:t>
    </dgm:pt>
    <dgm:pt modelId="{C96C945A-B8DE-40BF-A7F3-BFDC7508D95A}" type="sibTrans" cxnId="{647A0CA7-5ABE-45B7-B55A-B0947DD67788}">
      <dgm:prSet/>
      <dgm:spPr/>
      <dgm:t>
        <a:bodyPr/>
        <a:lstStyle/>
        <a:p>
          <a:endParaRPr lang="en-US"/>
        </a:p>
      </dgm:t>
    </dgm:pt>
    <dgm:pt modelId="{0F987305-2BE2-4C2F-8D5E-C63EC50CCCA8}" type="asst">
      <dgm:prSet phldrT="[Text]"/>
      <dgm:spPr/>
      <dgm:t>
        <a:bodyPr/>
        <a:lstStyle/>
        <a:p>
          <a:r>
            <a:rPr lang="en-US" dirty="0" smtClean="0"/>
            <a:t>No Result (still failed)</a:t>
          </a:r>
          <a:endParaRPr lang="en-US" dirty="0"/>
        </a:p>
      </dgm:t>
    </dgm:pt>
    <dgm:pt modelId="{EF735FBE-64FC-477A-8021-426A59739106}" type="parTrans" cxnId="{7A4BEC8D-6151-4C95-97DF-8921E220BB7C}">
      <dgm:prSet/>
      <dgm:spPr/>
      <dgm:t>
        <a:bodyPr/>
        <a:lstStyle/>
        <a:p>
          <a:endParaRPr lang="en-US"/>
        </a:p>
      </dgm:t>
    </dgm:pt>
    <dgm:pt modelId="{684D52DB-2BFB-43D1-85E6-A2AB63D10910}" type="sibTrans" cxnId="{7A4BEC8D-6151-4C95-97DF-8921E220BB7C}">
      <dgm:prSet/>
      <dgm:spPr/>
      <dgm:t>
        <a:bodyPr/>
        <a:lstStyle/>
        <a:p>
          <a:endParaRPr lang="en-US"/>
        </a:p>
      </dgm:t>
    </dgm:pt>
    <dgm:pt modelId="{F52DB232-EC07-4E24-A907-0C712A007835}" type="asst">
      <dgm:prSet phldrT="[Text]"/>
      <dgm:spPr/>
      <dgm:t>
        <a:bodyPr/>
        <a:lstStyle/>
        <a:p>
          <a:r>
            <a:rPr lang="en-US" dirty="0" smtClean="0"/>
            <a:t>Check Sample for clots, proper filling, and </a:t>
          </a:r>
          <a:r>
            <a:rPr lang="en-US" dirty="0" err="1" smtClean="0"/>
            <a:t>hemolysis</a:t>
          </a:r>
          <a:endParaRPr lang="en-US" dirty="0"/>
        </a:p>
      </dgm:t>
    </dgm:pt>
    <dgm:pt modelId="{EF7C9646-7206-40C6-911D-653BC3E88931}" type="parTrans" cxnId="{1B025B70-1EA2-45F8-A1C3-680D3B536D98}">
      <dgm:prSet/>
      <dgm:spPr/>
      <dgm:t>
        <a:bodyPr/>
        <a:lstStyle/>
        <a:p>
          <a:endParaRPr lang="en-US"/>
        </a:p>
      </dgm:t>
    </dgm:pt>
    <dgm:pt modelId="{1FDF0B83-4800-46F8-B427-0E150E8695D4}" type="sibTrans" cxnId="{1B025B70-1EA2-45F8-A1C3-680D3B536D98}">
      <dgm:prSet/>
      <dgm:spPr/>
      <dgm:t>
        <a:bodyPr/>
        <a:lstStyle/>
        <a:p>
          <a:endParaRPr lang="en-US"/>
        </a:p>
      </dgm:t>
    </dgm:pt>
    <dgm:pt modelId="{FDA6B9A3-751C-4F88-AEAC-6DF97DC344B2}" type="asst">
      <dgm:prSet phldrT="[Text]"/>
      <dgm:spPr/>
      <dgm:t>
        <a:bodyPr/>
        <a:lstStyle/>
        <a:p>
          <a:r>
            <a:rPr lang="en-US" dirty="0" smtClean="0"/>
            <a:t>Specimen Unacceptable</a:t>
          </a:r>
          <a:endParaRPr lang="en-US" dirty="0"/>
        </a:p>
      </dgm:t>
    </dgm:pt>
    <dgm:pt modelId="{41C6D403-742E-438B-B378-36D175EF0685}" type="parTrans" cxnId="{5C1468BE-3265-467A-AEE5-9CA5D2960DA7}">
      <dgm:prSet/>
      <dgm:spPr/>
      <dgm:t>
        <a:bodyPr/>
        <a:lstStyle/>
        <a:p>
          <a:endParaRPr lang="en-US"/>
        </a:p>
      </dgm:t>
    </dgm:pt>
    <dgm:pt modelId="{7BC5D831-AAEE-45EF-88ED-9684EE963779}" type="sibTrans" cxnId="{5C1468BE-3265-467A-AEE5-9CA5D2960DA7}">
      <dgm:prSet/>
      <dgm:spPr/>
      <dgm:t>
        <a:bodyPr/>
        <a:lstStyle/>
        <a:p>
          <a:endParaRPr lang="en-US"/>
        </a:p>
      </dgm:t>
    </dgm:pt>
    <dgm:pt modelId="{4D5492E2-CEEF-4ED3-B03A-54BE067985E8}" type="asst">
      <dgm:prSet phldrT="[Text]"/>
      <dgm:spPr/>
      <dgm:t>
        <a:bodyPr/>
        <a:lstStyle/>
        <a:p>
          <a:r>
            <a:rPr lang="en-US" dirty="0" smtClean="0"/>
            <a:t>Specimen Acceptable </a:t>
          </a:r>
          <a:endParaRPr lang="en-US" dirty="0"/>
        </a:p>
      </dgm:t>
    </dgm:pt>
    <dgm:pt modelId="{BC3D0596-C77C-457F-9141-11A4819F8D4A}" type="parTrans" cxnId="{C9B08292-15BC-4094-AEAC-CE59BF2294CD}">
      <dgm:prSet/>
      <dgm:spPr/>
      <dgm:t>
        <a:bodyPr/>
        <a:lstStyle/>
        <a:p>
          <a:endParaRPr lang="en-US"/>
        </a:p>
      </dgm:t>
    </dgm:pt>
    <dgm:pt modelId="{CE135352-0466-41A7-8225-F6F7FADA416F}" type="sibTrans" cxnId="{C9B08292-15BC-4094-AEAC-CE59BF2294CD}">
      <dgm:prSet/>
      <dgm:spPr/>
      <dgm:t>
        <a:bodyPr/>
        <a:lstStyle/>
        <a:p>
          <a:endParaRPr lang="en-US"/>
        </a:p>
      </dgm:t>
    </dgm:pt>
    <dgm:pt modelId="{3DAFE0DB-7C8C-4371-ADA5-64BEC33669CC}" type="asst">
      <dgm:prSet phldrT="[Text]"/>
      <dgm:spPr/>
      <dgm:t>
        <a:bodyPr/>
        <a:lstStyle/>
        <a:p>
          <a:r>
            <a:rPr lang="en-US" dirty="0" smtClean="0"/>
            <a:t>Follow Rejection Protocol</a:t>
          </a:r>
          <a:endParaRPr lang="en-US" dirty="0"/>
        </a:p>
      </dgm:t>
    </dgm:pt>
    <dgm:pt modelId="{844FAD87-ADAF-4BAE-852A-93D881D3D4D2}" type="parTrans" cxnId="{F180176C-851A-4FE6-831F-D99BED6E325C}">
      <dgm:prSet/>
      <dgm:spPr/>
      <dgm:t>
        <a:bodyPr/>
        <a:lstStyle/>
        <a:p>
          <a:endParaRPr lang="en-US"/>
        </a:p>
      </dgm:t>
    </dgm:pt>
    <dgm:pt modelId="{679FD2ED-6F76-45B9-B999-D03242656A5C}" type="sibTrans" cxnId="{F180176C-851A-4FE6-831F-D99BED6E325C}">
      <dgm:prSet/>
      <dgm:spPr/>
      <dgm:t>
        <a:bodyPr/>
        <a:lstStyle/>
        <a:p>
          <a:endParaRPr lang="en-US"/>
        </a:p>
      </dgm:t>
    </dgm:pt>
    <dgm:pt modelId="{F64B503F-C218-452D-9F4E-0C14E4FC41B8}" type="asst">
      <dgm:prSet phldrT="[Text]"/>
      <dgm:spPr/>
      <dgm:t>
        <a:bodyPr/>
        <a:lstStyle/>
        <a:p>
          <a:r>
            <a:rPr lang="en-US" dirty="0" smtClean="0"/>
            <a:t>Look at Clot Curve (See next chart)</a:t>
          </a:r>
        </a:p>
      </dgm:t>
    </dgm:pt>
    <dgm:pt modelId="{A30E70DC-CA95-413E-A69B-3A352CEC64F8}" type="parTrans" cxnId="{E12A90EC-9E04-4933-AB51-C09940DC26F4}">
      <dgm:prSet/>
      <dgm:spPr/>
      <dgm:t>
        <a:bodyPr/>
        <a:lstStyle/>
        <a:p>
          <a:endParaRPr lang="en-US"/>
        </a:p>
      </dgm:t>
    </dgm:pt>
    <dgm:pt modelId="{189A57B1-FFF1-4F48-A12B-50A35277F28F}" type="sibTrans" cxnId="{E12A90EC-9E04-4933-AB51-C09940DC26F4}">
      <dgm:prSet/>
      <dgm:spPr/>
      <dgm:t>
        <a:bodyPr/>
        <a:lstStyle/>
        <a:p>
          <a:endParaRPr lang="en-US"/>
        </a:p>
      </dgm:t>
    </dgm:pt>
    <dgm:pt modelId="{D3714631-BC8A-466E-8ED7-25294CFA2F0F}" type="pres">
      <dgm:prSet presAssocID="{1F2CF32D-92BC-472D-9EB5-72AC94260CDB}" presName="hierChild1" presStyleCnt="0">
        <dgm:presLayoutVars>
          <dgm:chPref val="1"/>
          <dgm:dir/>
          <dgm:animOne val="branch"/>
          <dgm:animLvl val="lvl"/>
          <dgm:resizeHandles/>
        </dgm:presLayoutVars>
      </dgm:prSet>
      <dgm:spPr/>
      <dgm:t>
        <a:bodyPr/>
        <a:lstStyle/>
        <a:p>
          <a:endParaRPr lang="en-US"/>
        </a:p>
      </dgm:t>
    </dgm:pt>
    <dgm:pt modelId="{CD1E4670-08E3-4039-87C1-329C4A193867}" type="pres">
      <dgm:prSet presAssocID="{F377F1CE-645C-42D1-96FF-532387E2086B}" presName="hierRoot1" presStyleCnt="0"/>
      <dgm:spPr/>
    </dgm:pt>
    <dgm:pt modelId="{3A28D19F-A50D-4548-B94B-EAB7C04A3BD7}" type="pres">
      <dgm:prSet presAssocID="{F377F1CE-645C-42D1-96FF-532387E2086B}" presName="composite" presStyleCnt="0"/>
      <dgm:spPr/>
    </dgm:pt>
    <dgm:pt modelId="{EA7F7A9D-71A1-4C1D-B1FA-A67D07EBB0F7}" type="pres">
      <dgm:prSet presAssocID="{F377F1CE-645C-42D1-96FF-532387E2086B}" presName="background" presStyleLbl="node0" presStyleIdx="0" presStyleCnt="1"/>
      <dgm:spPr/>
    </dgm:pt>
    <dgm:pt modelId="{BE72B9B1-73E4-483C-A8F3-9139E0EB55DA}" type="pres">
      <dgm:prSet presAssocID="{F377F1CE-645C-42D1-96FF-532387E2086B}" presName="text" presStyleLbl="fgAcc0" presStyleIdx="0" presStyleCnt="1">
        <dgm:presLayoutVars>
          <dgm:chPref val="3"/>
        </dgm:presLayoutVars>
      </dgm:prSet>
      <dgm:spPr/>
      <dgm:t>
        <a:bodyPr/>
        <a:lstStyle/>
        <a:p>
          <a:endParaRPr lang="en-US"/>
        </a:p>
      </dgm:t>
    </dgm:pt>
    <dgm:pt modelId="{4D27B31B-0050-40C6-A7BF-7DBCD3D6A3E9}" type="pres">
      <dgm:prSet presAssocID="{F377F1CE-645C-42D1-96FF-532387E2086B}" presName="hierChild2" presStyleCnt="0"/>
      <dgm:spPr/>
    </dgm:pt>
    <dgm:pt modelId="{7E912C15-77E4-499A-9DCA-0E8D31C26C52}" type="pres">
      <dgm:prSet presAssocID="{9940507F-62D0-4B92-B413-490ED0B7CFBB}" presName="Name10" presStyleLbl="parChTrans1D2" presStyleIdx="0" presStyleCnt="1"/>
      <dgm:spPr/>
      <dgm:t>
        <a:bodyPr/>
        <a:lstStyle/>
        <a:p>
          <a:endParaRPr lang="en-US"/>
        </a:p>
      </dgm:t>
    </dgm:pt>
    <dgm:pt modelId="{7585217A-5D41-461D-B7E7-3D9E2522FE77}" type="pres">
      <dgm:prSet presAssocID="{B7D19B77-B4CE-4031-B243-BCB7B93C9F89}" presName="hierRoot2" presStyleCnt="0"/>
      <dgm:spPr/>
    </dgm:pt>
    <dgm:pt modelId="{4ED9EC8B-78FC-4BAF-859E-E5DD147B46B1}" type="pres">
      <dgm:prSet presAssocID="{B7D19B77-B4CE-4031-B243-BCB7B93C9F89}" presName="composite2" presStyleCnt="0"/>
      <dgm:spPr/>
    </dgm:pt>
    <dgm:pt modelId="{0BE2282D-B61D-4BF1-9689-73B3DBDB78C6}" type="pres">
      <dgm:prSet presAssocID="{B7D19B77-B4CE-4031-B243-BCB7B93C9F89}" presName="background2" presStyleLbl="asst1" presStyleIdx="0" presStyleCnt="10"/>
      <dgm:spPr/>
    </dgm:pt>
    <dgm:pt modelId="{7420C9B0-BDEE-4CD5-811E-8243CC181F63}" type="pres">
      <dgm:prSet presAssocID="{B7D19B77-B4CE-4031-B243-BCB7B93C9F89}" presName="text2" presStyleLbl="fgAcc2" presStyleIdx="0" presStyleCnt="1">
        <dgm:presLayoutVars>
          <dgm:chPref val="3"/>
        </dgm:presLayoutVars>
      </dgm:prSet>
      <dgm:spPr/>
      <dgm:t>
        <a:bodyPr/>
        <a:lstStyle/>
        <a:p>
          <a:endParaRPr lang="en-US"/>
        </a:p>
      </dgm:t>
    </dgm:pt>
    <dgm:pt modelId="{6B55C47A-0995-4BB4-9F17-F212410C7BC7}" type="pres">
      <dgm:prSet presAssocID="{B7D19B77-B4CE-4031-B243-BCB7B93C9F89}" presName="hierChild3" presStyleCnt="0"/>
      <dgm:spPr/>
    </dgm:pt>
    <dgm:pt modelId="{C1D7CF16-F1B5-4C47-87ED-F90D02BED07E}" type="pres">
      <dgm:prSet presAssocID="{89AA157E-FBC4-4851-8A6E-94CC2F877CDE}" presName="Name17" presStyleLbl="parChTrans1D3" presStyleIdx="0" presStyleCnt="2"/>
      <dgm:spPr/>
      <dgm:t>
        <a:bodyPr/>
        <a:lstStyle/>
        <a:p>
          <a:endParaRPr lang="en-US"/>
        </a:p>
      </dgm:t>
    </dgm:pt>
    <dgm:pt modelId="{63893A58-133B-4167-A344-26F7DBE0EEC3}" type="pres">
      <dgm:prSet presAssocID="{CC7228DB-BF1D-4557-8CC7-B438E95DD34F}" presName="hierRoot3" presStyleCnt="0"/>
      <dgm:spPr/>
    </dgm:pt>
    <dgm:pt modelId="{303C52FC-8898-48C9-A825-036CA8ED350D}" type="pres">
      <dgm:prSet presAssocID="{CC7228DB-BF1D-4557-8CC7-B438E95DD34F}" presName="composite3" presStyleCnt="0"/>
      <dgm:spPr/>
    </dgm:pt>
    <dgm:pt modelId="{82B64587-84A3-40C6-B3CC-BA7F95890426}" type="pres">
      <dgm:prSet presAssocID="{CC7228DB-BF1D-4557-8CC7-B438E95DD34F}" presName="background3" presStyleLbl="asst1" presStyleIdx="1" presStyleCnt="10"/>
      <dgm:spPr/>
    </dgm:pt>
    <dgm:pt modelId="{80E70914-37DA-45A7-9088-8AD87D4A38C2}" type="pres">
      <dgm:prSet presAssocID="{CC7228DB-BF1D-4557-8CC7-B438E95DD34F}" presName="text3" presStyleLbl="fgAcc3" presStyleIdx="0" presStyleCnt="2">
        <dgm:presLayoutVars>
          <dgm:chPref val="3"/>
        </dgm:presLayoutVars>
      </dgm:prSet>
      <dgm:spPr/>
      <dgm:t>
        <a:bodyPr/>
        <a:lstStyle/>
        <a:p>
          <a:endParaRPr lang="en-US"/>
        </a:p>
      </dgm:t>
    </dgm:pt>
    <dgm:pt modelId="{7EA9236C-DBCF-43FE-B311-7E814CE56D99}" type="pres">
      <dgm:prSet presAssocID="{CC7228DB-BF1D-4557-8CC7-B438E95DD34F}" presName="hierChild4" presStyleCnt="0"/>
      <dgm:spPr/>
    </dgm:pt>
    <dgm:pt modelId="{AFFA8DF6-6A1A-445B-9070-E7715DB92645}" type="pres">
      <dgm:prSet presAssocID="{ADDD1622-0DDE-4F2E-A209-60B5E8667D20}" presName="Name23" presStyleLbl="parChTrans1D4" presStyleIdx="0" presStyleCnt="7"/>
      <dgm:spPr/>
      <dgm:t>
        <a:bodyPr/>
        <a:lstStyle/>
        <a:p>
          <a:endParaRPr lang="en-US"/>
        </a:p>
      </dgm:t>
    </dgm:pt>
    <dgm:pt modelId="{B36A97EB-7367-4F45-A96E-0E474EA8F28A}" type="pres">
      <dgm:prSet presAssocID="{87BE1D35-F968-4E17-A737-AD1DAE645F88}" presName="hierRoot4" presStyleCnt="0"/>
      <dgm:spPr/>
    </dgm:pt>
    <dgm:pt modelId="{126477BB-242F-4EF4-B49C-B8A05EBD9E8C}" type="pres">
      <dgm:prSet presAssocID="{87BE1D35-F968-4E17-A737-AD1DAE645F88}" presName="composite4" presStyleCnt="0"/>
      <dgm:spPr/>
    </dgm:pt>
    <dgm:pt modelId="{83066CED-0C5A-4267-83B7-EC554E386543}" type="pres">
      <dgm:prSet presAssocID="{87BE1D35-F968-4E17-A737-AD1DAE645F88}" presName="background4" presStyleLbl="asst1" presStyleIdx="2" presStyleCnt="10"/>
      <dgm:spPr/>
    </dgm:pt>
    <dgm:pt modelId="{3E18C2EB-D977-41FA-ADA1-CB776C8BE590}" type="pres">
      <dgm:prSet presAssocID="{87BE1D35-F968-4E17-A737-AD1DAE645F88}" presName="text4" presStyleLbl="fgAcc4" presStyleIdx="0" presStyleCnt="7">
        <dgm:presLayoutVars>
          <dgm:chPref val="3"/>
        </dgm:presLayoutVars>
      </dgm:prSet>
      <dgm:spPr/>
      <dgm:t>
        <a:bodyPr/>
        <a:lstStyle/>
        <a:p>
          <a:endParaRPr lang="en-US"/>
        </a:p>
      </dgm:t>
    </dgm:pt>
    <dgm:pt modelId="{BC02B513-43F1-4E34-BF5F-79ED6B9182D4}" type="pres">
      <dgm:prSet presAssocID="{87BE1D35-F968-4E17-A737-AD1DAE645F88}" presName="hierChild5" presStyleCnt="0"/>
      <dgm:spPr/>
    </dgm:pt>
    <dgm:pt modelId="{AB98EDAB-6405-43B4-91CB-9245D2401C83}" type="pres">
      <dgm:prSet presAssocID="{D5533F05-ADF5-4C42-8FCB-1B8CF4395591}" presName="Name23" presStyleLbl="parChTrans1D4" presStyleIdx="1" presStyleCnt="7"/>
      <dgm:spPr/>
      <dgm:t>
        <a:bodyPr/>
        <a:lstStyle/>
        <a:p>
          <a:endParaRPr lang="en-US"/>
        </a:p>
      </dgm:t>
    </dgm:pt>
    <dgm:pt modelId="{3EE07B03-9A1E-4CB5-A768-CAE96C7BC402}" type="pres">
      <dgm:prSet presAssocID="{F95220A9-64D8-4359-9987-CB8FAA5EB090}" presName="hierRoot4" presStyleCnt="0"/>
      <dgm:spPr/>
    </dgm:pt>
    <dgm:pt modelId="{8924F34C-482B-437C-B4E2-2FC207BA514A}" type="pres">
      <dgm:prSet presAssocID="{F95220A9-64D8-4359-9987-CB8FAA5EB090}" presName="composite4" presStyleCnt="0"/>
      <dgm:spPr/>
    </dgm:pt>
    <dgm:pt modelId="{BF86DABC-0A4A-4F11-BAD7-D5EAF6C72CFB}" type="pres">
      <dgm:prSet presAssocID="{F95220A9-64D8-4359-9987-CB8FAA5EB090}" presName="background4" presStyleLbl="asst1" presStyleIdx="3" presStyleCnt="10"/>
      <dgm:spPr/>
    </dgm:pt>
    <dgm:pt modelId="{BFAF9704-FDF4-4BE8-853E-7D3EC6EDC18F}" type="pres">
      <dgm:prSet presAssocID="{F95220A9-64D8-4359-9987-CB8FAA5EB090}" presName="text4" presStyleLbl="fgAcc4" presStyleIdx="1" presStyleCnt="7">
        <dgm:presLayoutVars>
          <dgm:chPref val="3"/>
        </dgm:presLayoutVars>
      </dgm:prSet>
      <dgm:spPr/>
      <dgm:t>
        <a:bodyPr/>
        <a:lstStyle/>
        <a:p>
          <a:endParaRPr lang="en-US"/>
        </a:p>
      </dgm:t>
    </dgm:pt>
    <dgm:pt modelId="{B396A0A9-5BFE-4B80-96DE-682B82FDC7F9}" type="pres">
      <dgm:prSet presAssocID="{F95220A9-64D8-4359-9987-CB8FAA5EB090}" presName="hierChild5" presStyleCnt="0"/>
      <dgm:spPr/>
    </dgm:pt>
    <dgm:pt modelId="{B73B7973-5805-4A6C-856C-384551CE699F}" type="pres">
      <dgm:prSet presAssocID="{EF735FBE-64FC-477A-8021-426A59739106}" presName="Name17" presStyleLbl="parChTrans1D3" presStyleIdx="1" presStyleCnt="2"/>
      <dgm:spPr/>
      <dgm:t>
        <a:bodyPr/>
        <a:lstStyle/>
        <a:p>
          <a:endParaRPr lang="en-US"/>
        </a:p>
      </dgm:t>
    </dgm:pt>
    <dgm:pt modelId="{0E8AAE82-1051-4F1E-9FF0-F30B92E1147F}" type="pres">
      <dgm:prSet presAssocID="{0F987305-2BE2-4C2F-8D5E-C63EC50CCCA8}" presName="hierRoot3" presStyleCnt="0"/>
      <dgm:spPr/>
    </dgm:pt>
    <dgm:pt modelId="{52C99CFB-89A9-4EAE-9F05-446826176428}" type="pres">
      <dgm:prSet presAssocID="{0F987305-2BE2-4C2F-8D5E-C63EC50CCCA8}" presName="composite3" presStyleCnt="0"/>
      <dgm:spPr/>
    </dgm:pt>
    <dgm:pt modelId="{FDD5C2D6-F810-4496-AB57-CA25B525158E}" type="pres">
      <dgm:prSet presAssocID="{0F987305-2BE2-4C2F-8D5E-C63EC50CCCA8}" presName="background3" presStyleLbl="asst1" presStyleIdx="4" presStyleCnt="10"/>
      <dgm:spPr/>
    </dgm:pt>
    <dgm:pt modelId="{BBABA007-36A5-4E79-849A-84DED8D44BFA}" type="pres">
      <dgm:prSet presAssocID="{0F987305-2BE2-4C2F-8D5E-C63EC50CCCA8}" presName="text3" presStyleLbl="fgAcc3" presStyleIdx="1" presStyleCnt="2">
        <dgm:presLayoutVars>
          <dgm:chPref val="3"/>
        </dgm:presLayoutVars>
      </dgm:prSet>
      <dgm:spPr/>
      <dgm:t>
        <a:bodyPr/>
        <a:lstStyle/>
        <a:p>
          <a:endParaRPr lang="en-US"/>
        </a:p>
      </dgm:t>
    </dgm:pt>
    <dgm:pt modelId="{E5577078-6AF4-4C43-BA54-45F7AF05CD7C}" type="pres">
      <dgm:prSet presAssocID="{0F987305-2BE2-4C2F-8D5E-C63EC50CCCA8}" presName="hierChild4" presStyleCnt="0"/>
      <dgm:spPr/>
    </dgm:pt>
    <dgm:pt modelId="{A504CB90-0FE7-42C3-895A-7FC0E22B6D99}" type="pres">
      <dgm:prSet presAssocID="{EF7C9646-7206-40C6-911D-653BC3E88931}" presName="Name23" presStyleLbl="parChTrans1D4" presStyleIdx="2" presStyleCnt="7"/>
      <dgm:spPr/>
      <dgm:t>
        <a:bodyPr/>
        <a:lstStyle/>
        <a:p>
          <a:endParaRPr lang="en-US"/>
        </a:p>
      </dgm:t>
    </dgm:pt>
    <dgm:pt modelId="{2D061116-C41E-4404-90D2-F5A74E6AEC33}" type="pres">
      <dgm:prSet presAssocID="{F52DB232-EC07-4E24-A907-0C712A007835}" presName="hierRoot4" presStyleCnt="0"/>
      <dgm:spPr/>
    </dgm:pt>
    <dgm:pt modelId="{78C27490-6D2E-4CEA-AF33-61CFCE79CCFF}" type="pres">
      <dgm:prSet presAssocID="{F52DB232-EC07-4E24-A907-0C712A007835}" presName="composite4" presStyleCnt="0"/>
      <dgm:spPr/>
    </dgm:pt>
    <dgm:pt modelId="{DA126784-8A37-4F03-B49D-911DD8527979}" type="pres">
      <dgm:prSet presAssocID="{F52DB232-EC07-4E24-A907-0C712A007835}" presName="background4" presStyleLbl="asst1" presStyleIdx="5" presStyleCnt="10"/>
      <dgm:spPr/>
    </dgm:pt>
    <dgm:pt modelId="{F82FD2E1-6741-436F-8101-2AFD5B853DB5}" type="pres">
      <dgm:prSet presAssocID="{F52DB232-EC07-4E24-A907-0C712A007835}" presName="text4" presStyleLbl="fgAcc4" presStyleIdx="2" presStyleCnt="7">
        <dgm:presLayoutVars>
          <dgm:chPref val="3"/>
        </dgm:presLayoutVars>
      </dgm:prSet>
      <dgm:spPr/>
      <dgm:t>
        <a:bodyPr/>
        <a:lstStyle/>
        <a:p>
          <a:endParaRPr lang="en-US"/>
        </a:p>
      </dgm:t>
    </dgm:pt>
    <dgm:pt modelId="{51759770-B5CC-493B-8CCB-FBA126D89211}" type="pres">
      <dgm:prSet presAssocID="{F52DB232-EC07-4E24-A907-0C712A007835}" presName="hierChild5" presStyleCnt="0"/>
      <dgm:spPr/>
    </dgm:pt>
    <dgm:pt modelId="{6E4DA94C-CDF9-40B5-9CE9-42C49BE33093}" type="pres">
      <dgm:prSet presAssocID="{41C6D403-742E-438B-B378-36D175EF0685}" presName="Name23" presStyleLbl="parChTrans1D4" presStyleIdx="3" presStyleCnt="7"/>
      <dgm:spPr/>
      <dgm:t>
        <a:bodyPr/>
        <a:lstStyle/>
        <a:p>
          <a:endParaRPr lang="en-US"/>
        </a:p>
      </dgm:t>
    </dgm:pt>
    <dgm:pt modelId="{3366535D-A7D5-480A-85DC-343C009CA554}" type="pres">
      <dgm:prSet presAssocID="{FDA6B9A3-751C-4F88-AEAC-6DF97DC344B2}" presName="hierRoot4" presStyleCnt="0"/>
      <dgm:spPr/>
    </dgm:pt>
    <dgm:pt modelId="{A5AED1A7-3A21-4DDB-9742-EB22DE6CA737}" type="pres">
      <dgm:prSet presAssocID="{FDA6B9A3-751C-4F88-AEAC-6DF97DC344B2}" presName="composite4" presStyleCnt="0"/>
      <dgm:spPr/>
    </dgm:pt>
    <dgm:pt modelId="{AF9199A0-3321-41D7-9C93-9DB800DC0F68}" type="pres">
      <dgm:prSet presAssocID="{FDA6B9A3-751C-4F88-AEAC-6DF97DC344B2}" presName="background4" presStyleLbl="asst1" presStyleIdx="6" presStyleCnt="10"/>
      <dgm:spPr/>
    </dgm:pt>
    <dgm:pt modelId="{0DEDE3CD-40CE-48FE-9B40-8D633F01EAF5}" type="pres">
      <dgm:prSet presAssocID="{FDA6B9A3-751C-4F88-AEAC-6DF97DC344B2}" presName="text4" presStyleLbl="fgAcc4" presStyleIdx="3" presStyleCnt="7">
        <dgm:presLayoutVars>
          <dgm:chPref val="3"/>
        </dgm:presLayoutVars>
      </dgm:prSet>
      <dgm:spPr/>
      <dgm:t>
        <a:bodyPr/>
        <a:lstStyle/>
        <a:p>
          <a:endParaRPr lang="en-US"/>
        </a:p>
      </dgm:t>
    </dgm:pt>
    <dgm:pt modelId="{E5F34C19-E7A0-490D-8284-A3E4EE37B7F4}" type="pres">
      <dgm:prSet presAssocID="{FDA6B9A3-751C-4F88-AEAC-6DF97DC344B2}" presName="hierChild5" presStyleCnt="0"/>
      <dgm:spPr/>
    </dgm:pt>
    <dgm:pt modelId="{32D05299-5AB4-4377-8150-5E88DC752C1E}" type="pres">
      <dgm:prSet presAssocID="{844FAD87-ADAF-4BAE-852A-93D881D3D4D2}" presName="Name23" presStyleLbl="parChTrans1D4" presStyleIdx="4" presStyleCnt="7"/>
      <dgm:spPr/>
      <dgm:t>
        <a:bodyPr/>
        <a:lstStyle/>
        <a:p>
          <a:endParaRPr lang="en-US"/>
        </a:p>
      </dgm:t>
    </dgm:pt>
    <dgm:pt modelId="{1EDCDD01-665D-486B-B306-B00B3095EF50}" type="pres">
      <dgm:prSet presAssocID="{3DAFE0DB-7C8C-4371-ADA5-64BEC33669CC}" presName="hierRoot4" presStyleCnt="0"/>
      <dgm:spPr/>
    </dgm:pt>
    <dgm:pt modelId="{1C4DFBAB-ABC3-48E0-A3C7-84F9D1ACE8BD}" type="pres">
      <dgm:prSet presAssocID="{3DAFE0DB-7C8C-4371-ADA5-64BEC33669CC}" presName="composite4" presStyleCnt="0"/>
      <dgm:spPr/>
    </dgm:pt>
    <dgm:pt modelId="{5D0F01DA-22AE-4A31-AC3D-B3C6140A5AE1}" type="pres">
      <dgm:prSet presAssocID="{3DAFE0DB-7C8C-4371-ADA5-64BEC33669CC}" presName="background4" presStyleLbl="asst1" presStyleIdx="7" presStyleCnt="10"/>
      <dgm:spPr/>
    </dgm:pt>
    <dgm:pt modelId="{D99C7533-4747-4C95-A50C-5AA7EF3A11C3}" type="pres">
      <dgm:prSet presAssocID="{3DAFE0DB-7C8C-4371-ADA5-64BEC33669CC}" presName="text4" presStyleLbl="fgAcc4" presStyleIdx="4" presStyleCnt="7">
        <dgm:presLayoutVars>
          <dgm:chPref val="3"/>
        </dgm:presLayoutVars>
      </dgm:prSet>
      <dgm:spPr/>
      <dgm:t>
        <a:bodyPr/>
        <a:lstStyle/>
        <a:p>
          <a:endParaRPr lang="en-US"/>
        </a:p>
      </dgm:t>
    </dgm:pt>
    <dgm:pt modelId="{4D12046A-380E-4A78-8AA4-0E6016FF9B11}" type="pres">
      <dgm:prSet presAssocID="{3DAFE0DB-7C8C-4371-ADA5-64BEC33669CC}" presName="hierChild5" presStyleCnt="0"/>
      <dgm:spPr/>
    </dgm:pt>
    <dgm:pt modelId="{62FAF46F-D622-4BD2-BEFC-FF5AD6F1D9B4}" type="pres">
      <dgm:prSet presAssocID="{BC3D0596-C77C-457F-9141-11A4819F8D4A}" presName="Name23" presStyleLbl="parChTrans1D4" presStyleIdx="5" presStyleCnt="7"/>
      <dgm:spPr/>
      <dgm:t>
        <a:bodyPr/>
        <a:lstStyle/>
        <a:p>
          <a:endParaRPr lang="en-US"/>
        </a:p>
      </dgm:t>
    </dgm:pt>
    <dgm:pt modelId="{BFB65D17-2C79-4233-9A36-8F0F9B7FC46C}" type="pres">
      <dgm:prSet presAssocID="{4D5492E2-CEEF-4ED3-B03A-54BE067985E8}" presName="hierRoot4" presStyleCnt="0"/>
      <dgm:spPr/>
    </dgm:pt>
    <dgm:pt modelId="{32ADFA16-C485-4269-9BBC-8BC8AEBF0906}" type="pres">
      <dgm:prSet presAssocID="{4D5492E2-CEEF-4ED3-B03A-54BE067985E8}" presName="composite4" presStyleCnt="0"/>
      <dgm:spPr/>
    </dgm:pt>
    <dgm:pt modelId="{829CBE83-5ECF-4504-B8D3-2B08B6CE4D8D}" type="pres">
      <dgm:prSet presAssocID="{4D5492E2-CEEF-4ED3-B03A-54BE067985E8}" presName="background4" presStyleLbl="asst1" presStyleIdx="8" presStyleCnt="10"/>
      <dgm:spPr/>
    </dgm:pt>
    <dgm:pt modelId="{7BCBF7D6-0836-4D6F-8EB7-8E4D7E215B02}" type="pres">
      <dgm:prSet presAssocID="{4D5492E2-CEEF-4ED3-B03A-54BE067985E8}" presName="text4" presStyleLbl="fgAcc4" presStyleIdx="5" presStyleCnt="7">
        <dgm:presLayoutVars>
          <dgm:chPref val="3"/>
        </dgm:presLayoutVars>
      </dgm:prSet>
      <dgm:spPr/>
      <dgm:t>
        <a:bodyPr/>
        <a:lstStyle/>
        <a:p>
          <a:endParaRPr lang="en-US"/>
        </a:p>
      </dgm:t>
    </dgm:pt>
    <dgm:pt modelId="{6C911459-8120-423D-8D73-75DE200C68B3}" type="pres">
      <dgm:prSet presAssocID="{4D5492E2-CEEF-4ED3-B03A-54BE067985E8}" presName="hierChild5" presStyleCnt="0"/>
      <dgm:spPr/>
    </dgm:pt>
    <dgm:pt modelId="{F3BB028B-B18C-4D0F-AB9E-A8DF9AA3D358}" type="pres">
      <dgm:prSet presAssocID="{A30E70DC-CA95-413E-A69B-3A352CEC64F8}" presName="Name23" presStyleLbl="parChTrans1D4" presStyleIdx="6" presStyleCnt="7"/>
      <dgm:spPr/>
      <dgm:t>
        <a:bodyPr/>
        <a:lstStyle/>
        <a:p>
          <a:endParaRPr lang="en-US"/>
        </a:p>
      </dgm:t>
    </dgm:pt>
    <dgm:pt modelId="{7CCD4700-DD93-4234-875A-686D0DA423F6}" type="pres">
      <dgm:prSet presAssocID="{F64B503F-C218-452D-9F4E-0C14E4FC41B8}" presName="hierRoot4" presStyleCnt="0"/>
      <dgm:spPr/>
    </dgm:pt>
    <dgm:pt modelId="{DD561E3D-BFA5-4FAD-849D-AEF55AEEC198}" type="pres">
      <dgm:prSet presAssocID="{F64B503F-C218-452D-9F4E-0C14E4FC41B8}" presName="composite4" presStyleCnt="0"/>
      <dgm:spPr/>
    </dgm:pt>
    <dgm:pt modelId="{46216FB0-CFDD-4CAA-993F-82B438D5C896}" type="pres">
      <dgm:prSet presAssocID="{F64B503F-C218-452D-9F4E-0C14E4FC41B8}" presName="background4" presStyleLbl="asst1" presStyleIdx="9" presStyleCnt="10"/>
      <dgm:spPr/>
    </dgm:pt>
    <dgm:pt modelId="{4DED9CC4-2417-4B33-BE36-111287851C7C}" type="pres">
      <dgm:prSet presAssocID="{F64B503F-C218-452D-9F4E-0C14E4FC41B8}" presName="text4" presStyleLbl="fgAcc4" presStyleIdx="6" presStyleCnt="7">
        <dgm:presLayoutVars>
          <dgm:chPref val="3"/>
        </dgm:presLayoutVars>
      </dgm:prSet>
      <dgm:spPr/>
      <dgm:t>
        <a:bodyPr/>
        <a:lstStyle/>
        <a:p>
          <a:endParaRPr lang="en-US"/>
        </a:p>
      </dgm:t>
    </dgm:pt>
    <dgm:pt modelId="{8BFE54FE-1540-4226-A611-7D7379F7459B}" type="pres">
      <dgm:prSet presAssocID="{F64B503F-C218-452D-9F4E-0C14E4FC41B8}" presName="hierChild5" presStyleCnt="0"/>
      <dgm:spPr/>
    </dgm:pt>
  </dgm:ptLst>
  <dgm:cxnLst>
    <dgm:cxn modelId="{C6663176-D0DF-4ED7-8431-B3F08855F599}" type="presOf" srcId="{3DAFE0DB-7C8C-4371-ADA5-64BEC33669CC}" destId="{D99C7533-4747-4C95-A50C-5AA7EF3A11C3}" srcOrd="0" destOrd="0" presId="urn:microsoft.com/office/officeart/2005/8/layout/hierarchy1"/>
    <dgm:cxn modelId="{F04E96CB-D7F7-4028-914E-767C888B0CAF}" type="presOf" srcId="{41C6D403-742E-438B-B378-36D175EF0685}" destId="{6E4DA94C-CDF9-40B5-9CE9-42C49BE33093}" srcOrd="0" destOrd="0" presId="urn:microsoft.com/office/officeart/2005/8/layout/hierarchy1"/>
    <dgm:cxn modelId="{E12A90EC-9E04-4933-AB51-C09940DC26F4}" srcId="{4D5492E2-CEEF-4ED3-B03A-54BE067985E8}" destId="{F64B503F-C218-452D-9F4E-0C14E4FC41B8}" srcOrd="0" destOrd="0" parTransId="{A30E70DC-CA95-413E-A69B-3A352CEC64F8}" sibTransId="{189A57B1-FFF1-4F48-A12B-50A35277F28F}"/>
    <dgm:cxn modelId="{CF897A16-B5C4-467A-9476-055AB94E3E9C}" type="presOf" srcId="{9940507F-62D0-4B92-B413-490ED0B7CFBB}" destId="{7E912C15-77E4-499A-9DCA-0E8D31C26C52}" srcOrd="0" destOrd="0" presId="urn:microsoft.com/office/officeart/2005/8/layout/hierarchy1"/>
    <dgm:cxn modelId="{E4868C7B-F6A1-4825-847B-419CB83B6C28}" type="presOf" srcId="{EF7C9646-7206-40C6-911D-653BC3E88931}" destId="{A504CB90-0FE7-42C3-895A-7FC0E22B6D99}" srcOrd="0" destOrd="0" presId="urn:microsoft.com/office/officeart/2005/8/layout/hierarchy1"/>
    <dgm:cxn modelId="{5FB82193-480B-480E-A0F0-A7CE9131FA83}" type="presOf" srcId="{EF735FBE-64FC-477A-8021-426A59739106}" destId="{B73B7973-5805-4A6C-856C-384551CE699F}" srcOrd="0" destOrd="0" presId="urn:microsoft.com/office/officeart/2005/8/layout/hierarchy1"/>
    <dgm:cxn modelId="{B358B4F0-738D-447F-910B-EDCEEF8BD4FC}" type="presOf" srcId="{87BE1D35-F968-4E17-A737-AD1DAE645F88}" destId="{3E18C2EB-D977-41FA-ADA1-CB776C8BE590}" srcOrd="0" destOrd="0" presId="urn:microsoft.com/office/officeart/2005/8/layout/hierarchy1"/>
    <dgm:cxn modelId="{31215276-54BD-40D8-BD5D-E0DC10B64093}" srcId="{B7D19B77-B4CE-4031-B243-BCB7B93C9F89}" destId="{CC7228DB-BF1D-4557-8CC7-B438E95DD34F}" srcOrd="0" destOrd="0" parTransId="{89AA157E-FBC4-4851-8A6E-94CC2F877CDE}" sibTransId="{33DA9FEB-1FB9-4CAB-8BAB-0D3757BE98E4}"/>
    <dgm:cxn modelId="{0C3AD05A-CE38-4726-8751-9C44BD646B5A}" srcId="{CC7228DB-BF1D-4557-8CC7-B438E95DD34F}" destId="{87BE1D35-F968-4E17-A737-AD1DAE645F88}" srcOrd="0" destOrd="0" parTransId="{ADDD1622-0DDE-4F2E-A209-60B5E8667D20}" sibTransId="{619B2A88-ABD1-428D-9701-D5A58DD4E3CA}"/>
    <dgm:cxn modelId="{1162404F-B205-4C59-9413-DF97F0F84B7D}" type="presOf" srcId="{4D5492E2-CEEF-4ED3-B03A-54BE067985E8}" destId="{7BCBF7D6-0836-4D6F-8EB7-8E4D7E215B02}" srcOrd="0" destOrd="0" presId="urn:microsoft.com/office/officeart/2005/8/layout/hierarchy1"/>
    <dgm:cxn modelId="{C9B08292-15BC-4094-AEAC-CE59BF2294CD}" srcId="{F52DB232-EC07-4E24-A907-0C712A007835}" destId="{4D5492E2-CEEF-4ED3-B03A-54BE067985E8}" srcOrd="1" destOrd="0" parTransId="{BC3D0596-C77C-457F-9141-11A4819F8D4A}" sibTransId="{CE135352-0466-41A7-8225-F6F7FADA416F}"/>
    <dgm:cxn modelId="{42282F01-5F5A-4680-9AA3-249B3129AB93}" type="presOf" srcId="{1F2CF32D-92BC-472D-9EB5-72AC94260CDB}" destId="{D3714631-BC8A-466E-8ED7-25294CFA2F0F}" srcOrd="0" destOrd="0" presId="urn:microsoft.com/office/officeart/2005/8/layout/hierarchy1"/>
    <dgm:cxn modelId="{5B569CF6-7DD1-469E-ADAF-FC2C243E18DB}" type="presOf" srcId="{CC7228DB-BF1D-4557-8CC7-B438E95DD34F}" destId="{80E70914-37DA-45A7-9088-8AD87D4A38C2}" srcOrd="0" destOrd="0" presId="urn:microsoft.com/office/officeart/2005/8/layout/hierarchy1"/>
    <dgm:cxn modelId="{812E7E95-815D-4BDF-B30A-BD22716C34BF}" srcId="{F377F1CE-645C-42D1-96FF-532387E2086B}" destId="{B7D19B77-B4CE-4031-B243-BCB7B93C9F89}" srcOrd="0" destOrd="0" parTransId="{9940507F-62D0-4B92-B413-490ED0B7CFBB}" sibTransId="{EE563A75-22C2-472D-AB05-EC1660F94A5C}"/>
    <dgm:cxn modelId="{647A0CA7-5ABE-45B7-B55A-B0947DD67788}" srcId="{CC7228DB-BF1D-4557-8CC7-B438E95DD34F}" destId="{F95220A9-64D8-4359-9987-CB8FAA5EB090}" srcOrd="1" destOrd="0" parTransId="{D5533F05-ADF5-4C42-8FCB-1B8CF4395591}" sibTransId="{C96C945A-B8DE-40BF-A7F3-BFDC7508D95A}"/>
    <dgm:cxn modelId="{D3B77D3F-0B7C-46B2-BE03-11C6FCB68F8D}" type="presOf" srcId="{BC3D0596-C77C-457F-9141-11A4819F8D4A}" destId="{62FAF46F-D622-4BD2-BEFC-FF5AD6F1D9B4}" srcOrd="0" destOrd="0" presId="urn:microsoft.com/office/officeart/2005/8/layout/hierarchy1"/>
    <dgm:cxn modelId="{0FE90D43-4386-4D97-AEAC-94218F4C3B86}" type="presOf" srcId="{F377F1CE-645C-42D1-96FF-532387E2086B}" destId="{BE72B9B1-73E4-483C-A8F3-9139E0EB55DA}" srcOrd="0" destOrd="0" presId="urn:microsoft.com/office/officeart/2005/8/layout/hierarchy1"/>
    <dgm:cxn modelId="{3C3F6147-7374-489C-9EE7-5510115AB164}" type="presOf" srcId="{844FAD87-ADAF-4BAE-852A-93D881D3D4D2}" destId="{32D05299-5AB4-4377-8150-5E88DC752C1E}" srcOrd="0" destOrd="0" presId="urn:microsoft.com/office/officeart/2005/8/layout/hierarchy1"/>
    <dgm:cxn modelId="{77E8CA2B-F645-493F-8570-2ED63C807022}" type="presOf" srcId="{0F987305-2BE2-4C2F-8D5E-C63EC50CCCA8}" destId="{BBABA007-36A5-4E79-849A-84DED8D44BFA}" srcOrd="0" destOrd="0" presId="urn:microsoft.com/office/officeart/2005/8/layout/hierarchy1"/>
    <dgm:cxn modelId="{5C1468BE-3265-467A-AEE5-9CA5D2960DA7}" srcId="{F52DB232-EC07-4E24-A907-0C712A007835}" destId="{FDA6B9A3-751C-4F88-AEAC-6DF97DC344B2}" srcOrd="0" destOrd="0" parTransId="{41C6D403-742E-438B-B378-36D175EF0685}" sibTransId="{7BC5D831-AAEE-45EF-88ED-9684EE963779}"/>
    <dgm:cxn modelId="{90FDA221-0523-48D1-857A-18E0C252EC38}" type="presOf" srcId="{A30E70DC-CA95-413E-A69B-3A352CEC64F8}" destId="{F3BB028B-B18C-4D0F-AB9E-A8DF9AA3D358}" srcOrd="0" destOrd="0" presId="urn:microsoft.com/office/officeart/2005/8/layout/hierarchy1"/>
    <dgm:cxn modelId="{CECFBCF6-8014-49D7-BB94-EB6EA27570DB}" type="presOf" srcId="{F64B503F-C218-452D-9F4E-0C14E4FC41B8}" destId="{4DED9CC4-2417-4B33-BE36-111287851C7C}" srcOrd="0" destOrd="0" presId="urn:microsoft.com/office/officeart/2005/8/layout/hierarchy1"/>
    <dgm:cxn modelId="{E3F64BBC-426B-4A4A-B53F-BE69EC216B0B}" type="presOf" srcId="{89AA157E-FBC4-4851-8A6E-94CC2F877CDE}" destId="{C1D7CF16-F1B5-4C47-87ED-F90D02BED07E}" srcOrd="0" destOrd="0" presId="urn:microsoft.com/office/officeart/2005/8/layout/hierarchy1"/>
    <dgm:cxn modelId="{1DE5FA60-1F48-4543-A19D-6084C0543670}" type="presOf" srcId="{ADDD1622-0DDE-4F2E-A209-60B5E8667D20}" destId="{AFFA8DF6-6A1A-445B-9070-E7715DB92645}" srcOrd="0" destOrd="0" presId="urn:microsoft.com/office/officeart/2005/8/layout/hierarchy1"/>
    <dgm:cxn modelId="{FB8BFE2D-4612-466D-BDD1-147DE310A97C}" type="presOf" srcId="{FDA6B9A3-751C-4F88-AEAC-6DF97DC344B2}" destId="{0DEDE3CD-40CE-48FE-9B40-8D633F01EAF5}" srcOrd="0" destOrd="0" presId="urn:microsoft.com/office/officeart/2005/8/layout/hierarchy1"/>
    <dgm:cxn modelId="{F180176C-851A-4FE6-831F-D99BED6E325C}" srcId="{FDA6B9A3-751C-4F88-AEAC-6DF97DC344B2}" destId="{3DAFE0DB-7C8C-4371-ADA5-64BEC33669CC}" srcOrd="0" destOrd="0" parTransId="{844FAD87-ADAF-4BAE-852A-93D881D3D4D2}" sibTransId="{679FD2ED-6F76-45B9-B999-D03242656A5C}"/>
    <dgm:cxn modelId="{1B025B70-1EA2-45F8-A1C3-680D3B536D98}" srcId="{0F987305-2BE2-4C2F-8D5E-C63EC50CCCA8}" destId="{F52DB232-EC07-4E24-A907-0C712A007835}" srcOrd="0" destOrd="0" parTransId="{EF7C9646-7206-40C6-911D-653BC3E88931}" sibTransId="{1FDF0B83-4800-46F8-B427-0E150E8695D4}"/>
    <dgm:cxn modelId="{123C2AE6-CDEB-4009-B546-E95A411B26F2}" type="presOf" srcId="{B7D19B77-B4CE-4031-B243-BCB7B93C9F89}" destId="{7420C9B0-BDEE-4CD5-811E-8243CC181F63}" srcOrd="0" destOrd="0" presId="urn:microsoft.com/office/officeart/2005/8/layout/hierarchy1"/>
    <dgm:cxn modelId="{F7A9118A-987D-4C74-8281-38E38C445C5C}" type="presOf" srcId="{F95220A9-64D8-4359-9987-CB8FAA5EB090}" destId="{BFAF9704-FDF4-4BE8-853E-7D3EC6EDC18F}" srcOrd="0" destOrd="0" presId="urn:microsoft.com/office/officeart/2005/8/layout/hierarchy1"/>
    <dgm:cxn modelId="{19540ADD-ADCA-4D76-A49D-FFA98C8D7F29}" srcId="{1F2CF32D-92BC-472D-9EB5-72AC94260CDB}" destId="{F377F1CE-645C-42D1-96FF-532387E2086B}" srcOrd="0" destOrd="0" parTransId="{09120A85-4FEE-4173-94DF-C2DE9E08FD84}" sibTransId="{06A6D1D5-0755-4638-B31B-FACECEE4511A}"/>
    <dgm:cxn modelId="{7A4BEC8D-6151-4C95-97DF-8921E220BB7C}" srcId="{B7D19B77-B4CE-4031-B243-BCB7B93C9F89}" destId="{0F987305-2BE2-4C2F-8D5E-C63EC50CCCA8}" srcOrd="1" destOrd="0" parTransId="{EF735FBE-64FC-477A-8021-426A59739106}" sibTransId="{684D52DB-2BFB-43D1-85E6-A2AB63D10910}"/>
    <dgm:cxn modelId="{DBBDACFC-9FF7-437A-817D-222D57FEEAD1}" type="presOf" srcId="{F52DB232-EC07-4E24-A907-0C712A007835}" destId="{F82FD2E1-6741-436F-8101-2AFD5B853DB5}" srcOrd="0" destOrd="0" presId="urn:microsoft.com/office/officeart/2005/8/layout/hierarchy1"/>
    <dgm:cxn modelId="{FF02AC42-D278-44B6-9FB9-EE5E02D09AD0}" type="presOf" srcId="{D5533F05-ADF5-4C42-8FCB-1B8CF4395591}" destId="{AB98EDAB-6405-43B4-91CB-9245D2401C83}" srcOrd="0" destOrd="0" presId="urn:microsoft.com/office/officeart/2005/8/layout/hierarchy1"/>
    <dgm:cxn modelId="{EFFAC5AD-F077-4C21-BE02-869A46D0B4DD}" type="presParOf" srcId="{D3714631-BC8A-466E-8ED7-25294CFA2F0F}" destId="{CD1E4670-08E3-4039-87C1-329C4A193867}" srcOrd="0" destOrd="0" presId="urn:microsoft.com/office/officeart/2005/8/layout/hierarchy1"/>
    <dgm:cxn modelId="{5425CB21-13B9-49CD-9EBF-8B92358F4DAE}" type="presParOf" srcId="{CD1E4670-08E3-4039-87C1-329C4A193867}" destId="{3A28D19F-A50D-4548-B94B-EAB7C04A3BD7}" srcOrd="0" destOrd="0" presId="urn:microsoft.com/office/officeart/2005/8/layout/hierarchy1"/>
    <dgm:cxn modelId="{56926EB6-110D-43C2-8213-C3D4339643C5}" type="presParOf" srcId="{3A28D19F-A50D-4548-B94B-EAB7C04A3BD7}" destId="{EA7F7A9D-71A1-4C1D-B1FA-A67D07EBB0F7}" srcOrd="0" destOrd="0" presId="urn:microsoft.com/office/officeart/2005/8/layout/hierarchy1"/>
    <dgm:cxn modelId="{E72B03DF-15E8-4C65-8EB2-7D6336463400}" type="presParOf" srcId="{3A28D19F-A50D-4548-B94B-EAB7C04A3BD7}" destId="{BE72B9B1-73E4-483C-A8F3-9139E0EB55DA}" srcOrd="1" destOrd="0" presId="urn:microsoft.com/office/officeart/2005/8/layout/hierarchy1"/>
    <dgm:cxn modelId="{45DC4C98-B2A3-4B23-8083-C188CC062891}" type="presParOf" srcId="{CD1E4670-08E3-4039-87C1-329C4A193867}" destId="{4D27B31B-0050-40C6-A7BF-7DBCD3D6A3E9}" srcOrd="1" destOrd="0" presId="urn:microsoft.com/office/officeart/2005/8/layout/hierarchy1"/>
    <dgm:cxn modelId="{9CBBAA53-C423-4001-9AD5-3DB4849DF981}" type="presParOf" srcId="{4D27B31B-0050-40C6-A7BF-7DBCD3D6A3E9}" destId="{7E912C15-77E4-499A-9DCA-0E8D31C26C52}" srcOrd="0" destOrd="0" presId="urn:microsoft.com/office/officeart/2005/8/layout/hierarchy1"/>
    <dgm:cxn modelId="{DFDD25B3-2B78-4A8D-8C66-ADBF24603113}" type="presParOf" srcId="{4D27B31B-0050-40C6-A7BF-7DBCD3D6A3E9}" destId="{7585217A-5D41-461D-B7E7-3D9E2522FE77}" srcOrd="1" destOrd="0" presId="urn:microsoft.com/office/officeart/2005/8/layout/hierarchy1"/>
    <dgm:cxn modelId="{9BEE69B8-A157-4658-B805-6FE73968F392}" type="presParOf" srcId="{7585217A-5D41-461D-B7E7-3D9E2522FE77}" destId="{4ED9EC8B-78FC-4BAF-859E-E5DD147B46B1}" srcOrd="0" destOrd="0" presId="urn:microsoft.com/office/officeart/2005/8/layout/hierarchy1"/>
    <dgm:cxn modelId="{8C6E0C84-A4E9-446E-A5E2-5D7E7E6C1784}" type="presParOf" srcId="{4ED9EC8B-78FC-4BAF-859E-E5DD147B46B1}" destId="{0BE2282D-B61D-4BF1-9689-73B3DBDB78C6}" srcOrd="0" destOrd="0" presId="urn:microsoft.com/office/officeart/2005/8/layout/hierarchy1"/>
    <dgm:cxn modelId="{4CB7AA67-D9D3-4BB7-9306-843CAF6E9273}" type="presParOf" srcId="{4ED9EC8B-78FC-4BAF-859E-E5DD147B46B1}" destId="{7420C9B0-BDEE-4CD5-811E-8243CC181F63}" srcOrd="1" destOrd="0" presId="urn:microsoft.com/office/officeart/2005/8/layout/hierarchy1"/>
    <dgm:cxn modelId="{DEDEE6E0-9B48-4D37-A00C-A330D33E4D17}" type="presParOf" srcId="{7585217A-5D41-461D-B7E7-3D9E2522FE77}" destId="{6B55C47A-0995-4BB4-9F17-F212410C7BC7}" srcOrd="1" destOrd="0" presId="urn:microsoft.com/office/officeart/2005/8/layout/hierarchy1"/>
    <dgm:cxn modelId="{C33DCF4D-9F43-46A7-9A8C-229AE99EFC25}" type="presParOf" srcId="{6B55C47A-0995-4BB4-9F17-F212410C7BC7}" destId="{C1D7CF16-F1B5-4C47-87ED-F90D02BED07E}" srcOrd="0" destOrd="0" presId="urn:microsoft.com/office/officeart/2005/8/layout/hierarchy1"/>
    <dgm:cxn modelId="{53E7F6F7-36E1-454D-AF6A-C93B52880BBB}" type="presParOf" srcId="{6B55C47A-0995-4BB4-9F17-F212410C7BC7}" destId="{63893A58-133B-4167-A344-26F7DBE0EEC3}" srcOrd="1" destOrd="0" presId="urn:microsoft.com/office/officeart/2005/8/layout/hierarchy1"/>
    <dgm:cxn modelId="{FD0BC404-61C5-4387-AEDE-D3AF07680C64}" type="presParOf" srcId="{63893A58-133B-4167-A344-26F7DBE0EEC3}" destId="{303C52FC-8898-48C9-A825-036CA8ED350D}" srcOrd="0" destOrd="0" presId="urn:microsoft.com/office/officeart/2005/8/layout/hierarchy1"/>
    <dgm:cxn modelId="{F727EA43-2668-4E2A-A765-AE3222C88F7C}" type="presParOf" srcId="{303C52FC-8898-48C9-A825-036CA8ED350D}" destId="{82B64587-84A3-40C6-B3CC-BA7F95890426}" srcOrd="0" destOrd="0" presId="urn:microsoft.com/office/officeart/2005/8/layout/hierarchy1"/>
    <dgm:cxn modelId="{BAFB74B0-AB3F-4E67-99BD-BA99AB961E40}" type="presParOf" srcId="{303C52FC-8898-48C9-A825-036CA8ED350D}" destId="{80E70914-37DA-45A7-9088-8AD87D4A38C2}" srcOrd="1" destOrd="0" presId="urn:microsoft.com/office/officeart/2005/8/layout/hierarchy1"/>
    <dgm:cxn modelId="{EF75E561-BE15-40E2-9381-CFD6E840835E}" type="presParOf" srcId="{63893A58-133B-4167-A344-26F7DBE0EEC3}" destId="{7EA9236C-DBCF-43FE-B311-7E814CE56D99}" srcOrd="1" destOrd="0" presId="urn:microsoft.com/office/officeart/2005/8/layout/hierarchy1"/>
    <dgm:cxn modelId="{01734C1E-1277-420D-9188-6CC1C1235CB5}" type="presParOf" srcId="{7EA9236C-DBCF-43FE-B311-7E814CE56D99}" destId="{AFFA8DF6-6A1A-445B-9070-E7715DB92645}" srcOrd="0" destOrd="0" presId="urn:microsoft.com/office/officeart/2005/8/layout/hierarchy1"/>
    <dgm:cxn modelId="{5A1560CE-F5CA-4B14-8089-057A1204C1B0}" type="presParOf" srcId="{7EA9236C-DBCF-43FE-B311-7E814CE56D99}" destId="{B36A97EB-7367-4F45-A96E-0E474EA8F28A}" srcOrd="1" destOrd="0" presId="urn:microsoft.com/office/officeart/2005/8/layout/hierarchy1"/>
    <dgm:cxn modelId="{3BD7DD43-ECFE-4AE3-943B-B90F9CD23A79}" type="presParOf" srcId="{B36A97EB-7367-4F45-A96E-0E474EA8F28A}" destId="{126477BB-242F-4EF4-B49C-B8A05EBD9E8C}" srcOrd="0" destOrd="0" presId="urn:microsoft.com/office/officeart/2005/8/layout/hierarchy1"/>
    <dgm:cxn modelId="{4974EF71-EBE1-47B6-94D8-9C536AAD69F4}" type="presParOf" srcId="{126477BB-242F-4EF4-B49C-B8A05EBD9E8C}" destId="{83066CED-0C5A-4267-83B7-EC554E386543}" srcOrd="0" destOrd="0" presId="urn:microsoft.com/office/officeart/2005/8/layout/hierarchy1"/>
    <dgm:cxn modelId="{46914B70-4F35-44FE-99FD-16D4EA1F0DEA}" type="presParOf" srcId="{126477BB-242F-4EF4-B49C-B8A05EBD9E8C}" destId="{3E18C2EB-D977-41FA-ADA1-CB776C8BE590}" srcOrd="1" destOrd="0" presId="urn:microsoft.com/office/officeart/2005/8/layout/hierarchy1"/>
    <dgm:cxn modelId="{6383C184-4E0E-4230-91FC-5D14FDA76296}" type="presParOf" srcId="{B36A97EB-7367-4F45-A96E-0E474EA8F28A}" destId="{BC02B513-43F1-4E34-BF5F-79ED6B9182D4}" srcOrd="1" destOrd="0" presId="urn:microsoft.com/office/officeart/2005/8/layout/hierarchy1"/>
    <dgm:cxn modelId="{02CC2B21-3F9B-4A5B-A05E-A18FF32C2525}" type="presParOf" srcId="{7EA9236C-DBCF-43FE-B311-7E814CE56D99}" destId="{AB98EDAB-6405-43B4-91CB-9245D2401C83}" srcOrd="2" destOrd="0" presId="urn:microsoft.com/office/officeart/2005/8/layout/hierarchy1"/>
    <dgm:cxn modelId="{E95A88CD-74D0-4ACA-AC97-83634DEC8B10}" type="presParOf" srcId="{7EA9236C-DBCF-43FE-B311-7E814CE56D99}" destId="{3EE07B03-9A1E-4CB5-A768-CAE96C7BC402}" srcOrd="3" destOrd="0" presId="urn:microsoft.com/office/officeart/2005/8/layout/hierarchy1"/>
    <dgm:cxn modelId="{A711ED1C-A2F3-4F6C-B02C-0EA7D17F214A}" type="presParOf" srcId="{3EE07B03-9A1E-4CB5-A768-CAE96C7BC402}" destId="{8924F34C-482B-437C-B4E2-2FC207BA514A}" srcOrd="0" destOrd="0" presId="urn:microsoft.com/office/officeart/2005/8/layout/hierarchy1"/>
    <dgm:cxn modelId="{8CA993B3-5253-4DE5-815E-F5BFEB76ECBE}" type="presParOf" srcId="{8924F34C-482B-437C-B4E2-2FC207BA514A}" destId="{BF86DABC-0A4A-4F11-BAD7-D5EAF6C72CFB}" srcOrd="0" destOrd="0" presId="urn:microsoft.com/office/officeart/2005/8/layout/hierarchy1"/>
    <dgm:cxn modelId="{71C3E979-EE2B-445D-9D12-84949DD34D30}" type="presParOf" srcId="{8924F34C-482B-437C-B4E2-2FC207BA514A}" destId="{BFAF9704-FDF4-4BE8-853E-7D3EC6EDC18F}" srcOrd="1" destOrd="0" presId="urn:microsoft.com/office/officeart/2005/8/layout/hierarchy1"/>
    <dgm:cxn modelId="{6ABAE48D-B391-438C-976B-6CA0976FC330}" type="presParOf" srcId="{3EE07B03-9A1E-4CB5-A768-CAE96C7BC402}" destId="{B396A0A9-5BFE-4B80-96DE-682B82FDC7F9}" srcOrd="1" destOrd="0" presId="urn:microsoft.com/office/officeart/2005/8/layout/hierarchy1"/>
    <dgm:cxn modelId="{05D4AD8E-6DAA-4AB3-9917-EF34A9E082BB}" type="presParOf" srcId="{6B55C47A-0995-4BB4-9F17-F212410C7BC7}" destId="{B73B7973-5805-4A6C-856C-384551CE699F}" srcOrd="2" destOrd="0" presId="urn:microsoft.com/office/officeart/2005/8/layout/hierarchy1"/>
    <dgm:cxn modelId="{EB9BF851-9CD4-405E-87B9-20263C236F27}" type="presParOf" srcId="{6B55C47A-0995-4BB4-9F17-F212410C7BC7}" destId="{0E8AAE82-1051-4F1E-9FF0-F30B92E1147F}" srcOrd="3" destOrd="0" presId="urn:microsoft.com/office/officeart/2005/8/layout/hierarchy1"/>
    <dgm:cxn modelId="{0ADFDE13-E2E1-48EA-A4A2-5CA93B2A8BFA}" type="presParOf" srcId="{0E8AAE82-1051-4F1E-9FF0-F30B92E1147F}" destId="{52C99CFB-89A9-4EAE-9F05-446826176428}" srcOrd="0" destOrd="0" presId="urn:microsoft.com/office/officeart/2005/8/layout/hierarchy1"/>
    <dgm:cxn modelId="{0A64022D-354E-422A-B28F-17634A007E4C}" type="presParOf" srcId="{52C99CFB-89A9-4EAE-9F05-446826176428}" destId="{FDD5C2D6-F810-4496-AB57-CA25B525158E}" srcOrd="0" destOrd="0" presId="urn:microsoft.com/office/officeart/2005/8/layout/hierarchy1"/>
    <dgm:cxn modelId="{032C17F7-5D77-4544-AD6A-00AE852725D4}" type="presParOf" srcId="{52C99CFB-89A9-4EAE-9F05-446826176428}" destId="{BBABA007-36A5-4E79-849A-84DED8D44BFA}" srcOrd="1" destOrd="0" presId="urn:microsoft.com/office/officeart/2005/8/layout/hierarchy1"/>
    <dgm:cxn modelId="{518EAA9F-2C7C-4C41-8BDB-EBAA08ED9853}" type="presParOf" srcId="{0E8AAE82-1051-4F1E-9FF0-F30B92E1147F}" destId="{E5577078-6AF4-4C43-BA54-45F7AF05CD7C}" srcOrd="1" destOrd="0" presId="urn:microsoft.com/office/officeart/2005/8/layout/hierarchy1"/>
    <dgm:cxn modelId="{96DF7197-E217-4874-804F-6485BAB0E000}" type="presParOf" srcId="{E5577078-6AF4-4C43-BA54-45F7AF05CD7C}" destId="{A504CB90-0FE7-42C3-895A-7FC0E22B6D99}" srcOrd="0" destOrd="0" presId="urn:microsoft.com/office/officeart/2005/8/layout/hierarchy1"/>
    <dgm:cxn modelId="{12640775-FD6A-4EC3-8DCC-EE507EC17F0E}" type="presParOf" srcId="{E5577078-6AF4-4C43-BA54-45F7AF05CD7C}" destId="{2D061116-C41E-4404-90D2-F5A74E6AEC33}" srcOrd="1" destOrd="0" presId="urn:microsoft.com/office/officeart/2005/8/layout/hierarchy1"/>
    <dgm:cxn modelId="{599FC91E-7D98-474A-BAE1-FD3304C48C6E}" type="presParOf" srcId="{2D061116-C41E-4404-90D2-F5A74E6AEC33}" destId="{78C27490-6D2E-4CEA-AF33-61CFCE79CCFF}" srcOrd="0" destOrd="0" presId="urn:microsoft.com/office/officeart/2005/8/layout/hierarchy1"/>
    <dgm:cxn modelId="{FE52D239-5E77-406F-8176-DC100BD8A85F}" type="presParOf" srcId="{78C27490-6D2E-4CEA-AF33-61CFCE79CCFF}" destId="{DA126784-8A37-4F03-B49D-911DD8527979}" srcOrd="0" destOrd="0" presId="urn:microsoft.com/office/officeart/2005/8/layout/hierarchy1"/>
    <dgm:cxn modelId="{1452D23E-9EC6-4CC9-8F8A-912EB0E3F3D6}" type="presParOf" srcId="{78C27490-6D2E-4CEA-AF33-61CFCE79CCFF}" destId="{F82FD2E1-6741-436F-8101-2AFD5B853DB5}" srcOrd="1" destOrd="0" presId="urn:microsoft.com/office/officeart/2005/8/layout/hierarchy1"/>
    <dgm:cxn modelId="{767CAF0B-993E-4EE9-829A-C9349EC46E4A}" type="presParOf" srcId="{2D061116-C41E-4404-90D2-F5A74E6AEC33}" destId="{51759770-B5CC-493B-8CCB-FBA126D89211}" srcOrd="1" destOrd="0" presId="urn:microsoft.com/office/officeart/2005/8/layout/hierarchy1"/>
    <dgm:cxn modelId="{03C28F26-23A6-4E34-AE9A-3D58D63F372C}" type="presParOf" srcId="{51759770-B5CC-493B-8CCB-FBA126D89211}" destId="{6E4DA94C-CDF9-40B5-9CE9-42C49BE33093}" srcOrd="0" destOrd="0" presId="urn:microsoft.com/office/officeart/2005/8/layout/hierarchy1"/>
    <dgm:cxn modelId="{9FFBA545-AA5C-46C9-B6B6-A5699FA7016F}" type="presParOf" srcId="{51759770-B5CC-493B-8CCB-FBA126D89211}" destId="{3366535D-A7D5-480A-85DC-343C009CA554}" srcOrd="1" destOrd="0" presId="urn:microsoft.com/office/officeart/2005/8/layout/hierarchy1"/>
    <dgm:cxn modelId="{E5474B17-4612-42FB-ADEA-6B0AAF7CFA5C}" type="presParOf" srcId="{3366535D-A7D5-480A-85DC-343C009CA554}" destId="{A5AED1A7-3A21-4DDB-9742-EB22DE6CA737}" srcOrd="0" destOrd="0" presId="urn:microsoft.com/office/officeart/2005/8/layout/hierarchy1"/>
    <dgm:cxn modelId="{718C7596-A2C1-49ED-84A5-65D34480BFFA}" type="presParOf" srcId="{A5AED1A7-3A21-4DDB-9742-EB22DE6CA737}" destId="{AF9199A0-3321-41D7-9C93-9DB800DC0F68}" srcOrd="0" destOrd="0" presId="urn:microsoft.com/office/officeart/2005/8/layout/hierarchy1"/>
    <dgm:cxn modelId="{8CFA86E0-7A25-4665-ADAC-D5817ECDAAD8}" type="presParOf" srcId="{A5AED1A7-3A21-4DDB-9742-EB22DE6CA737}" destId="{0DEDE3CD-40CE-48FE-9B40-8D633F01EAF5}" srcOrd="1" destOrd="0" presId="urn:microsoft.com/office/officeart/2005/8/layout/hierarchy1"/>
    <dgm:cxn modelId="{C5FCDCEC-A300-42E6-ACE6-C3395A83DB03}" type="presParOf" srcId="{3366535D-A7D5-480A-85DC-343C009CA554}" destId="{E5F34C19-E7A0-490D-8284-A3E4EE37B7F4}" srcOrd="1" destOrd="0" presId="urn:microsoft.com/office/officeart/2005/8/layout/hierarchy1"/>
    <dgm:cxn modelId="{F0915E91-7D27-495F-B625-31A1E0D6E465}" type="presParOf" srcId="{E5F34C19-E7A0-490D-8284-A3E4EE37B7F4}" destId="{32D05299-5AB4-4377-8150-5E88DC752C1E}" srcOrd="0" destOrd="0" presId="urn:microsoft.com/office/officeart/2005/8/layout/hierarchy1"/>
    <dgm:cxn modelId="{58215D30-59D6-4198-A3C6-5F887A1D19FF}" type="presParOf" srcId="{E5F34C19-E7A0-490D-8284-A3E4EE37B7F4}" destId="{1EDCDD01-665D-486B-B306-B00B3095EF50}" srcOrd="1" destOrd="0" presId="urn:microsoft.com/office/officeart/2005/8/layout/hierarchy1"/>
    <dgm:cxn modelId="{80D8FC44-5237-4865-8B65-E3E861F827D6}" type="presParOf" srcId="{1EDCDD01-665D-486B-B306-B00B3095EF50}" destId="{1C4DFBAB-ABC3-48E0-A3C7-84F9D1ACE8BD}" srcOrd="0" destOrd="0" presId="urn:microsoft.com/office/officeart/2005/8/layout/hierarchy1"/>
    <dgm:cxn modelId="{25219321-40F9-4A86-A994-95F25376AF3C}" type="presParOf" srcId="{1C4DFBAB-ABC3-48E0-A3C7-84F9D1ACE8BD}" destId="{5D0F01DA-22AE-4A31-AC3D-B3C6140A5AE1}" srcOrd="0" destOrd="0" presId="urn:microsoft.com/office/officeart/2005/8/layout/hierarchy1"/>
    <dgm:cxn modelId="{04487DA4-39A9-4C01-87CE-FCB6DA8D0F86}" type="presParOf" srcId="{1C4DFBAB-ABC3-48E0-A3C7-84F9D1ACE8BD}" destId="{D99C7533-4747-4C95-A50C-5AA7EF3A11C3}" srcOrd="1" destOrd="0" presId="urn:microsoft.com/office/officeart/2005/8/layout/hierarchy1"/>
    <dgm:cxn modelId="{6315A98B-422D-468D-93AB-2636E15C2D37}" type="presParOf" srcId="{1EDCDD01-665D-486B-B306-B00B3095EF50}" destId="{4D12046A-380E-4A78-8AA4-0E6016FF9B11}" srcOrd="1" destOrd="0" presId="urn:microsoft.com/office/officeart/2005/8/layout/hierarchy1"/>
    <dgm:cxn modelId="{351898B9-E89E-41DB-988B-E0822B0680E4}" type="presParOf" srcId="{51759770-B5CC-493B-8CCB-FBA126D89211}" destId="{62FAF46F-D622-4BD2-BEFC-FF5AD6F1D9B4}" srcOrd="2" destOrd="0" presId="urn:microsoft.com/office/officeart/2005/8/layout/hierarchy1"/>
    <dgm:cxn modelId="{6E11E07A-7F26-427F-87AB-F065B2EA1068}" type="presParOf" srcId="{51759770-B5CC-493B-8CCB-FBA126D89211}" destId="{BFB65D17-2C79-4233-9A36-8F0F9B7FC46C}" srcOrd="3" destOrd="0" presId="urn:microsoft.com/office/officeart/2005/8/layout/hierarchy1"/>
    <dgm:cxn modelId="{8F727D7A-4D70-47F8-B4E7-52DB5DA0C11D}" type="presParOf" srcId="{BFB65D17-2C79-4233-9A36-8F0F9B7FC46C}" destId="{32ADFA16-C485-4269-9BBC-8BC8AEBF0906}" srcOrd="0" destOrd="0" presId="urn:microsoft.com/office/officeart/2005/8/layout/hierarchy1"/>
    <dgm:cxn modelId="{57BCA2E9-F997-4A17-BAC3-CD29248DC099}" type="presParOf" srcId="{32ADFA16-C485-4269-9BBC-8BC8AEBF0906}" destId="{829CBE83-5ECF-4504-B8D3-2B08B6CE4D8D}" srcOrd="0" destOrd="0" presId="urn:microsoft.com/office/officeart/2005/8/layout/hierarchy1"/>
    <dgm:cxn modelId="{2DBBADEC-6FC1-48C6-B9FC-D2A99EAFFAB5}" type="presParOf" srcId="{32ADFA16-C485-4269-9BBC-8BC8AEBF0906}" destId="{7BCBF7D6-0836-4D6F-8EB7-8E4D7E215B02}" srcOrd="1" destOrd="0" presId="urn:microsoft.com/office/officeart/2005/8/layout/hierarchy1"/>
    <dgm:cxn modelId="{36A96851-C5BF-4F9C-9733-A99332374C09}" type="presParOf" srcId="{BFB65D17-2C79-4233-9A36-8F0F9B7FC46C}" destId="{6C911459-8120-423D-8D73-75DE200C68B3}" srcOrd="1" destOrd="0" presId="urn:microsoft.com/office/officeart/2005/8/layout/hierarchy1"/>
    <dgm:cxn modelId="{4C49A72E-C96A-4D38-BF0B-A1789C18A0EB}" type="presParOf" srcId="{6C911459-8120-423D-8D73-75DE200C68B3}" destId="{F3BB028B-B18C-4D0F-AB9E-A8DF9AA3D358}" srcOrd="0" destOrd="0" presId="urn:microsoft.com/office/officeart/2005/8/layout/hierarchy1"/>
    <dgm:cxn modelId="{61BD016C-07E0-44FC-B2A5-19939A93E1BE}" type="presParOf" srcId="{6C911459-8120-423D-8D73-75DE200C68B3}" destId="{7CCD4700-DD93-4234-875A-686D0DA423F6}" srcOrd="1" destOrd="0" presId="urn:microsoft.com/office/officeart/2005/8/layout/hierarchy1"/>
    <dgm:cxn modelId="{C45F1E0B-BB7B-4DBE-95C4-8F1FD447BBA9}" type="presParOf" srcId="{7CCD4700-DD93-4234-875A-686D0DA423F6}" destId="{DD561E3D-BFA5-4FAD-849D-AEF55AEEC198}" srcOrd="0" destOrd="0" presId="urn:microsoft.com/office/officeart/2005/8/layout/hierarchy1"/>
    <dgm:cxn modelId="{405B4E5F-D9AE-4570-BFB3-50C186691854}" type="presParOf" srcId="{DD561E3D-BFA5-4FAD-849D-AEF55AEEC198}" destId="{46216FB0-CFDD-4CAA-993F-82B438D5C896}" srcOrd="0" destOrd="0" presId="urn:microsoft.com/office/officeart/2005/8/layout/hierarchy1"/>
    <dgm:cxn modelId="{EA879E6F-9ED3-4013-BC25-D6B62CB1F231}" type="presParOf" srcId="{DD561E3D-BFA5-4FAD-849D-AEF55AEEC198}" destId="{4DED9CC4-2417-4B33-BE36-111287851C7C}" srcOrd="1" destOrd="0" presId="urn:microsoft.com/office/officeart/2005/8/layout/hierarchy1"/>
    <dgm:cxn modelId="{AF45DD4D-AA34-4C1D-A412-DFBD0C868913}" type="presParOf" srcId="{7CCD4700-DD93-4234-875A-686D0DA423F6}" destId="{8BFE54FE-1540-4226-A611-7D7379F7459B}"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0CFC55-A341-4912-8780-86819A9E13A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BE196AA-935C-4421-90AB-661F907D4880}">
      <dgm:prSet phldrT="[Text]"/>
      <dgm:spPr/>
      <dgm:t>
        <a:bodyPr/>
        <a:lstStyle/>
        <a:p>
          <a:r>
            <a:rPr lang="en-US" dirty="0" smtClean="0"/>
            <a:t>Does curve have all four parts?</a:t>
          </a:r>
          <a:endParaRPr lang="en-US" dirty="0"/>
        </a:p>
      </dgm:t>
    </dgm:pt>
    <dgm:pt modelId="{693DB9B4-1278-4D35-8BF4-9E793C405A41}" type="parTrans" cxnId="{7EDA0035-07DF-4907-B15A-5FF92AD45FB9}">
      <dgm:prSet/>
      <dgm:spPr/>
      <dgm:t>
        <a:bodyPr/>
        <a:lstStyle/>
        <a:p>
          <a:endParaRPr lang="en-US"/>
        </a:p>
      </dgm:t>
    </dgm:pt>
    <dgm:pt modelId="{3F1A2CA4-E185-48F2-B05A-CF0B67EA0F8E}" type="sibTrans" cxnId="{7EDA0035-07DF-4907-B15A-5FF92AD45FB9}">
      <dgm:prSet/>
      <dgm:spPr/>
      <dgm:t>
        <a:bodyPr/>
        <a:lstStyle/>
        <a:p>
          <a:endParaRPr lang="en-US"/>
        </a:p>
      </dgm:t>
    </dgm:pt>
    <dgm:pt modelId="{7C191335-8480-4CD7-BE2D-8BE84F8D8878}">
      <dgm:prSet phldrT="[Text]"/>
      <dgm:spPr/>
      <dgm:t>
        <a:bodyPr/>
        <a:lstStyle/>
        <a:p>
          <a:r>
            <a:rPr lang="en-US" dirty="0" smtClean="0"/>
            <a:t>No…Does Y-axis indicate clot formation on extended test?</a:t>
          </a:r>
          <a:endParaRPr lang="en-US" dirty="0"/>
        </a:p>
      </dgm:t>
    </dgm:pt>
    <dgm:pt modelId="{B629E0EB-BBAC-4FDB-B473-5664E30B9064}" type="parTrans" cxnId="{1AE47772-595D-4804-AFE7-3E186A2274C1}">
      <dgm:prSet/>
      <dgm:spPr/>
      <dgm:t>
        <a:bodyPr/>
        <a:lstStyle/>
        <a:p>
          <a:endParaRPr lang="en-US"/>
        </a:p>
      </dgm:t>
    </dgm:pt>
    <dgm:pt modelId="{E3F1E2C1-294C-4E34-8A61-CC7488AADF3F}" type="sibTrans" cxnId="{1AE47772-595D-4804-AFE7-3E186A2274C1}">
      <dgm:prSet/>
      <dgm:spPr/>
      <dgm:t>
        <a:bodyPr/>
        <a:lstStyle/>
        <a:p>
          <a:endParaRPr lang="en-US"/>
        </a:p>
      </dgm:t>
    </dgm:pt>
    <dgm:pt modelId="{2E733135-FB0B-48FA-97BD-0F32DCE27141}">
      <dgm:prSet phldrT="[Text]"/>
      <dgm:spPr/>
      <dgm:t>
        <a:bodyPr/>
        <a:lstStyle/>
        <a:p>
          <a:r>
            <a:rPr lang="en-US" dirty="0" smtClean="0"/>
            <a:t>Yes, Compare Standard Test to Extended time, confirm no clot formation in the standard time</a:t>
          </a:r>
        </a:p>
      </dgm:t>
    </dgm:pt>
    <dgm:pt modelId="{3C665C8A-47F7-48AD-853B-6C288742DEB0}" type="parTrans" cxnId="{6405CC28-E5C9-43F1-892D-4EE738C49260}">
      <dgm:prSet/>
      <dgm:spPr/>
      <dgm:t>
        <a:bodyPr/>
        <a:lstStyle/>
        <a:p>
          <a:endParaRPr lang="en-US"/>
        </a:p>
      </dgm:t>
    </dgm:pt>
    <dgm:pt modelId="{74FB726C-ECEF-431C-8298-D6887A793DD1}" type="sibTrans" cxnId="{6405CC28-E5C9-43F1-892D-4EE738C49260}">
      <dgm:prSet/>
      <dgm:spPr/>
      <dgm:t>
        <a:bodyPr/>
        <a:lstStyle/>
        <a:p>
          <a:endParaRPr lang="en-US"/>
        </a:p>
      </dgm:t>
    </dgm:pt>
    <dgm:pt modelId="{EB77805A-745B-4E53-B9C6-78EFBAECE2B6}">
      <dgm:prSet phldrT="[Text]"/>
      <dgm:spPr/>
      <dgm:t>
        <a:bodyPr/>
        <a:lstStyle/>
        <a:p>
          <a:r>
            <a:rPr lang="en-US" dirty="0" smtClean="0"/>
            <a:t>This indicates the Clot formed greater than standard time but less than extended time. </a:t>
          </a:r>
          <a:endParaRPr lang="en-US" dirty="0"/>
        </a:p>
      </dgm:t>
    </dgm:pt>
    <dgm:pt modelId="{E7A9BD44-E837-4235-A207-D5BA83E9FB7D}" type="parTrans" cxnId="{2917AF27-7C17-4249-A631-0E0CB5487AB0}">
      <dgm:prSet/>
      <dgm:spPr/>
      <dgm:t>
        <a:bodyPr/>
        <a:lstStyle/>
        <a:p>
          <a:endParaRPr lang="en-US"/>
        </a:p>
      </dgm:t>
    </dgm:pt>
    <dgm:pt modelId="{DC9E7A49-B9E4-41A8-BC2A-59FCBF2D110C}" type="sibTrans" cxnId="{2917AF27-7C17-4249-A631-0E0CB5487AB0}">
      <dgm:prSet/>
      <dgm:spPr/>
      <dgm:t>
        <a:bodyPr/>
        <a:lstStyle/>
        <a:p>
          <a:endParaRPr lang="en-US"/>
        </a:p>
      </dgm:t>
    </dgm:pt>
    <dgm:pt modelId="{56E446FB-2919-457A-BFFF-213552E3E3EB}">
      <dgm:prSet phldrT="[Text]"/>
      <dgm:spPr/>
      <dgm:t>
        <a:bodyPr/>
        <a:lstStyle/>
        <a:p>
          <a:r>
            <a:rPr lang="en-US" dirty="0" smtClean="0"/>
            <a:t>Yes… Review Derivatives Curves </a:t>
          </a:r>
          <a:endParaRPr lang="en-US" dirty="0"/>
        </a:p>
      </dgm:t>
    </dgm:pt>
    <dgm:pt modelId="{8017C9D9-A248-48CE-94D9-92293D05EE20}" type="parTrans" cxnId="{C2B73AF9-AC15-4F96-8325-95BF42DD4CF8}">
      <dgm:prSet/>
      <dgm:spPr/>
      <dgm:t>
        <a:bodyPr/>
        <a:lstStyle/>
        <a:p>
          <a:endParaRPr lang="en-US"/>
        </a:p>
      </dgm:t>
    </dgm:pt>
    <dgm:pt modelId="{1D0CF939-0DDD-4FBB-BD0B-548742ABDFA3}" type="sibTrans" cxnId="{C2B73AF9-AC15-4F96-8325-95BF42DD4CF8}">
      <dgm:prSet/>
      <dgm:spPr/>
      <dgm:t>
        <a:bodyPr/>
        <a:lstStyle/>
        <a:p>
          <a:endParaRPr lang="en-US"/>
        </a:p>
      </dgm:t>
    </dgm:pt>
    <dgm:pt modelId="{744AFEC3-B3D1-42D6-BBBE-0E1E606ED3D7}">
      <dgm:prSet phldrT="[Text]"/>
      <dgm:spPr/>
      <dgm:t>
        <a:bodyPr/>
        <a:lstStyle/>
        <a:p>
          <a:r>
            <a:rPr lang="en-US" dirty="0" smtClean="0"/>
            <a:t>Does the derivative curves have distinct peaks</a:t>
          </a:r>
          <a:endParaRPr lang="en-US" dirty="0"/>
        </a:p>
      </dgm:t>
    </dgm:pt>
    <dgm:pt modelId="{42D41ED6-432A-41CE-A53D-958976E41241}" type="parTrans" cxnId="{A28E32CB-8C22-49FC-9A28-BA63D41F362C}">
      <dgm:prSet/>
      <dgm:spPr/>
      <dgm:t>
        <a:bodyPr/>
        <a:lstStyle/>
        <a:p>
          <a:endParaRPr lang="en-US"/>
        </a:p>
      </dgm:t>
    </dgm:pt>
    <dgm:pt modelId="{827EE107-573D-4BE9-B060-2195481CFF21}" type="sibTrans" cxnId="{A28E32CB-8C22-49FC-9A28-BA63D41F362C}">
      <dgm:prSet/>
      <dgm:spPr/>
      <dgm:t>
        <a:bodyPr/>
        <a:lstStyle/>
        <a:p>
          <a:endParaRPr lang="en-US"/>
        </a:p>
      </dgm:t>
    </dgm:pt>
    <dgm:pt modelId="{12BCADD4-DE4D-422B-AE5F-C6B118A4ECF6}">
      <dgm:prSet phldrT="[Text]"/>
      <dgm:spPr/>
      <dgm:t>
        <a:bodyPr/>
        <a:lstStyle/>
        <a:p>
          <a:r>
            <a:rPr lang="en-US" dirty="0" smtClean="0"/>
            <a:t>The time is locate on the Y-axis if clot formation is over 120s report &gt;120 and verify this fits the patient clinical diagnosis </a:t>
          </a:r>
          <a:endParaRPr lang="en-US" dirty="0"/>
        </a:p>
      </dgm:t>
    </dgm:pt>
    <dgm:pt modelId="{F33F42EE-BA43-436A-8DD4-4F6EBED85921}" type="parTrans" cxnId="{C0BA121F-8AB7-4117-97F5-C5950CF38586}">
      <dgm:prSet/>
      <dgm:spPr/>
      <dgm:t>
        <a:bodyPr/>
        <a:lstStyle/>
        <a:p>
          <a:endParaRPr lang="en-US"/>
        </a:p>
      </dgm:t>
    </dgm:pt>
    <dgm:pt modelId="{2E3DAE44-D8F8-412E-8919-DFE23E76D4CF}" type="sibTrans" cxnId="{C0BA121F-8AB7-4117-97F5-C5950CF38586}">
      <dgm:prSet/>
      <dgm:spPr/>
      <dgm:t>
        <a:bodyPr/>
        <a:lstStyle/>
        <a:p>
          <a:endParaRPr lang="en-US"/>
        </a:p>
      </dgm:t>
    </dgm:pt>
    <dgm:pt modelId="{D89544CE-6EB0-4519-B79C-FE184CA9FF53}">
      <dgm:prSet phldrT="[Text]"/>
      <dgm:spPr/>
      <dgm:t>
        <a:bodyPr/>
        <a:lstStyle/>
        <a:p>
          <a:r>
            <a:rPr lang="en-US" dirty="0" smtClean="0"/>
            <a:t>Yes… For PT 1</a:t>
          </a:r>
          <a:r>
            <a:rPr lang="en-US" baseline="30000" dirty="0" smtClean="0"/>
            <a:t>st</a:t>
          </a:r>
          <a:r>
            <a:rPr lang="en-US" dirty="0" smtClean="0"/>
            <a:t>  Derivative Curve or for PTT 1</a:t>
          </a:r>
          <a:r>
            <a:rPr lang="en-US" baseline="30000" dirty="0" smtClean="0"/>
            <a:t>st</a:t>
          </a:r>
          <a:r>
            <a:rPr lang="en-US" dirty="0" smtClean="0"/>
            <a:t> and 2</a:t>
          </a:r>
          <a:r>
            <a:rPr lang="en-US" baseline="30000" dirty="0" smtClean="0"/>
            <a:t>nd</a:t>
          </a:r>
          <a:r>
            <a:rPr lang="en-US" dirty="0" smtClean="0"/>
            <a:t> Derivative Curve  </a:t>
          </a:r>
          <a:endParaRPr lang="en-US" dirty="0"/>
        </a:p>
      </dgm:t>
    </dgm:pt>
    <dgm:pt modelId="{C143A865-EB3A-445A-9ED4-54BA8EC5633D}" type="parTrans" cxnId="{61A34A87-8637-4118-96C4-214993572F9B}">
      <dgm:prSet/>
      <dgm:spPr/>
      <dgm:t>
        <a:bodyPr/>
        <a:lstStyle/>
        <a:p>
          <a:endParaRPr lang="en-US"/>
        </a:p>
      </dgm:t>
    </dgm:pt>
    <dgm:pt modelId="{CD10329E-8AA7-470D-9445-8546BE1BBF85}" type="sibTrans" cxnId="{61A34A87-8637-4118-96C4-214993572F9B}">
      <dgm:prSet/>
      <dgm:spPr/>
      <dgm:t>
        <a:bodyPr/>
        <a:lstStyle/>
        <a:p>
          <a:endParaRPr lang="en-US"/>
        </a:p>
      </dgm:t>
    </dgm:pt>
    <dgm:pt modelId="{BDE02614-7089-4EC7-B643-BFA360882130}">
      <dgm:prSet/>
      <dgm:spPr/>
      <dgm:t>
        <a:bodyPr/>
        <a:lstStyle/>
        <a:p>
          <a:r>
            <a:rPr lang="en-US" dirty="0" smtClean="0"/>
            <a:t>Find the correct patient result by hovering the mouse pointer over the peak of  the 1</a:t>
          </a:r>
          <a:r>
            <a:rPr lang="en-US" baseline="30000" dirty="0" smtClean="0"/>
            <a:t>st</a:t>
          </a:r>
          <a:r>
            <a:rPr lang="en-US" dirty="0" smtClean="0"/>
            <a:t> derivative curve  for PT and the 2</a:t>
          </a:r>
          <a:r>
            <a:rPr lang="en-US" baseline="30000" dirty="0" smtClean="0"/>
            <a:t>nd</a:t>
          </a:r>
          <a:r>
            <a:rPr lang="en-US" dirty="0" smtClean="0"/>
            <a:t> derivative curve for PTT</a:t>
          </a:r>
          <a:endParaRPr lang="en-US" dirty="0"/>
        </a:p>
      </dgm:t>
    </dgm:pt>
    <dgm:pt modelId="{93148ED5-E881-45A4-8B0E-6EBB85F282FA}" type="parTrans" cxnId="{11CD1C98-D645-42E2-B359-DEFFB7E8DE04}">
      <dgm:prSet/>
      <dgm:spPr/>
    </dgm:pt>
    <dgm:pt modelId="{D8B1E741-F915-41ED-893A-E2991CCDD7C2}" type="sibTrans" cxnId="{11CD1C98-D645-42E2-B359-DEFFB7E8DE04}">
      <dgm:prSet/>
      <dgm:spPr/>
    </dgm:pt>
    <dgm:pt modelId="{F833593B-56E7-4B82-8544-52775F2AA8F7}">
      <dgm:prSet/>
      <dgm:spPr/>
      <dgm:t>
        <a:bodyPr/>
        <a:lstStyle/>
        <a:p>
          <a:r>
            <a:rPr lang="en-US" dirty="0" smtClean="0"/>
            <a:t>Report the number at the peak of the derivative curve. (Calculate INR as this isn’t on the derivative curve)</a:t>
          </a:r>
          <a:endParaRPr lang="en-US" dirty="0"/>
        </a:p>
      </dgm:t>
    </dgm:pt>
    <dgm:pt modelId="{506D3AD5-53B2-40F8-804B-EFC62CC5949F}" type="parTrans" cxnId="{401D6AB1-1259-44C7-9074-A665C5226ED9}">
      <dgm:prSet/>
      <dgm:spPr/>
    </dgm:pt>
    <dgm:pt modelId="{F75C5372-BD07-40F0-A5AC-9AB8B75F77C2}" type="sibTrans" cxnId="{401D6AB1-1259-44C7-9074-A665C5226ED9}">
      <dgm:prSet/>
      <dgm:spPr/>
    </dgm:pt>
    <dgm:pt modelId="{7E7EAB50-94C0-424A-95DB-979C0ABB2D44}" type="pres">
      <dgm:prSet presAssocID="{8E0CFC55-A341-4912-8780-86819A9E13A4}" presName="hierChild1" presStyleCnt="0">
        <dgm:presLayoutVars>
          <dgm:chPref val="1"/>
          <dgm:dir/>
          <dgm:animOne val="branch"/>
          <dgm:animLvl val="lvl"/>
          <dgm:resizeHandles/>
        </dgm:presLayoutVars>
      </dgm:prSet>
      <dgm:spPr/>
      <dgm:t>
        <a:bodyPr/>
        <a:lstStyle/>
        <a:p>
          <a:endParaRPr lang="en-US"/>
        </a:p>
      </dgm:t>
    </dgm:pt>
    <dgm:pt modelId="{8A6CCAF5-DDB8-4D6E-B73B-7CAFF8C77F39}" type="pres">
      <dgm:prSet presAssocID="{9BE196AA-935C-4421-90AB-661F907D4880}" presName="hierRoot1" presStyleCnt="0"/>
      <dgm:spPr/>
    </dgm:pt>
    <dgm:pt modelId="{12ADD6DE-88AB-4449-BA04-B672F21AF1B8}" type="pres">
      <dgm:prSet presAssocID="{9BE196AA-935C-4421-90AB-661F907D4880}" presName="composite" presStyleCnt="0"/>
      <dgm:spPr/>
    </dgm:pt>
    <dgm:pt modelId="{6A5ECCA5-21DE-4CCA-AF99-F90A2032E5E7}" type="pres">
      <dgm:prSet presAssocID="{9BE196AA-935C-4421-90AB-661F907D4880}" presName="background" presStyleLbl="node0" presStyleIdx="0" presStyleCnt="1"/>
      <dgm:spPr/>
    </dgm:pt>
    <dgm:pt modelId="{8BC1226F-2E09-4594-99A8-6EA39CA00285}" type="pres">
      <dgm:prSet presAssocID="{9BE196AA-935C-4421-90AB-661F907D4880}" presName="text" presStyleLbl="fgAcc0" presStyleIdx="0" presStyleCnt="1">
        <dgm:presLayoutVars>
          <dgm:chPref val="3"/>
        </dgm:presLayoutVars>
      </dgm:prSet>
      <dgm:spPr/>
      <dgm:t>
        <a:bodyPr/>
        <a:lstStyle/>
        <a:p>
          <a:endParaRPr lang="en-US"/>
        </a:p>
      </dgm:t>
    </dgm:pt>
    <dgm:pt modelId="{E75FD314-1B26-44D1-9F70-E7513F913A33}" type="pres">
      <dgm:prSet presAssocID="{9BE196AA-935C-4421-90AB-661F907D4880}" presName="hierChild2" presStyleCnt="0"/>
      <dgm:spPr/>
    </dgm:pt>
    <dgm:pt modelId="{3E88D037-9B89-4CEE-AD4F-6D1CCC0A0FF9}" type="pres">
      <dgm:prSet presAssocID="{B629E0EB-BBAC-4FDB-B473-5664E30B9064}" presName="Name10" presStyleLbl="parChTrans1D2" presStyleIdx="0" presStyleCnt="2"/>
      <dgm:spPr/>
      <dgm:t>
        <a:bodyPr/>
        <a:lstStyle/>
        <a:p>
          <a:endParaRPr lang="en-US"/>
        </a:p>
      </dgm:t>
    </dgm:pt>
    <dgm:pt modelId="{D56303BF-CD05-423F-8580-E85A24915ED6}" type="pres">
      <dgm:prSet presAssocID="{7C191335-8480-4CD7-BE2D-8BE84F8D8878}" presName="hierRoot2" presStyleCnt="0"/>
      <dgm:spPr/>
    </dgm:pt>
    <dgm:pt modelId="{32BCDA57-E864-4F32-AB52-1D61DC4E14CF}" type="pres">
      <dgm:prSet presAssocID="{7C191335-8480-4CD7-BE2D-8BE84F8D8878}" presName="composite2" presStyleCnt="0"/>
      <dgm:spPr/>
    </dgm:pt>
    <dgm:pt modelId="{88DDF48A-98A4-46CB-8488-F502DFA2786B}" type="pres">
      <dgm:prSet presAssocID="{7C191335-8480-4CD7-BE2D-8BE84F8D8878}" presName="background2" presStyleLbl="node2" presStyleIdx="0" presStyleCnt="2"/>
      <dgm:spPr/>
    </dgm:pt>
    <dgm:pt modelId="{902732A6-9B60-42F6-81EB-51A82C977602}" type="pres">
      <dgm:prSet presAssocID="{7C191335-8480-4CD7-BE2D-8BE84F8D8878}" presName="text2" presStyleLbl="fgAcc2" presStyleIdx="0" presStyleCnt="2">
        <dgm:presLayoutVars>
          <dgm:chPref val="3"/>
        </dgm:presLayoutVars>
      </dgm:prSet>
      <dgm:spPr/>
      <dgm:t>
        <a:bodyPr/>
        <a:lstStyle/>
        <a:p>
          <a:endParaRPr lang="en-US"/>
        </a:p>
      </dgm:t>
    </dgm:pt>
    <dgm:pt modelId="{AA38BDE8-9D23-488D-ACD9-684632FF0ADD}" type="pres">
      <dgm:prSet presAssocID="{7C191335-8480-4CD7-BE2D-8BE84F8D8878}" presName="hierChild3" presStyleCnt="0"/>
      <dgm:spPr/>
    </dgm:pt>
    <dgm:pt modelId="{52A3B4E9-E508-4DA5-87DD-80FCFEC5AC6E}" type="pres">
      <dgm:prSet presAssocID="{3C665C8A-47F7-48AD-853B-6C288742DEB0}" presName="Name17" presStyleLbl="parChTrans1D3" presStyleIdx="0" presStyleCnt="2"/>
      <dgm:spPr/>
      <dgm:t>
        <a:bodyPr/>
        <a:lstStyle/>
        <a:p>
          <a:endParaRPr lang="en-US"/>
        </a:p>
      </dgm:t>
    </dgm:pt>
    <dgm:pt modelId="{D8249FE1-E169-48B0-AF7F-C0C3B7F33846}" type="pres">
      <dgm:prSet presAssocID="{2E733135-FB0B-48FA-97BD-0F32DCE27141}" presName="hierRoot3" presStyleCnt="0"/>
      <dgm:spPr/>
    </dgm:pt>
    <dgm:pt modelId="{D60F8888-3A15-4746-8063-C1D26271F1AC}" type="pres">
      <dgm:prSet presAssocID="{2E733135-FB0B-48FA-97BD-0F32DCE27141}" presName="composite3" presStyleCnt="0"/>
      <dgm:spPr/>
    </dgm:pt>
    <dgm:pt modelId="{FE538CB5-425C-4273-BE59-1BE9F075DA09}" type="pres">
      <dgm:prSet presAssocID="{2E733135-FB0B-48FA-97BD-0F32DCE27141}" presName="background3" presStyleLbl="node3" presStyleIdx="0" presStyleCnt="2"/>
      <dgm:spPr/>
    </dgm:pt>
    <dgm:pt modelId="{48636330-D90F-4305-90CA-8724AF872D12}" type="pres">
      <dgm:prSet presAssocID="{2E733135-FB0B-48FA-97BD-0F32DCE27141}" presName="text3" presStyleLbl="fgAcc3" presStyleIdx="0" presStyleCnt="2">
        <dgm:presLayoutVars>
          <dgm:chPref val="3"/>
        </dgm:presLayoutVars>
      </dgm:prSet>
      <dgm:spPr/>
      <dgm:t>
        <a:bodyPr/>
        <a:lstStyle/>
        <a:p>
          <a:endParaRPr lang="en-US"/>
        </a:p>
      </dgm:t>
    </dgm:pt>
    <dgm:pt modelId="{5D436F5A-5A77-42C0-9248-30A075B42AFD}" type="pres">
      <dgm:prSet presAssocID="{2E733135-FB0B-48FA-97BD-0F32DCE27141}" presName="hierChild4" presStyleCnt="0"/>
      <dgm:spPr/>
    </dgm:pt>
    <dgm:pt modelId="{64716256-1D8E-4A05-BB44-C2359082BEF8}" type="pres">
      <dgm:prSet presAssocID="{E7A9BD44-E837-4235-A207-D5BA83E9FB7D}" presName="Name23" presStyleLbl="parChTrans1D4" presStyleIdx="0" presStyleCnt="5"/>
      <dgm:spPr/>
      <dgm:t>
        <a:bodyPr/>
        <a:lstStyle/>
        <a:p>
          <a:endParaRPr lang="en-US"/>
        </a:p>
      </dgm:t>
    </dgm:pt>
    <dgm:pt modelId="{B61D9B96-D1AB-440D-85D2-B5FA6F63B0C6}" type="pres">
      <dgm:prSet presAssocID="{EB77805A-745B-4E53-B9C6-78EFBAECE2B6}" presName="hierRoot4" presStyleCnt="0"/>
      <dgm:spPr/>
    </dgm:pt>
    <dgm:pt modelId="{AF7D4B1C-D3F3-471B-B2C9-29C6CBCEB7AE}" type="pres">
      <dgm:prSet presAssocID="{EB77805A-745B-4E53-B9C6-78EFBAECE2B6}" presName="composite4" presStyleCnt="0"/>
      <dgm:spPr/>
    </dgm:pt>
    <dgm:pt modelId="{0F2FC05A-A582-4269-9109-BB30A20A93D8}" type="pres">
      <dgm:prSet presAssocID="{EB77805A-745B-4E53-B9C6-78EFBAECE2B6}" presName="background4" presStyleLbl="node4" presStyleIdx="0" presStyleCnt="5"/>
      <dgm:spPr/>
    </dgm:pt>
    <dgm:pt modelId="{ABECC99F-CE9D-4C10-91AB-7B6DEA280896}" type="pres">
      <dgm:prSet presAssocID="{EB77805A-745B-4E53-B9C6-78EFBAECE2B6}" presName="text4" presStyleLbl="fgAcc4" presStyleIdx="0" presStyleCnt="5">
        <dgm:presLayoutVars>
          <dgm:chPref val="3"/>
        </dgm:presLayoutVars>
      </dgm:prSet>
      <dgm:spPr/>
      <dgm:t>
        <a:bodyPr/>
        <a:lstStyle/>
        <a:p>
          <a:endParaRPr lang="en-US"/>
        </a:p>
      </dgm:t>
    </dgm:pt>
    <dgm:pt modelId="{49BD7D60-72EE-4ACA-82ED-7CCD2E77109B}" type="pres">
      <dgm:prSet presAssocID="{EB77805A-745B-4E53-B9C6-78EFBAECE2B6}" presName="hierChild5" presStyleCnt="0"/>
      <dgm:spPr/>
    </dgm:pt>
    <dgm:pt modelId="{EE40A8D7-02CF-47D8-82C3-BBC0C145657F}" type="pres">
      <dgm:prSet presAssocID="{F33F42EE-BA43-436A-8DD4-4F6EBED85921}" presName="Name23" presStyleLbl="parChTrans1D4" presStyleIdx="1" presStyleCnt="5"/>
      <dgm:spPr/>
      <dgm:t>
        <a:bodyPr/>
        <a:lstStyle/>
        <a:p>
          <a:endParaRPr lang="en-US"/>
        </a:p>
      </dgm:t>
    </dgm:pt>
    <dgm:pt modelId="{1D108776-B098-4E6A-9F0A-D158F307F0D1}" type="pres">
      <dgm:prSet presAssocID="{12BCADD4-DE4D-422B-AE5F-C6B118A4ECF6}" presName="hierRoot4" presStyleCnt="0"/>
      <dgm:spPr/>
    </dgm:pt>
    <dgm:pt modelId="{3B7B737C-10E7-449F-B37A-CB6C5D4BAC21}" type="pres">
      <dgm:prSet presAssocID="{12BCADD4-DE4D-422B-AE5F-C6B118A4ECF6}" presName="composite4" presStyleCnt="0"/>
      <dgm:spPr/>
    </dgm:pt>
    <dgm:pt modelId="{41129FB0-0C30-4D23-86D6-D41DB6C218C0}" type="pres">
      <dgm:prSet presAssocID="{12BCADD4-DE4D-422B-AE5F-C6B118A4ECF6}" presName="background4" presStyleLbl="node4" presStyleIdx="1" presStyleCnt="5"/>
      <dgm:spPr/>
    </dgm:pt>
    <dgm:pt modelId="{E6E751D2-895A-4815-9D03-B8BA53BDF211}" type="pres">
      <dgm:prSet presAssocID="{12BCADD4-DE4D-422B-AE5F-C6B118A4ECF6}" presName="text4" presStyleLbl="fgAcc4" presStyleIdx="1" presStyleCnt="5">
        <dgm:presLayoutVars>
          <dgm:chPref val="3"/>
        </dgm:presLayoutVars>
      </dgm:prSet>
      <dgm:spPr/>
      <dgm:t>
        <a:bodyPr/>
        <a:lstStyle/>
        <a:p>
          <a:endParaRPr lang="en-US"/>
        </a:p>
      </dgm:t>
    </dgm:pt>
    <dgm:pt modelId="{21967378-31F4-412D-AADC-20587636D6E5}" type="pres">
      <dgm:prSet presAssocID="{12BCADD4-DE4D-422B-AE5F-C6B118A4ECF6}" presName="hierChild5" presStyleCnt="0"/>
      <dgm:spPr/>
    </dgm:pt>
    <dgm:pt modelId="{86FAAABA-952C-4289-90B8-EEAAB8241679}" type="pres">
      <dgm:prSet presAssocID="{8017C9D9-A248-48CE-94D9-92293D05EE20}" presName="Name10" presStyleLbl="parChTrans1D2" presStyleIdx="1" presStyleCnt="2"/>
      <dgm:spPr/>
      <dgm:t>
        <a:bodyPr/>
        <a:lstStyle/>
        <a:p>
          <a:endParaRPr lang="en-US"/>
        </a:p>
      </dgm:t>
    </dgm:pt>
    <dgm:pt modelId="{3EB087F6-2352-4615-B2A7-C79D960E9F0C}" type="pres">
      <dgm:prSet presAssocID="{56E446FB-2919-457A-BFFF-213552E3E3EB}" presName="hierRoot2" presStyleCnt="0"/>
      <dgm:spPr/>
    </dgm:pt>
    <dgm:pt modelId="{FBAD69A1-F03C-4DF7-8A55-CDBD7F2393D6}" type="pres">
      <dgm:prSet presAssocID="{56E446FB-2919-457A-BFFF-213552E3E3EB}" presName="composite2" presStyleCnt="0"/>
      <dgm:spPr/>
    </dgm:pt>
    <dgm:pt modelId="{5B71C381-C4A6-4035-8D31-52C50C2BE602}" type="pres">
      <dgm:prSet presAssocID="{56E446FB-2919-457A-BFFF-213552E3E3EB}" presName="background2" presStyleLbl="node2" presStyleIdx="1" presStyleCnt="2"/>
      <dgm:spPr/>
    </dgm:pt>
    <dgm:pt modelId="{4E693475-DB0E-4156-B998-9D61151CA9B1}" type="pres">
      <dgm:prSet presAssocID="{56E446FB-2919-457A-BFFF-213552E3E3EB}" presName="text2" presStyleLbl="fgAcc2" presStyleIdx="1" presStyleCnt="2">
        <dgm:presLayoutVars>
          <dgm:chPref val="3"/>
        </dgm:presLayoutVars>
      </dgm:prSet>
      <dgm:spPr/>
      <dgm:t>
        <a:bodyPr/>
        <a:lstStyle/>
        <a:p>
          <a:endParaRPr lang="en-US"/>
        </a:p>
      </dgm:t>
    </dgm:pt>
    <dgm:pt modelId="{FD9F724B-C0F7-40D5-B9E3-28B7F65B79C3}" type="pres">
      <dgm:prSet presAssocID="{56E446FB-2919-457A-BFFF-213552E3E3EB}" presName="hierChild3" presStyleCnt="0"/>
      <dgm:spPr/>
    </dgm:pt>
    <dgm:pt modelId="{0A587EF6-0DF5-48DA-B0AC-5840703571C3}" type="pres">
      <dgm:prSet presAssocID="{42D41ED6-432A-41CE-A53D-958976E41241}" presName="Name17" presStyleLbl="parChTrans1D3" presStyleIdx="1" presStyleCnt="2"/>
      <dgm:spPr/>
      <dgm:t>
        <a:bodyPr/>
        <a:lstStyle/>
        <a:p>
          <a:endParaRPr lang="en-US"/>
        </a:p>
      </dgm:t>
    </dgm:pt>
    <dgm:pt modelId="{851BC42C-9D83-4C4E-A3C3-4935F32FC8A0}" type="pres">
      <dgm:prSet presAssocID="{744AFEC3-B3D1-42D6-BBBE-0E1E606ED3D7}" presName="hierRoot3" presStyleCnt="0"/>
      <dgm:spPr/>
    </dgm:pt>
    <dgm:pt modelId="{CBC91C80-2ABD-4A69-B558-A689A006E30F}" type="pres">
      <dgm:prSet presAssocID="{744AFEC3-B3D1-42D6-BBBE-0E1E606ED3D7}" presName="composite3" presStyleCnt="0"/>
      <dgm:spPr/>
    </dgm:pt>
    <dgm:pt modelId="{13CD9947-CD55-420E-B927-A6DB70E41F4A}" type="pres">
      <dgm:prSet presAssocID="{744AFEC3-B3D1-42D6-BBBE-0E1E606ED3D7}" presName="background3" presStyleLbl="node3" presStyleIdx="1" presStyleCnt="2"/>
      <dgm:spPr/>
    </dgm:pt>
    <dgm:pt modelId="{D82AEB37-D13B-4874-B511-5DC9159925A7}" type="pres">
      <dgm:prSet presAssocID="{744AFEC3-B3D1-42D6-BBBE-0E1E606ED3D7}" presName="text3" presStyleLbl="fgAcc3" presStyleIdx="1" presStyleCnt="2">
        <dgm:presLayoutVars>
          <dgm:chPref val="3"/>
        </dgm:presLayoutVars>
      </dgm:prSet>
      <dgm:spPr/>
      <dgm:t>
        <a:bodyPr/>
        <a:lstStyle/>
        <a:p>
          <a:endParaRPr lang="en-US"/>
        </a:p>
      </dgm:t>
    </dgm:pt>
    <dgm:pt modelId="{06827DE2-A9CC-4FB4-8C8D-7F63E55E3BF9}" type="pres">
      <dgm:prSet presAssocID="{744AFEC3-B3D1-42D6-BBBE-0E1E606ED3D7}" presName="hierChild4" presStyleCnt="0"/>
      <dgm:spPr/>
    </dgm:pt>
    <dgm:pt modelId="{96EAC82E-26C3-4C83-AFDF-300927A805CF}" type="pres">
      <dgm:prSet presAssocID="{C143A865-EB3A-445A-9ED4-54BA8EC5633D}" presName="Name23" presStyleLbl="parChTrans1D4" presStyleIdx="2" presStyleCnt="5"/>
      <dgm:spPr/>
      <dgm:t>
        <a:bodyPr/>
        <a:lstStyle/>
        <a:p>
          <a:endParaRPr lang="en-US"/>
        </a:p>
      </dgm:t>
    </dgm:pt>
    <dgm:pt modelId="{85C920EA-2E05-49C2-958D-2C4CF7337E4E}" type="pres">
      <dgm:prSet presAssocID="{D89544CE-6EB0-4519-B79C-FE184CA9FF53}" presName="hierRoot4" presStyleCnt="0"/>
      <dgm:spPr/>
    </dgm:pt>
    <dgm:pt modelId="{599D36A6-A6EC-4EF5-B05C-CE408DD7D41F}" type="pres">
      <dgm:prSet presAssocID="{D89544CE-6EB0-4519-B79C-FE184CA9FF53}" presName="composite4" presStyleCnt="0"/>
      <dgm:spPr/>
    </dgm:pt>
    <dgm:pt modelId="{A0815DAE-98A4-4BB5-A4AA-CC1EE7DA740A}" type="pres">
      <dgm:prSet presAssocID="{D89544CE-6EB0-4519-B79C-FE184CA9FF53}" presName="background4" presStyleLbl="node4" presStyleIdx="2" presStyleCnt="5"/>
      <dgm:spPr/>
    </dgm:pt>
    <dgm:pt modelId="{7B684E15-0CB8-4D2C-90DE-A89B57DF854C}" type="pres">
      <dgm:prSet presAssocID="{D89544CE-6EB0-4519-B79C-FE184CA9FF53}" presName="text4" presStyleLbl="fgAcc4" presStyleIdx="2" presStyleCnt="5">
        <dgm:presLayoutVars>
          <dgm:chPref val="3"/>
        </dgm:presLayoutVars>
      </dgm:prSet>
      <dgm:spPr/>
      <dgm:t>
        <a:bodyPr/>
        <a:lstStyle/>
        <a:p>
          <a:endParaRPr lang="en-US"/>
        </a:p>
      </dgm:t>
    </dgm:pt>
    <dgm:pt modelId="{AE9988FD-C2AE-4DC1-AECA-78189BD9F093}" type="pres">
      <dgm:prSet presAssocID="{D89544CE-6EB0-4519-B79C-FE184CA9FF53}" presName="hierChild5" presStyleCnt="0"/>
      <dgm:spPr/>
    </dgm:pt>
    <dgm:pt modelId="{1F04293A-6C69-4DF9-8D32-78DB9EBB4F53}" type="pres">
      <dgm:prSet presAssocID="{93148ED5-E881-45A4-8B0E-6EBB85F282FA}" presName="Name23" presStyleLbl="parChTrans1D4" presStyleIdx="3" presStyleCnt="5"/>
      <dgm:spPr/>
    </dgm:pt>
    <dgm:pt modelId="{ED74FEB8-EEFF-43BD-9CEC-635F6F4E7A1D}" type="pres">
      <dgm:prSet presAssocID="{BDE02614-7089-4EC7-B643-BFA360882130}" presName="hierRoot4" presStyleCnt="0"/>
      <dgm:spPr/>
    </dgm:pt>
    <dgm:pt modelId="{EE21FB69-CA60-4D13-A63F-1D295A122654}" type="pres">
      <dgm:prSet presAssocID="{BDE02614-7089-4EC7-B643-BFA360882130}" presName="composite4" presStyleCnt="0"/>
      <dgm:spPr/>
    </dgm:pt>
    <dgm:pt modelId="{251E29A6-B7B2-428B-8CFA-2E70F1723C6F}" type="pres">
      <dgm:prSet presAssocID="{BDE02614-7089-4EC7-B643-BFA360882130}" presName="background4" presStyleLbl="node4" presStyleIdx="3" presStyleCnt="5"/>
      <dgm:spPr/>
    </dgm:pt>
    <dgm:pt modelId="{29C191B7-3C1D-490C-A098-9E069D572818}" type="pres">
      <dgm:prSet presAssocID="{BDE02614-7089-4EC7-B643-BFA360882130}" presName="text4" presStyleLbl="fgAcc4" presStyleIdx="3" presStyleCnt="5">
        <dgm:presLayoutVars>
          <dgm:chPref val="3"/>
        </dgm:presLayoutVars>
      </dgm:prSet>
      <dgm:spPr/>
      <dgm:t>
        <a:bodyPr/>
        <a:lstStyle/>
        <a:p>
          <a:endParaRPr lang="en-US"/>
        </a:p>
      </dgm:t>
    </dgm:pt>
    <dgm:pt modelId="{5F9F9F6D-0C39-490B-9D00-471CE99A12D6}" type="pres">
      <dgm:prSet presAssocID="{BDE02614-7089-4EC7-B643-BFA360882130}" presName="hierChild5" presStyleCnt="0"/>
      <dgm:spPr/>
    </dgm:pt>
    <dgm:pt modelId="{56266BD0-0FD0-48DA-B646-781DC39D5773}" type="pres">
      <dgm:prSet presAssocID="{506D3AD5-53B2-40F8-804B-EFC62CC5949F}" presName="Name23" presStyleLbl="parChTrans1D4" presStyleIdx="4" presStyleCnt="5"/>
      <dgm:spPr/>
    </dgm:pt>
    <dgm:pt modelId="{CD8EF583-3107-4093-8902-C3859080B954}" type="pres">
      <dgm:prSet presAssocID="{F833593B-56E7-4B82-8544-52775F2AA8F7}" presName="hierRoot4" presStyleCnt="0"/>
      <dgm:spPr/>
    </dgm:pt>
    <dgm:pt modelId="{255831A3-227F-40DE-AEE6-C7DCDDA1A3D2}" type="pres">
      <dgm:prSet presAssocID="{F833593B-56E7-4B82-8544-52775F2AA8F7}" presName="composite4" presStyleCnt="0"/>
      <dgm:spPr/>
    </dgm:pt>
    <dgm:pt modelId="{3A1405DB-FE62-41DF-B102-7D70C390EAD5}" type="pres">
      <dgm:prSet presAssocID="{F833593B-56E7-4B82-8544-52775F2AA8F7}" presName="background4" presStyleLbl="node4" presStyleIdx="4" presStyleCnt="5"/>
      <dgm:spPr/>
    </dgm:pt>
    <dgm:pt modelId="{26642F83-85BF-465B-BE03-3C8C9D7C63B8}" type="pres">
      <dgm:prSet presAssocID="{F833593B-56E7-4B82-8544-52775F2AA8F7}" presName="text4" presStyleLbl="fgAcc4" presStyleIdx="4" presStyleCnt="5">
        <dgm:presLayoutVars>
          <dgm:chPref val="3"/>
        </dgm:presLayoutVars>
      </dgm:prSet>
      <dgm:spPr/>
      <dgm:t>
        <a:bodyPr/>
        <a:lstStyle/>
        <a:p>
          <a:endParaRPr lang="en-US"/>
        </a:p>
      </dgm:t>
    </dgm:pt>
    <dgm:pt modelId="{2D7BC64C-80AE-40BE-AD63-F4EEABAB8898}" type="pres">
      <dgm:prSet presAssocID="{F833593B-56E7-4B82-8544-52775F2AA8F7}" presName="hierChild5" presStyleCnt="0"/>
      <dgm:spPr/>
    </dgm:pt>
  </dgm:ptLst>
  <dgm:cxnLst>
    <dgm:cxn modelId="{2917AF27-7C17-4249-A631-0E0CB5487AB0}" srcId="{2E733135-FB0B-48FA-97BD-0F32DCE27141}" destId="{EB77805A-745B-4E53-B9C6-78EFBAECE2B6}" srcOrd="0" destOrd="0" parTransId="{E7A9BD44-E837-4235-A207-D5BA83E9FB7D}" sibTransId="{DC9E7A49-B9E4-41A8-BC2A-59FCBF2D110C}"/>
    <dgm:cxn modelId="{3935039A-2282-4EE7-A7F3-A08E2159BA27}" type="presOf" srcId="{F33F42EE-BA43-436A-8DD4-4F6EBED85921}" destId="{EE40A8D7-02CF-47D8-82C3-BBC0C145657F}" srcOrd="0" destOrd="0" presId="urn:microsoft.com/office/officeart/2005/8/layout/hierarchy1"/>
    <dgm:cxn modelId="{227BCA84-12CC-462F-96D6-7BD96950EE1C}" type="presOf" srcId="{F833593B-56E7-4B82-8544-52775F2AA8F7}" destId="{26642F83-85BF-465B-BE03-3C8C9D7C63B8}" srcOrd="0" destOrd="0" presId="urn:microsoft.com/office/officeart/2005/8/layout/hierarchy1"/>
    <dgm:cxn modelId="{126C3102-BEB3-4888-B8EC-DF879DB4EEEE}" type="presOf" srcId="{744AFEC3-B3D1-42D6-BBBE-0E1E606ED3D7}" destId="{D82AEB37-D13B-4874-B511-5DC9159925A7}" srcOrd="0" destOrd="0" presId="urn:microsoft.com/office/officeart/2005/8/layout/hierarchy1"/>
    <dgm:cxn modelId="{130B86CF-525B-458A-A551-76EA0DCA4D0B}" type="presOf" srcId="{8E0CFC55-A341-4912-8780-86819A9E13A4}" destId="{7E7EAB50-94C0-424A-95DB-979C0ABB2D44}" srcOrd="0" destOrd="0" presId="urn:microsoft.com/office/officeart/2005/8/layout/hierarchy1"/>
    <dgm:cxn modelId="{EE6608E8-885D-4DAA-A331-CEB7ECB85E6A}" type="presOf" srcId="{B629E0EB-BBAC-4FDB-B473-5664E30B9064}" destId="{3E88D037-9B89-4CEE-AD4F-6D1CCC0A0FF9}" srcOrd="0" destOrd="0" presId="urn:microsoft.com/office/officeart/2005/8/layout/hierarchy1"/>
    <dgm:cxn modelId="{90E4BA05-9329-4DEB-B697-E37A2D0F758F}" type="presOf" srcId="{2E733135-FB0B-48FA-97BD-0F32DCE27141}" destId="{48636330-D90F-4305-90CA-8724AF872D12}" srcOrd="0" destOrd="0" presId="urn:microsoft.com/office/officeart/2005/8/layout/hierarchy1"/>
    <dgm:cxn modelId="{458ADDA8-558A-46B3-9E6C-EE93E7FACAC6}" type="presOf" srcId="{E7A9BD44-E837-4235-A207-D5BA83E9FB7D}" destId="{64716256-1D8E-4A05-BB44-C2359082BEF8}" srcOrd="0" destOrd="0" presId="urn:microsoft.com/office/officeart/2005/8/layout/hierarchy1"/>
    <dgm:cxn modelId="{A28E32CB-8C22-49FC-9A28-BA63D41F362C}" srcId="{56E446FB-2919-457A-BFFF-213552E3E3EB}" destId="{744AFEC3-B3D1-42D6-BBBE-0E1E606ED3D7}" srcOrd="0" destOrd="0" parTransId="{42D41ED6-432A-41CE-A53D-958976E41241}" sibTransId="{827EE107-573D-4BE9-B060-2195481CFF21}"/>
    <dgm:cxn modelId="{C0BA121F-8AB7-4117-97F5-C5950CF38586}" srcId="{EB77805A-745B-4E53-B9C6-78EFBAECE2B6}" destId="{12BCADD4-DE4D-422B-AE5F-C6B118A4ECF6}" srcOrd="0" destOrd="0" parTransId="{F33F42EE-BA43-436A-8DD4-4F6EBED85921}" sibTransId="{2E3DAE44-D8F8-412E-8919-DFE23E76D4CF}"/>
    <dgm:cxn modelId="{7FF43BD3-4FD3-4267-9A2C-46696F751A5E}" type="presOf" srcId="{42D41ED6-432A-41CE-A53D-958976E41241}" destId="{0A587EF6-0DF5-48DA-B0AC-5840703571C3}" srcOrd="0" destOrd="0" presId="urn:microsoft.com/office/officeart/2005/8/layout/hierarchy1"/>
    <dgm:cxn modelId="{8971A373-1EBD-47E5-8F78-6BA69118C38B}" type="presOf" srcId="{EB77805A-745B-4E53-B9C6-78EFBAECE2B6}" destId="{ABECC99F-CE9D-4C10-91AB-7B6DEA280896}" srcOrd="0" destOrd="0" presId="urn:microsoft.com/office/officeart/2005/8/layout/hierarchy1"/>
    <dgm:cxn modelId="{C2B73AF9-AC15-4F96-8325-95BF42DD4CF8}" srcId="{9BE196AA-935C-4421-90AB-661F907D4880}" destId="{56E446FB-2919-457A-BFFF-213552E3E3EB}" srcOrd="1" destOrd="0" parTransId="{8017C9D9-A248-48CE-94D9-92293D05EE20}" sibTransId="{1D0CF939-0DDD-4FBB-BD0B-548742ABDFA3}"/>
    <dgm:cxn modelId="{7E27240C-7154-4D43-B880-80B02E3A6D02}" type="presOf" srcId="{93148ED5-E881-45A4-8B0E-6EBB85F282FA}" destId="{1F04293A-6C69-4DF9-8D32-78DB9EBB4F53}" srcOrd="0" destOrd="0" presId="urn:microsoft.com/office/officeart/2005/8/layout/hierarchy1"/>
    <dgm:cxn modelId="{BF275618-E930-4D7C-A6B6-8A6D47494AE2}" type="presOf" srcId="{D89544CE-6EB0-4519-B79C-FE184CA9FF53}" destId="{7B684E15-0CB8-4D2C-90DE-A89B57DF854C}" srcOrd="0" destOrd="0" presId="urn:microsoft.com/office/officeart/2005/8/layout/hierarchy1"/>
    <dgm:cxn modelId="{D93A9A05-7B76-48ED-A772-9A840FFA38FB}" type="presOf" srcId="{9BE196AA-935C-4421-90AB-661F907D4880}" destId="{8BC1226F-2E09-4594-99A8-6EA39CA00285}" srcOrd="0" destOrd="0" presId="urn:microsoft.com/office/officeart/2005/8/layout/hierarchy1"/>
    <dgm:cxn modelId="{2941B710-9CE5-47FD-BE2F-05AA549C1C3E}" type="presOf" srcId="{C143A865-EB3A-445A-9ED4-54BA8EC5633D}" destId="{96EAC82E-26C3-4C83-AFDF-300927A805CF}" srcOrd="0" destOrd="0" presId="urn:microsoft.com/office/officeart/2005/8/layout/hierarchy1"/>
    <dgm:cxn modelId="{1AE47772-595D-4804-AFE7-3E186A2274C1}" srcId="{9BE196AA-935C-4421-90AB-661F907D4880}" destId="{7C191335-8480-4CD7-BE2D-8BE84F8D8878}" srcOrd="0" destOrd="0" parTransId="{B629E0EB-BBAC-4FDB-B473-5664E30B9064}" sibTransId="{E3F1E2C1-294C-4E34-8A61-CC7488AADF3F}"/>
    <dgm:cxn modelId="{DF709009-0BF3-4893-A6CD-8A6BD8DD0804}" type="presOf" srcId="{56E446FB-2919-457A-BFFF-213552E3E3EB}" destId="{4E693475-DB0E-4156-B998-9D61151CA9B1}" srcOrd="0" destOrd="0" presId="urn:microsoft.com/office/officeart/2005/8/layout/hierarchy1"/>
    <dgm:cxn modelId="{0AD9F901-C46F-4876-810A-CFA863EDC389}" type="presOf" srcId="{3C665C8A-47F7-48AD-853B-6C288742DEB0}" destId="{52A3B4E9-E508-4DA5-87DD-80FCFEC5AC6E}" srcOrd="0" destOrd="0" presId="urn:microsoft.com/office/officeart/2005/8/layout/hierarchy1"/>
    <dgm:cxn modelId="{7EDA0035-07DF-4907-B15A-5FF92AD45FB9}" srcId="{8E0CFC55-A341-4912-8780-86819A9E13A4}" destId="{9BE196AA-935C-4421-90AB-661F907D4880}" srcOrd="0" destOrd="0" parTransId="{693DB9B4-1278-4D35-8BF4-9E793C405A41}" sibTransId="{3F1A2CA4-E185-48F2-B05A-CF0B67EA0F8E}"/>
    <dgm:cxn modelId="{61A34A87-8637-4118-96C4-214993572F9B}" srcId="{744AFEC3-B3D1-42D6-BBBE-0E1E606ED3D7}" destId="{D89544CE-6EB0-4519-B79C-FE184CA9FF53}" srcOrd="0" destOrd="0" parTransId="{C143A865-EB3A-445A-9ED4-54BA8EC5633D}" sibTransId="{CD10329E-8AA7-470D-9445-8546BE1BBF85}"/>
    <dgm:cxn modelId="{B886E725-54A1-42B8-B7D8-BDBFE501CE15}" type="presOf" srcId="{506D3AD5-53B2-40F8-804B-EFC62CC5949F}" destId="{56266BD0-0FD0-48DA-B646-781DC39D5773}" srcOrd="0" destOrd="0" presId="urn:microsoft.com/office/officeart/2005/8/layout/hierarchy1"/>
    <dgm:cxn modelId="{6405CC28-E5C9-43F1-892D-4EE738C49260}" srcId="{7C191335-8480-4CD7-BE2D-8BE84F8D8878}" destId="{2E733135-FB0B-48FA-97BD-0F32DCE27141}" srcOrd="0" destOrd="0" parTransId="{3C665C8A-47F7-48AD-853B-6C288742DEB0}" sibTransId="{74FB726C-ECEF-431C-8298-D6887A793DD1}"/>
    <dgm:cxn modelId="{401D6AB1-1259-44C7-9074-A665C5226ED9}" srcId="{BDE02614-7089-4EC7-B643-BFA360882130}" destId="{F833593B-56E7-4B82-8544-52775F2AA8F7}" srcOrd="0" destOrd="0" parTransId="{506D3AD5-53B2-40F8-804B-EFC62CC5949F}" sibTransId="{F75C5372-BD07-40F0-A5AC-9AB8B75F77C2}"/>
    <dgm:cxn modelId="{CE812077-52A7-4903-89D7-E79F5B3DCB18}" type="presOf" srcId="{7C191335-8480-4CD7-BE2D-8BE84F8D8878}" destId="{902732A6-9B60-42F6-81EB-51A82C977602}" srcOrd="0" destOrd="0" presId="urn:microsoft.com/office/officeart/2005/8/layout/hierarchy1"/>
    <dgm:cxn modelId="{11CD1C98-D645-42E2-B359-DEFFB7E8DE04}" srcId="{D89544CE-6EB0-4519-B79C-FE184CA9FF53}" destId="{BDE02614-7089-4EC7-B643-BFA360882130}" srcOrd="0" destOrd="0" parTransId="{93148ED5-E881-45A4-8B0E-6EBB85F282FA}" sibTransId="{D8B1E741-F915-41ED-893A-E2991CCDD7C2}"/>
    <dgm:cxn modelId="{FC63721D-A8D5-46A2-958E-3952BAE4E5E6}" type="presOf" srcId="{12BCADD4-DE4D-422B-AE5F-C6B118A4ECF6}" destId="{E6E751D2-895A-4815-9D03-B8BA53BDF211}" srcOrd="0" destOrd="0" presId="urn:microsoft.com/office/officeart/2005/8/layout/hierarchy1"/>
    <dgm:cxn modelId="{7A2EB895-2350-40C5-881D-A9349243CD09}" type="presOf" srcId="{8017C9D9-A248-48CE-94D9-92293D05EE20}" destId="{86FAAABA-952C-4289-90B8-EEAAB8241679}" srcOrd="0" destOrd="0" presId="urn:microsoft.com/office/officeart/2005/8/layout/hierarchy1"/>
    <dgm:cxn modelId="{376DF455-DB29-41A9-8656-BA02A2E37EA3}" type="presOf" srcId="{BDE02614-7089-4EC7-B643-BFA360882130}" destId="{29C191B7-3C1D-490C-A098-9E069D572818}" srcOrd="0" destOrd="0" presId="urn:microsoft.com/office/officeart/2005/8/layout/hierarchy1"/>
    <dgm:cxn modelId="{016C8B52-E2C0-4C99-8098-447A3779E6E4}" type="presParOf" srcId="{7E7EAB50-94C0-424A-95DB-979C0ABB2D44}" destId="{8A6CCAF5-DDB8-4D6E-B73B-7CAFF8C77F39}" srcOrd="0" destOrd="0" presId="urn:microsoft.com/office/officeart/2005/8/layout/hierarchy1"/>
    <dgm:cxn modelId="{47981F93-F04D-444F-876C-53378E690A25}" type="presParOf" srcId="{8A6CCAF5-DDB8-4D6E-B73B-7CAFF8C77F39}" destId="{12ADD6DE-88AB-4449-BA04-B672F21AF1B8}" srcOrd="0" destOrd="0" presId="urn:microsoft.com/office/officeart/2005/8/layout/hierarchy1"/>
    <dgm:cxn modelId="{F1AC65E6-7B00-4815-88F0-E6BF456CDA8E}" type="presParOf" srcId="{12ADD6DE-88AB-4449-BA04-B672F21AF1B8}" destId="{6A5ECCA5-21DE-4CCA-AF99-F90A2032E5E7}" srcOrd="0" destOrd="0" presId="urn:microsoft.com/office/officeart/2005/8/layout/hierarchy1"/>
    <dgm:cxn modelId="{6A904B91-B23C-4DB9-B406-E273AD35B832}" type="presParOf" srcId="{12ADD6DE-88AB-4449-BA04-B672F21AF1B8}" destId="{8BC1226F-2E09-4594-99A8-6EA39CA00285}" srcOrd="1" destOrd="0" presId="urn:microsoft.com/office/officeart/2005/8/layout/hierarchy1"/>
    <dgm:cxn modelId="{BA59C5BC-1DEA-4DA4-9966-7899C421D501}" type="presParOf" srcId="{8A6CCAF5-DDB8-4D6E-B73B-7CAFF8C77F39}" destId="{E75FD314-1B26-44D1-9F70-E7513F913A33}" srcOrd="1" destOrd="0" presId="urn:microsoft.com/office/officeart/2005/8/layout/hierarchy1"/>
    <dgm:cxn modelId="{0E098F0E-D898-4850-922D-2AE2296F97E0}" type="presParOf" srcId="{E75FD314-1B26-44D1-9F70-E7513F913A33}" destId="{3E88D037-9B89-4CEE-AD4F-6D1CCC0A0FF9}" srcOrd="0" destOrd="0" presId="urn:microsoft.com/office/officeart/2005/8/layout/hierarchy1"/>
    <dgm:cxn modelId="{5A7ABB3C-3AC1-4349-8A4B-5F9FBF1D9C5B}" type="presParOf" srcId="{E75FD314-1B26-44D1-9F70-E7513F913A33}" destId="{D56303BF-CD05-423F-8580-E85A24915ED6}" srcOrd="1" destOrd="0" presId="urn:microsoft.com/office/officeart/2005/8/layout/hierarchy1"/>
    <dgm:cxn modelId="{7F3C1216-0AD9-4CA6-8F78-567E1E6EC56A}" type="presParOf" srcId="{D56303BF-CD05-423F-8580-E85A24915ED6}" destId="{32BCDA57-E864-4F32-AB52-1D61DC4E14CF}" srcOrd="0" destOrd="0" presId="urn:microsoft.com/office/officeart/2005/8/layout/hierarchy1"/>
    <dgm:cxn modelId="{53C4BDE7-1F1B-44D4-BFDD-2669E786F326}" type="presParOf" srcId="{32BCDA57-E864-4F32-AB52-1D61DC4E14CF}" destId="{88DDF48A-98A4-46CB-8488-F502DFA2786B}" srcOrd="0" destOrd="0" presId="urn:microsoft.com/office/officeart/2005/8/layout/hierarchy1"/>
    <dgm:cxn modelId="{1FCEF89A-AADA-4B22-B7B8-5898E4328460}" type="presParOf" srcId="{32BCDA57-E864-4F32-AB52-1D61DC4E14CF}" destId="{902732A6-9B60-42F6-81EB-51A82C977602}" srcOrd="1" destOrd="0" presId="urn:microsoft.com/office/officeart/2005/8/layout/hierarchy1"/>
    <dgm:cxn modelId="{C430FB3A-58C3-4FB2-AC2C-C00E01AA6A02}" type="presParOf" srcId="{D56303BF-CD05-423F-8580-E85A24915ED6}" destId="{AA38BDE8-9D23-488D-ACD9-684632FF0ADD}" srcOrd="1" destOrd="0" presId="urn:microsoft.com/office/officeart/2005/8/layout/hierarchy1"/>
    <dgm:cxn modelId="{9AFEDE15-1E1B-4CE2-98E4-C4CCA6B1DEAD}" type="presParOf" srcId="{AA38BDE8-9D23-488D-ACD9-684632FF0ADD}" destId="{52A3B4E9-E508-4DA5-87DD-80FCFEC5AC6E}" srcOrd="0" destOrd="0" presId="urn:microsoft.com/office/officeart/2005/8/layout/hierarchy1"/>
    <dgm:cxn modelId="{4D199F28-2569-40E9-84D5-D125613E533B}" type="presParOf" srcId="{AA38BDE8-9D23-488D-ACD9-684632FF0ADD}" destId="{D8249FE1-E169-48B0-AF7F-C0C3B7F33846}" srcOrd="1" destOrd="0" presId="urn:microsoft.com/office/officeart/2005/8/layout/hierarchy1"/>
    <dgm:cxn modelId="{9B94646F-4EC3-447F-8E7A-B0A4EB1F4D84}" type="presParOf" srcId="{D8249FE1-E169-48B0-AF7F-C0C3B7F33846}" destId="{D60F8888-3A15-4746-8063-C1D26271F1AC}" srcOrd="0" destOrd="0" presId="urn:microsoft.com/office/officeart/2005/8/layout/hierarchy1"/>
    <dgm:cxn modelId="{457CD66C-87F4-4A08-A5BC-2F20E24C1F04}" type="presParOf" srcId="{D60F8888-3A15-4746-8063-C1D26271F1AC}" destId="{FE538CB5-425C-4273-BE59-1BE9F075DA09}" srcOrd="0" destOrd="0" presId="urn:microsoft.com/office/officeart/2005/8/layout/hierarchy1"/>
    <dgm:cxn modelId="{55689D5D-52BD-429D-A387-88E58AE7D484}" type="presParOf" srcId="{D60F8888-3A15-4746-8063-C1D26271F1AC}" destId="{48636330-D90F-4305-90CA-8724AF872D12}" srcOrd="1" destOrd="0" presId="urn:microsoft.com/office/officeart/2005/8/layout/hierarchy1"/>
    <dgm:cxn modelId="{80AEA4ED-5621-44DF-ABBE-274462E4495A}" type="presParOf" srcId="{D8249FE1-E169-48B0-AF7F-C0C3B7F33846}" destId="{5D436F5A-5A77-42C0-9248-30A075B42AFD}" srcOrd="1" destOrd="0" presId="urn:microsoft.com/office/officeart/2005/8/layout/hierarchy1"/>
    <dgm:cxn modelId="{B59A4B30-BC98-4659-8509-B7FECACCC5CE}" type="presParOf" srcId="{5D436F5A-5A77-42C0-9248-30A075B42AFD}" destId="{64716256-1D8E-4A05-BB44-C2359082BEF8}" srcOrd="0" destOrd="0" presId="urn:microsoft.com/office/officeart/2005/8/layout/hierarchy1"/>
    <dgm:cxn modelId="{A21B10DE-12A8-4301-8C00-0E373444D15B}" type="presParOf" srcId="{5D436F5A-5A77-42C0-9248-30A075B42AFD}" destId="{B61D9B96-D1AB-440D-85D2-B5FA6F63B0C6}" srcOrd="1" destOrd="0" presId="urn:microsoft.com/office/officeart/2005/8/layout/hierarchy1"/>
    <dgm:cxn modelId="{2107FB6D-D5EF-4547-8486-228CA0AED3B0}" type="presParOf" srcId="{B61D9B96-D1AB-440D-85D2-B5FA6F63B0C6}" destId="{AF7D4B1C-D3F3-471B-B2C9-29C6CBCEB7AE}" srcOrd="0" destOrd="0" presId="urn:microsoft.com/office/officeart/2005/8/layout/hierarchy1"/>
    <dgm:cxn modelId="{996E5851-2112-47F5-9736-FF74042CEFD6}" type="presParOf" srcId="{AF7D4B1C-D3F3-471B-B2C9-29C6CBCEB7AE}" destId="{0F2FC05A-A582-4269-9109-BB30A20A93D8}" srcOrd="0" destOrd="0" presId="urn:microsoft.com/office/officeart/2005/8/layout/hierarchy1"/>
    <dgm:cxn modelId="{13A85DE2-6A28-4C46-9585-25BE36C7E243}" type="presParOf" srcId="{AF7D4B1C-D3F3-471B-B2C9-29C6CBCEB7AE}" destId="{ABECC99F-CE9D-4C10-91AB-7B6DEA280896}" srcOrd="1" destOrd="0" presId="urn:microsoft.com/office/officeart/2005/8/layout/hierarchy1"/>
    <dgm:cxn modelId="{89C80B2B-2D29-4553-9073-42809D06AE1F}" type="presParOf" srcId="{B61D9B96-D1AB-440D-85D2-B5FA6F63B0C6}" destId="{49BD7D60-72EE-4ACA-82ED-7CCD2E77109B}" srcOrd="1" destOrd="0" presId="urn:microsoft.com/office/officeart/2005/8/layout/hierarchy1"/>
    <dgm:cxn modelId="{E4E9C764-1FD4-424B-8D64-1E7561E989FA}" type="presParOf" srcId="{49BD7D60-72EE-4ACA-82ED-7CCD2E77109B}" destId="{EE40A8D7-02CF-47D8-82C3-BBC0C145657F}" srcOrd="0" destOrd="0" presId="urn:microsoft.com/office/officeart/2005/8/layout/hierarchy1"/>
    <dgm:cxn modelId="{0CAE1D06-8EBD-449C-BCB4-D2440F9721D6}" type="presParOf" srcId="{49BD7D60-72EE-4ACA-82ED-7CCD2E77109B}" destId="{1D108776-B098-4E6A-9F0A-D158F307F0D1}" srcOrd="1" destOrd="0" presId="urn:microsoft.com/office/officeart/2005/8/layout/hierarchy1"/>
    <dgm:cxn modelId="{F4C14E01-8071-402E-AEE1-D835ED54AD4A}" type="presParOf" srcId="{1D108776-B098-4E6A-9F0A-D158F307F0D1}" destId="{3B7B737C-10E7-449F-B37A-CB6C5D4BAC21}" srcOrd="0" destOrd="0" presId="urn:microsoft.com/office/officeart/2005/8/layout/hierarchy1"/>
    <dgm:cxn modelId="{AD92A0DC-7D6F-49C6-A808-79993808ACB1}" type="presParOf" srcId="{3B7B737C-10E7-449F-B37A-CB6C5D4BAC21}" destId="{41129FB0-0C30-4D23-86D6-D41DB6C218C0}" srcOrd="0" destOrd="0" presId="urn:microsoft.com/office/officeart/2005/8/layout/hierarchy1"/>
    <dgm:cxn modelId="{AAC2A42B-66F6-40F4-8E5D-3FA30CE0CCC6}" type="presParOf" srcId="{3B7B737C-10E7-449F-B37A-CB6C5D4BAC21}" destId="{E6E751D2-895A-4815-9D03-B8BA53BDF211}" srcOrd="1" destOrd="0" presId="urn:microsoft.com/office/officeart/2005/8/layout/hierarchy1"/>
    <dgm:cxn modelId="{30CD8868-9816-4DB1-BCB6-394CF55D257C}" type="presParOf" srcId="{1D108776-B098-4E6A-9F0A-D158F307F0D1}" destId="{21967378-31F4-412D-AADC-20587636D6E5}" srcOrd="1" destOrd="0" presId="urn:microsoft.com/office/officeart/2005/8/layout/hierarchy1"/>
    <dgm:cxn modelId="{3A880DE5-A382-476E-BD7C-1F71F72FDEF2}" type="presParOf" srcId="{E75FD314-1B26-44D1-9F70-E7513F913A33}" destId="{86FAAABA-952C-4289-90B8-EEAAB8241679}" srcOrd="2" destOrd="0" presId="urn:microsoft.com/office/officeart/2005/8/layout/hierarchy1"/>
    <dgm:cxn modelId="{DC7DC512-E9FC-47D2-A905-E96796A3F251}" type="presParOf" srcId="{E75FD314-1B26-44D1-9F70-E7513F913A33}" destId="{3EB087F6-2352-4615-B2A7-C79D960E9F0C}" srcOrd="3" destOrd="0" presId="urn:microsoft.com/office/officeart/2005/8/layout/hierarchy1"/>
    <dgm:cxn modelId="{7EAD6BFC-65A0-4496-BA01-822BC4B6A52F}" type="presParOf" srcId="{3EB087F6-2352-4615-B2A7-C79D960E9F0C}" destId="{FBAD69A1-F03C-4DF7-8A55-CDBD7F2393D6}" srcOrd="0" destOrd="0" presId="urn:microsoft.com/office/officeart/2005/8/layout/hierarchy1"/>
    <dgm:cxn modelId="{20B28D28-35DC-47F3-8DBA-C16511B35717}" type="presParOf" srcId="{FBAD69A1-F03C-4DF7-8A55-CDBD7F2393D6}" destId="{5B71C381-C4A6-4035-8D31-52C50C2BE602}" srcOrd="0" destOrd="0" presId="urn:microsoft.com/office/officeart/2005/8/layout/hierarchy1"/>
    <dgm:cxn modelId="{4A5E3BB1-FEB5-4334-9770-13CE72BCE73B}" type="presParOf" srcId="{FBAD69A1-F03C-4DF7-8A55-CDBD7F2393D6}" destId="{4E693475-DB0E-4156-B998-9D61151CA9B1}" srcOrd="1" destOrd="0" presId="urn:microsoft.com/office/officeart/2005/8/layout/hierarchy1"/>
    <dgm:cxn modelId="{F0BDEB97-4AD1-4558-9CB4-27ADA77A8CE2}" type="presParOf" srcId="{3EB087F6-2352-4615-B2A7-C79D960E9F0C}" destId="{FD9F724B-C0F7-40D5-B9E3-28B7F65B79C3}" srcOrd="1" destOrd="0" presId="urn:microsoft.com/office/officeart/2005/8/layout/hierarchy1"/>
    <dgm:cxn modelId="{72920175-969A-4E1B-A7E0-073E55E3F5BB}" type="presParOf" srcId="{FD9F724B-C0F7-40D5-B9E3-28B7F65B79C3}" destId="{0A587EF6-0DF5-48DA-B0AC-5840703571C3}" srcOrd="0" destOrd="0" presId="urn:microsoft.com/office/officeart/2005/8/layout/hierarchy1"/>
    <dgm:cxn modelId="{5C7C4C62-1C0D-488C-8953-91539F2C9537}" type="presParOf" srcId="{FD9F724B-C0F7-40D5-B9E3-28B7F65B79C3}" destId="{851BC42C-9D83-4C4E-A3C3-4935F32FC8A0}" srcOrd="1" destOrd="0" presId="urn:microsoft.com/office/officeart/2005/8/layout/hierarchy1"/>
    <dgm:cxn modelId="{28EE07A1-AE93-40E5-8C65-848973590FEC}" type="presParOf" srcId="{851BC42C-9D83-4C4E-A3C3-4935F32FC8A0}" destId="{CBC91C80-2ABD-4A69-B558-A689A006E30F}" srcOrd="0" destOrd="0" presId="urn:microsoft.com/office/officeart/2005/8/layout/hierarchy1"/>
    <dgm:cxn modelId="{B10C1517-9848-4BE7-8AAB-0CC98D418F2F}" type="presParOf" srcId="{CBC91C80-2ABD-4A69-B558-A689A006E30F}" destId="{13CD9947-CD55-420E-B927-A6DB70E41F4A}" srcOrd="0" destOrd="0" presId="urn:microsoft.com/office/officeart/2005/8/layout/hierarchy1"/>
    <dgm:cxn modelId="{FAE4A1EE-D55A-4461-B25C-FE5EBB88A500}" type="presParOf" srcId="{CBC91C80-2ABD-4A69-B558-A689A006E30F}" destId="{D82AEB37-D13B-4874-B511-5DC9159925A7}" srcOrd="1" destOrd="0" presId="urn:microsoft.com/office/officeart/2005/8/layout/hierarchy1"/>
    <dgm:cxn modelId="{6E30F581-533C-4947-AE77-A5D2E7989E49}" type="presParOf" srcId="{851BC42C-9D83-4C4E-A3C3-4935F32FC8A0}" destId="{06827DE2-A9CC-4FB4-8C8D-7F63E55E3BF9}" srcOrd="1" destOrd="0" presId="urn:microsoft.com/office/officeart/2005/8/layout/hierarchy1"/>
    <dgm:cxn modelId="{D1FE0592-49DF-45D6-B61F-E89AB37882C3}" type="presParOf" srcId="{06827DE2-A9CC-4FB4-8C8D-7F63E55E3BF9}" destId="{96EAC82E-26C3-4C83-AFDF-300927A805CF}" srcOrd="0" destOrd="0" presId="urn:microsoft.com/office/officeart/2005/8/layout/hierarchy1"/>
    <dgm:cxn modelId="{A196A00E-7D89-4F17-A280-3805A9FA1F1E}" type="presParOf" srcId="{06827DE2-A9CC-4FB4-8C8D-7F63E55E3BF9}" destId="{85C920EA-2E05-49C2-958D-2C4CF7337E4E}" srcOrd="1" destOrd="0" presId="urn:microsoft.com/office/officeart/2005/8/layout/hierarchy1"/>
    <dgm:cxn modelId="{68141C6A-54C6-4D1A-8B63-3DF8EC0A2546}" type="presParOf" srcId="{85C920EA-2E05-49C2-958D-2C4CF7337E4E}" destId="{599D36A6-A6EC-4EF5-B05C-CE408DD7D41F}" srcOrd="0" destOrd="0" presId="urn:microsoft.com/office/officeart/2005/8/layout/hierarchy1"/>
    <dgm:cxn modelId="{4C744B89-E0A6-49FB-B783-971F5B55EDE3}" type="presParOf" srcId="{599D36A6-A6EC-4EF5-B05C-CE408DD7D41F}" destId="{A0815DAE-98A4-4BB5-A4AA-CC1EE7DA740A}" srcOrd="0" destOrd="0" presId="urn:microsoft.com/office/officeart/2005/8/layout/hierarchy1"/>
    <dgm:cxn modelId="{AFCBCAF9-D6B3-4A89-8FBF-75EEC4F402F4}" type="presParOf" srcId="{599D36A6-A6EC-4EF5-B05C-CE408DD7D41F}" destId="{7B684E15-0CB8-4D2C-90DE-A89B57DF854C}" srcOrd="1" destOrd="0" presId="urn:microsoft.com/office/officeart/2005/8/layout/hierarchy1"/>
    <dgm:cxn modelId="{6B4EBA9D-9A84-4567-BE01-25433BF15928}" type="presParOf" srcId="{85C920EA-2E05-49C2-958D-2C4CF7337E4E}" destId="{AE9988FD-C2AE-4DC1-AECA-78189BD9F093}" srcOrd="1" destOrd="0" presId="urn:microsoft.com/office/officeart/2005/8/layout/hierarchy1"/>
    <dgm:cxn modelId="{70998B39-2BB5-4A83-904F-587EF36F7405}" type="presParOf" srcId="{AE9988FD-C2AE-4DC1-AECA-78189BD9F093}" destId="{1F04293A-6C69-4DF9-8D32-78DB9EBB4F53}" srcOrd="0" destOrd="0" presId="urn:microsoft.com/office/officeart/2005/8/layout/hierarchy1"/>
    <dgm:cxn modelId="{59FAE070-2F34-47CD-84F4-3B7D39BF0E47}" type="presParOf" srcId="{AE9988FD-C2AE-4DC1-AECA-78189BD9F093}" destId="{ED74FEB8-EEFF-43BD-9CEC-635F6F4E7A1D}" srcOrd="1" destOrd="0" presId="urn:microsoft.com/office/officeart/2005/8/layout/hierarchy1"/>
    <dgm:cxn modelId="{1B3458E2-B3B9-485E-BFAC-3AEC33D05CDF}" type="presParOf" srcId="{ED74FEB8-EEFF-43BD-9CEC-635F6F4E7A1D}" destId="{EE21FB69-CA60-4D13-A63F-1D295A122654}" srcOrd="0" destOrd="0" presId="urn:microsoft.com/office/officeart/2005/8/layout/hierarchy1"/>
    <dgm:cxn modelId="{CF43383D-7B01-4F24-B148-8C18DCCA5668}" type="presParOf" srcId="{EE21FB69-CA60-4D13-A63F-1D295A122654}" destId="{251E29A6-B7B2-428B-8CFA-2E70F1723C6F}" srcOrd="0" destOrd="0" presId="urn:microsoft.com/office/officeart/2005/8/layout/hierarchy1"/>
    <dgm:cxn modelId="{CD82C957-FD9E-46F4-8860-E6D7ADDA92B6}" type="presParOf" srcId="{EE21FB69-CA60-4D13-A63F-1D295A122654}" destId="{29C191B7-3C1D-490C-A098-9E069D572818}" srcOrd="1" destOrd="0" presId="urn:microsoft.com/office/officeart/2005/8/layout/hierarchy1"/>
    <dgm:cxn modelId="{37FB355F-D793-4F18-B964-C352E555D6AD}" type="presParOf" srcId="{ED74FEB8-EEFF-43BD-9CEC-635F6F4E7A1D}" destId="{5F9F9F6D-0C39-490B-9D00-471CE99A12D6}" srcOrd="1" destOrd="0" presId="urn:microsoft.com/office/officeart/2005/8/layout/hierarchy1"/>
    <dgm:cxn modelId="{AF6F4F23-FE97-42A9-8A25-B59306DE4BDB}" type="presParOf" srcId="{5F9F9F6D-0C39-490B-9D00-471CE99A12D6}" destId="{56266BD0-0FD0-48DA-B646-781DC39D5773}" srcOrd="0" destOrd="0" presId="urn:microsoft.com/office/officeart/2005/8/layout/hierarchy1"/>
    <dgm:cxn modelId="{A176906F-B37E-46E6-B532-AA180E02F082}" type="presParOf" srcId="{5F9F9F6D-0C39-490B-9D00-471CE99A12D6}" destId="{CD8EF583-3107-4093-8902-C3859080B954}" srcOrd="1" destOrd="0" presId="urn:microsoft.com/office/officeart/2005/8/layout/hierarchy1"/>
    <dgm:cxn modelId="{989020A8-BF83-4221-B060-D32186E77F0B}" type="presParOf" srcId="{CD8EF583-3107-4093-8902-C3859080B954}" destId="{255831A3-227F-40DE-AEE6-C7DCDDA1A3D2}" srcOrd="0" destOrd="0" presId="urn:microsoft.com/office/officeart/2005/8/layout/hierarchy1"/>
    <dgm:cxn modelId="{CDB43B22-387C-4E09-BBE2-6F86691B994A}" type="presParOf" srcId="{255831A3-227F-40DE-AEE6-C7DCDDA1A3D2}" destId="{3A1405DB-FE62-41DF-B102-7D70C390EAD5}" srcOrd="0" destOrd="0" presId="urn:microsoft.com/office/officeart/2005/8/layout/hierarchy1"/>
    <dgm:cxn modelId="{2B1E6884-A03A-44E1-9E79-B1C019BE22A6}" type="presParOf" srcId="{255831A3-227F-40DE-AEE6-C7DCDDA1A3D2}" destId="{26642F83-85BF-465B-BE03-3C8C9D7C63B8}" srcOrd="1" destOrd="0" presId="urn:microsoft.com/office/officeart/2005/8/layout/hierarchy1"/>
    <dgm:cxn modelId="{6CE5CED9-44CE-4566-8A25-0CA2A2C8AEB7}" type="presParOf" srcId="{CD8EF583-3107-4093-8902-C3859080B954}" destId="{2D7BC64C-80AE-40BE-AD63-F4EEABAB8898}"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CED132-158C-4294-8072-26C1221AFB20}" type="datetimeFigureOut">
              <a:rPr lang="en-US" smtClean="0"/>
              <a:pPr/>
              <a:t>6/20/2013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69AEE2-0EE6-4E37-885E-9E9D2331124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D46FAD-AD4D-4F9A-95D3-51A9A2D3CDC8}" type="datetimeFigureOut">
              <a:rPr lang="en-US" smtClean="0"/>
              <a:pPr/>
              <a:t>6/20/2013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91A7A4-C18B-44A0-874B-6F3DE8E5367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91A7A4-C18B-44A0-874B-6F3DE8E5367D}"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FEC176-1CCF-4446-A003-79AE0103F3FE}" type="datetimeFigureOut">
              <a:rPr lang="en-US" smtClean="0"/>
              <a:pPr/>
              <a:t>6/20/2013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D0D327B-D18D-4933-BADC-CAB9A6C41FD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FEC176-1CCF-4446-A003-79AE0103F3FE}"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D327B-D18D-4933-BADC-CAB9A6C41F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FEC176-1CCF-4446-A003-79AE0103F3FE}"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D327B-D18D-4933-BADC-CAB9A6C41F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FEC176-1CCF-4446-A003-79AE0103F3FE}" type="datetimeFigureOut">
              <a:rPr lang="en-US" smtClean="0"/>
              <a:pPr/>
              <a:t>6/20/2013</a:t>
            </a:fld>
            <a:endParaRPr lang="en-US"/>
          </a:p>
        </p:txBody>
      </p:sp>
      <p:sp>
        <p:nvSpPr>
          <p:cNvPr id="9" name="Slide Number Placeholder 8"/>
          <p:cNvSpPr>
            <a:spLocks noGrp="1"/>
          </p:cNvSpPr>
          <p:nvPr>
            <p:ph type="sldNum" sz="quarter" idx="15"/>
          </p:nvPr>
        </p:nvSpPr>
        <p:spPr/>
        <p:txBody>
          <a:bodyPr rtlCol="0"/>
          <a:lstStyle/>
          <a:p>
            <a:fld id="{8D0D327B-D18D-4933-BADC-CAB9A6C41FD8}"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FEC176-1CCF-4446-A003-79AE0103F3FE}" type="datetimeFigureOut">
              <a:rPr lang="en-US" smtClean="0"/>
              <a:pPr/>
              <a:t>6/20/2013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D0D327B-D18D-4933-BADC-CAB9A6C41FD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FEC176-1CCF-4446-A003-79AE0103F3FE}" type="datetimeFigureOut">
              <a:rPr lang="en-US" smtClean="0"/>
              <a:pPr/>
              <a:t>6/20/2013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0D327B-D18D-4933-BADC-CAB9A6C41FD8}"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FEC176-1CCF-4446-A003-79AE0103F3FE}" type="datetimeFigureOut">
              <a:rPr lang="en-US" smtClean="0"/>
              <a:pPr/>
              <a:t>6/20/2013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0D327B-D18D-4933-BADC-CAB9A6C41FD8}"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FEC176-1CCF-4446-A003-79AE0103F3FE}" type="datetimeFigureOut">
              <a:rPr lang="en-US" smtClean="0"/>
              <a:pPr/>
              <a:t>6/20/2013</a:t>
            </a:fld>
            <a:endParaRPr lang="en-US"/>
          </a:p>
        </p:txBody>
      </p:sp>
      <p:sp>
        <p:nvSpPr>
          <p:cNvPr id="7" name="Slide Number Placeholder 6"/>
          <p:cNvSpPr>
            <a:spLocks noGrp="1"/>
          </p:cNvSpPr>
          <p:nvPr>
            <p:ph type="sldNum" sz="quarter" idx="11"/>
          </p:nvPr>
        </p:nvSpPr>
        <p:spPr/>
        <p:txBody>
          <a:bodyPr rtlCol="0"/>
          <a:lstStyle/>
          <a:p>
            <a:fld id="{8D0D327B-D18D-4933-BADC-CAB9A6C41FD8}"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FEC176-1CCF-4446-A003-79AE0103F3FE}" type="datetimeFigureOut">
              <a:rPr lang="en-US" smtClean="0"/>
              <a:pPr/>
              <a:t>6/20/2013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0D327B-D18D-4933-BADC-CAB9A6C41F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FEC176-1CCF-4446-A003-79AE0103F3FE}" type="datetimeFigureOut">
              <a:rPr lang="en-US" smtClean="0"/>
              <a:pPr/>
              <a:t>6/20/2013</a:t>
            </a:fld>
            <a:endParaRPr lang="en-US"/>
          </a:p>
        </p:txBody>
      </p:sp>
      <p:sp>
        <p:nvSpPr>
          <p:cNvPr id="22" name="Slide Number Placeholder 21"/>
          <p:cNvSpPr>
            <a:spLocks noGrp="1"/>
          </p:cNvSpPr>
          <p:nvPr>
            <p:ph type="sldNum" sz="quarter" idx="15"/>
          </p:nvPr>
        </p:nvSpPr>
        <p:spPr/>
        <p:txBody>
          <a:bodyPr rtlCol="0"/>
          <a:lstStyle/>
          <a:p>
            <a:fld id="{8D0D327B-D18D-4933-BADC-CAB9A6C41FD8}"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FEC176-1CCF-4446-A003-79AE0103F3FE}" type="datetimeFigureOut">
              <a:rPr lang="en-US" smtClean="0"/>
              <a:pPr/>
              <a:t>6/20/2013</a:t>
            </a:fld>
            <a:endParaRPr lang="en-US"/>
          </a:p>
        </p:txBody>
      </p:sp>
      <p:sp>
        <p:nvSpPr>
          <p:cNvPr id="18" name="Slide Number Placeholder 17"/>
          <p:cNvSpPr>
            <a:spLocks noGrp="1"/>
          </p:cNvSpPr>
          <p:nvPr>
            <p:ph type="sldNum" sz="quarter" idx="11"/>
          </p:nvPr>
        </p:nvSpPr>
        <p:spPr/>
        <p:txBody>
          <a:bodyPr rtlCol="0"/>
          <a:lstStyle/>
          <a:p>
            <a:fld id="{8D0D327B-D18D-4933-BADC-CAB9A6C41FD8}"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FEC176-1CCF-4446-A003-79AE0103F3FE}" type="datetimeFigureOut">
              <a:rPr lang="en-US" smtClean="0"/>
              <a:pPr/>
              <a:t>6/20/2013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D0D327B-D18D-4933-BADC-CAB9A6C41F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ACL Clot curves job aid:</a:t>
            </a:r>
            <a:endParaRPr lang="en-US" dirty="0"/>
          </a:p>
        </p:txBody>
      </p:sp>
      <p:sp>
        <p:nvSpPr>
          <p:cNvPr id="3" name="Subtitle 2"/>
          <p:cNvSpPr>
            <a:spLocks noGrp="1"/>
          </p:cNvSpPr>
          <p:nvPr>
            <p:ph type="body" idx="1"/>
          </p:nvPr>
        </p:nvSpPr>
        <p:spPr/>
        <p:txBody>
          <a:bodyPr/>
          <a:lstStyle/>
          <a:p>
            <a:r>
              <a:rPr lang="en-US" dirty="0" smtClean="0"/>
              <a:t>What to do when your results fail</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Derivative Curves</a:t>
            </a:r>
            <a:endParaRPr lang="en-US" dirty="0"/>
          </a:p>
        </p:txBody>
      </p:sp>
      <p:sp>
        <p:nvSpPr>
          <p:cNvPr id="3" name="Content Placeholder 2"/>
          <p:cNvSpPr>
            <a:spLocks noGrp="1"/>
          </p:cNvSpPr>
          <p:nvPr>
            <p:ph sz="quarter" idx="1"/>
          </p:nvPr>
        </p:nvSpPr>
        <p:spPr/>
        <p:txBody>
          <a:bodyPr/>
          <a:lstStyle/>
          <a:p>
            <a:endParaRPr lang="en-US" dirty="0"/>
          </a:p>
        </p:txBody>
      </p:sp>
      <p:pic>
        <p:nvPicPr>
          <p:cNvPr id="4" name="Picture 8"/>
          <p:cNvPicPr>
            <a:picLocks noChangeAspect="1" noChangeArrowheads="1"/>
          </p:cNvPicPr>
          <p:nvPr/>
        </p:nvPicPr>
        <p:blipFill>
          <a:blip r:embed="rId2" cstate="print"/>
          <a:srcRect/>
          <a:stretch>
            <a:fillRect/>
          </a:stretch>
        </p:blipFill>
        <p:spPr bwMode="auto">
          <a:xfrm>
            <a:off x="304800" y="1447800"/>
            <a:ext cx="7966620" cy="4359275"/>
          </a:xfrm>
          <a:prstGeom prst="rect">
            <a:avLst/>
          </a:prstGeom>
          <a:noFill/>
          <a:ln w="9525">
            <a:noFill/>
            <a:miter lim="800000"/>
            <a:headEnd/>
            <a:tailEnd/>
          </a:ln>
        </p:spPr>
      </p:pic>
      <p:sp>
        <p:nvSpPr>
          <p:cNvPr id="5" name="Rectangle 11"/>
          <p:cNvSpPr>
            <a:spLocks noChangeArrowheads="1"/>
          </p:cNvSpPr>
          <p:nvPr/>
        </p:nvSpPr>
        <p:spPr bwMode="auto">
          <a:xfrm>
            <a:off x="3907110" y="2022475"/>
            <a:ext cx="2362200" cy="381000"/>
          </a:xfrm>
          <a:prstGeom prst="rect">
            <a:avLst/>
          </a:prstGeom>
          <a:solidFill>
            <a:schemeClr val="bg1"/>
          </a:solidFill>
          <a:ln w="12700">
            <a:solidFill>
              <a:schemeClr val="bg2"/>
            </a:solidFill>
            <a:miter lim="800000"/>
            <a:headEnd/>
            <a:tailEnd/>
          </a:ln>
        </p:spPr>
        <p:txBody>
          <a:bodyPr wrap="none" anchor="ctr"/>
          <a:lstStyle/>
          <a:p>
            <a:pPr algn="ctr" eaLnBrk="0" hangingPunct="0"/>
            <a:r>
              <a:rPr lang="en-US" sz="1600" dirty="0">
                <a:solidFill>
                  <a:srgbClr val="000000"/>
                </a:solidFill>
                <a:latin typeface="Arial" charset="0"/>
              </a:rPr>
              <a:t>Normalized</a:t>
            </a:r>
            <a:r>
              <a:rPr lang="en-US" sz="2400" dirty="0">
                <a:solidFill>
                  <a:schemeClr val="bg2"/>
                </a:solidFill>
                <a:latin typeface="Arial" charset="0"/>
              </a:rPr>
              <a:t> </a:t>
            </a:r>
            <a:r>
              <a:rPr lang="en-US" sz="1600" dirty="0">
                <a:solidFill>
                  <a:srgbClr val="000000"/>
                </a:solidFill>
                <a:latin typeface="Arial" charset="0"/>
              </a:rPr>
              <a:t>clot curve</a:t>
            </a:r>
          </a:p>
        </p:txBody>
      </p:sp>
      <p:sp>
        <p:nvSpPr>
          <p:cNvPr id="6" name="Rectangle 12"/>
          <p:cNvSpPr>
            <a:spLocks noChangeArrowheads="1"/>
          </p:cNvSpPr>
          <p:nvPr/>
        </p:nvSpPr>
        <p:spPr bwMode="auto">
          <a:xfrm>
            <a:off x="4592910" y="4724400"/>
            <a:ext cx="2286000" cy="457200"/>
          </a:xfrm>
          <a:prstGeom prst="rect">
            <a:avLst/>
          </a:prstGeom>
          <a:solidFill>
            <a:schemeClr val="bg1"/>
          </a:solidFill>
          <a:ln w="12700">
            <a:solidFill>
              <a:schemeClr val="bg2"/>
            </a:solidFill>
            <a:miter lim="800000"/>
            <a:headEnd/>
            <a:tailEnd/>
          </a:ln>
        </p:spPr>
        <p:txBody>
          <a:bodyPr wrap="none" anchor="ctr"/>
          <a:lstStyle/>
          <a:p>
            <a:pPr algn="ctr" eaLnBrk="0" hangingPunct="0"/>
            <a:r>
              <a:rPr lang="en-US" sz="1600" dirty="0">
                <a:solidFill>
                  <a:srgbClr val="000000"/>
                </a:solidFill>
                <a:latin typeface="Arial" charset="0"/>
              </a:rPr>
              <a:t>Derivative curve scale</a:t>
            </a:r>
          </a:p>
        </p:txBody>
      </p:sp>
      <p:sp>
        <p:nvSpPr>
          <p:cNvPr id="7" name="Line 15"/>
          <p:cNvSpPr>
            <a:spLocks noChangeShapeType="1"/>
          </p:cNvSpPr>
          <p:nvPr/>
        </p:nvSpPr>
        <p:spPr bwMode="auto">
          <a:xfrm flipV="1">
            <a:off x="6878910" y="4343400"/>
            <a:ext cx="762000" cy="609600"/>
          </a:xfrm>
          <a:prstGeom prst="line">
            <a:avLst/>
          </a:prstGeom>
          <a:noFill/>
          <a:ln w="19050">
            <a:solidFill>
              <a:srgbClr val="000000"/>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Derivative Curves</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The first derivative curves are colored in fuchsia on the graph.</a:t>
            </a:r>
          </a:p>
          <a:p>
            <a:pPr lvl="1"/>
            <a:r>
              <a:rPr lang="en-US" dirty="0" smtClean="0"/>
              <a:t>Defined as maximum velocity of curve</a:t>
            </a:r>
          </a:p>
          <a:p>
            <a:pPr lvl="1"/>
            <a:r>
              <a:rPr lang="en-US" dirty="0" smtClean="0"/>
              <a:t>Scale for the first derivative curve is on the right side “Y” axis</a:t>
            </a:r>
          </a:p>
          <a:p>
            <a:r>
              <a:rPr lang="en-US" dirty="0" smtClean="0"/>
              <a:t>The second derivative curves are colored in light blue on the graph.</a:t>
            </a:r>
          </a:p>
          <a:p>
            <a:pPr lvl="1"/>
            <a:r>
              <a:rPr lang="en-US" dirty="0" smtClean="0"/>
              <a:t>Defined as maximum change in velocity (acceleration) of curve or fastest rate of fibrin formation</a:t>
            </a:r>
          </a:p>
          <a:p>
            <a:r>
              <a:rPr lang="en-US" dirty="0" smtClean="0"/>
              <a:t>Note that the first and second derivative curve share the same “Y” axis derivative curve scale on the right. </a:t>
            </a:r>
          </a:p>
          <a:p>
            <a:pPr>
              <a:buNone/>
            </a:pPr>
            <a:r>
              <a:rPr lang="en-US" dirty="0" smtClean="0"/>
              <a:t>Things to keep in mind when using this tool:</a:t>
            </a:r>
          </a:p>
          <a:p>
            <a:r>
              <a:rPr lang="en-US" dirty="0" smtClean="0"/>
              <a:t>The normalized clot curve (dark blue line) should have the characteristic “S” shape</a:t>
            </a:r>
          </a:p>
          <a:p>
            <a:r>
              <a:rPr lang="en-US" dirty="0" smtClean="0"/>
              <a:t>A distinct peak for the first derivative (fuchsia line) should be present for assays using this algorithm. This would be for PT-RP.</a:t>
            </a:r>
          </a:p>
          <a:p>
            <a:r>
              <a:rPr lang="en-US" dirty="0" smtClean="0"/>
              <a:t>Both a distinct peak for the first derivative (fuchsia line) and second derivative (light blue line) should be present for </a:t>
            </a:r>
            <a:r>
              <a:rPr lang="en-US" dirty="0" err="1" smtClean="0"/>
              <a:t>aPTT</a:t>
            </a:r>
            <a:r>
              <a:rPr lang="en-US" dirty="0" smtClean="0"/>
              <a:t>-SS and TT5.</a:t>
            </a:r>
          </a:p>
          <a:p>
            <a:r>
              <a:rPr lang="en-US" dirty="0" smtClean="0"/>
              <a:t>The first derivative curve for PT-RP and both derivatives curves for APTT-SS and TT5 must  have peaks that are at least 10 in magnitude in order to meet the first and second derivative peak "change" criteria.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derivative Curve</a:t>
            </a:r>
            <a:endParaRPr lang="en-US" dirty="0"/>
          </a:p>
        </p:txBody>
      </p:sp>
      <p:sp>
        <p:nvSpPr>
          <p:cNvPr id="3" name="Content Placeholder 2"/>
          <p:cNvSpPr>
            <a:spLocks noGrp="1"/>
          </p:cNvSpPr>
          <p:nvPr>
            <p:ph sz="quarter" idx="1"/>
          </p:nvPr>
        </p:nvSpPr>
        <p:spPr/>
        <p:txBody>
          <a:bodyPr anchor="b"/>
          <a:lstStyle/>
          <a:p>
            <a:r>
              <a:rPr lang="en-US" dirty="0" smtClean="0"/>
              <a:t>This a normal PT result.  When the derivative curves are enabled you can see that the red line indicating the result of 12 is derived from the peak of the first derivative curve.</a:t>
            </a:r>
          </a:p>
          <a:p>
            <a:endParaRPr lang="en-US" dirty="0"/>
          </a:p>
        </p:txBody>
      </p:sp>
      <p:pic>
        <p:nvPicPr>
          <p:cNvPr id="4" name="Picture 4"/>
          <p:cNvPicPr>
            <a:picLocks noChangeAspect="1" noChangeArrowheads="1"/>
          </p:cNvPicPr>
          <p:nvPr/>
        </p:nvPicPr>
        <p:blipFill>
          <a:blip r:embed="rId2" cstate="print"/>
          <a:srcRect/>
          <a:stretch>
            <a:fillRect/>
          </a:stretch>
        </p:blipFill>
        <p:spPr>
          <a:xfrm>
            <a:off x="-1" y="1600201"/>
            <a:ext cx="4759277" cy="2971799"/>
          </a:xfrm>
          <a:prstGeom prst="rect">
            <a:avLst/>
          </a:prstGeom>
          <a:noFill/>
        </p:spPr>
      </p:pic>
      <p:pic>
        <p:nvPicPr>
          <p:cNvPr id="5" name="Picture 5"/>
          <p:cNvPicPr>
            <a:picLocks noChangeAspect="1" noChangeArrowheads="1"/>
          </p:cNvPicPr>
          <p:nvPr/>
        </p:nvPicPr>
        <p:blipFill>
          <a:blip r:embed="rId3" cstate="print"/>
          <a:srcRect/>
          <a:stretch>
            <a:fillRect/>
          </a:stretch>
        </p:blipFill>
        <p:spPr bwMode="auto">
          <a:xfrm>
            <a:off x="4267201" y="1600199"/>
            <a:ext cx="4876800" cy="2974623"/>
          </a:xfrm>
          <a:prstGeom prst="rect">
            <a:avLst/>
          </a:prstGeom>
          <a:noFill/>
          <a:ln w="9525">
            <a:noFill/>
            <a:miter lim="800000"/>
            <a:headEnd/>
            <a:tailEnd/>
          </a:ln>
        </p:spPr>
      </p:pic>
      <p:sp>
        <p:nvSpPr>
          <p:cNvPr id="6" name="Text Box 6"/>
          <p:cNvSpPr txBox="1">
            <a:spLocks noChangeArrowheads="1"/>
          </p:cNvSpPr>
          <p:nvPr/>
        </p:nvSpPr>
        <p:spPr bwMode="auto">
          <a:xfrm>
            <a:off x="914400" y="3733800"/>
            <a:ext cx="3352800" cy="457200"/>
          </a:xfrm>
          <a:prstGeom prst="rect">
            <a:avLst/>
          </a:prstGeom>
          <a:noFill/>
          <a:ln w="9525">
            <a:noFill/>
            <a:miter lim="800000"/>
            <a:headEnd/>
            <a:tailEnd/>
          </a:ln>
        </p:spPr>
        <p:txBody>
          <a:bodyPr>
            <a:spAutoFit/>
          </a:bodyPr>
          <a:lstStyle/>
          <a:p>
            <a:pPr eaLnBrk="0" hangingPunct="0">
              <a:spcBef>
                <a:spcPct val="50000"/>
              </a:spcBef>
            </a:pPr>
            <a:r>
              <a:rPr lang="en-US" sz="2400" b="1" dirty="0">
                <a:latin typeface="Arial" charset="0"/>
              </a:rPr>
              <a:t>Normalized PT curve</a:t>
            </a:r>
          </a:p>
        </p:txBody>
      </p:sp>
      <p:sp>
        <p:nvSpPr>
          <p:cNvPr id="7" name="Text Box 7"/>
          <p:cNvSpPr txBox="1">
            <a:spLocks noChangeArrowheads="1"/>
          </p:cNvSpPr>
          <p:nvPr/>
        </p:nvSpPr>
        <p:spPr bwMode="auto">
          <a:xfrm>
            <a:off x="5257800" y="2514600"/>
            <a:ext cx="4191000" cy="830997"/>
          </a:xfrm>
          <a:prstGeom prst="rect">
            <a:avLst/>
          </a:prstGeom>
          <a:noFill/>
          <a:ln w="9525">
            <a:noFill/>
            <a:miter lim="800000"/>
            <a:headEnd/>
            <a:tailEnd/>
          </a:ln>
        </p:spPr>
        <p:txBody>
          <a:bodyPr wrap="square">
            <a:spAutoFit/>
          </a:bodyPr>
          <a:lstStyle/>
          <a:p>
            <a:pPr eaLnBrk="0" hangingPunct="0">
              <a:spcBef>
                <a:spcPct val="50000"/>
              </a:spcBef>
            </a:pPr>
            <a:r>
              <a:rPr lang="en-US" sz="2400" b="1" dirty="0">
                <a:latin typeface="Arial" charset="0"/>
              </a:rPr>
              <a:t>Normal PT curve with                                                                                                     derivative curve displayed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chor="t"/>
          <a:lstStyle/>
          <a:p>
            <a:r>
              <a:rPr lang="en-US" dirty="0" smtClean="0"/>
              <a:t>First derivative Curve</a:t>
            </a:r>
            <a:endParaRPr lang="en-US" dirty="0"/>
          </a:p>
        </p:txBody>
      </p:sp>
      <p:sp>
        <p:nvSpPr>
          <p:cNvPr id="3" name="Content Placeholder 2"/>
          <p:cNvSpPr>
            <a:spLocks noGrp="1"/>
          </p:cNvSpPr>
          <p:nvPr>
            <p:ph sz="quarter" idx="1"/>
          </p:nvPr>
        </p:nvSpPr>
        <p:spPr>
          <a:xfrm>
            <a:off x="457200" y="5486400"/>
            <a:ext cx="7467600" cy="1371600"/>
          </a:xfrm>
        </p:spPr>
        <p:txBody>
          <a:bodyPr>
            <a:normAutofit fontScale="92500" lnSpcReduction="20000"/>
          </a:bodyPr>
          <a:lstStyle/>
          <a:p>
            <a:r>
              <a:rPr lang="en-US" dirty="0" smtClean="0"/>
              <a:t>When you hover at the peak of the 1</a:t>
            </a:r>
            <a:r>
              <a:rPr lang="en-US" baseline="30000" dirty="0" smtClean="0"/>
              <a:t>st</a:t>
            </a:r>
            <a:r>
              <a:rPr lang="en-US" dirty="0" smtClean="0"/>
              <a:t> derivative curve for PT you get the time in seconds but </a:t>
            </a:r>
            <a:r>
              <a:rPr lang="en-US" b="1" u="sng" dirty="0" smtClean="0"/>
              <a:t>not</a:t>
            </a:r>
            <a:r>
              <a:rPr lang="en-US" dirty="0" smtClean="0"/>
              <a:t> the INR.</a:t>
            </a:r>
          </a:p>
          <a:p>
            <a:r>
              <a:rPr lang="en-US" dirty="0" smtClean="0"/>
              <a:t>The INR has to be calculated manually using the formula:</a:t>
            </a:r>
          </a:p>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57200" y="457200"/>
            <a:ext cx="6819900" cy="4991100"/>
          </a:xfrm>
          <a:prstGeom prst="rect">
            <a:avLst/>
          </a:prstGeom>
          <a:noFill/>
          <a:ln w="9525">
            <a:noFill/>
            <a:miter lim="800000"/>
            <a:headEnd/>
            <a:tailEnd/>
          </a:ln>
        </p:spPr>
      </p:pic>
      <p:sp>
        <p:nvSpPr>
          <p:cNvPr id="3075" name="Rectangle 3"/>
          <p:cNvSpPr>
            <a:spLocks noChangeArrowheads="1"/>
          </p:cNvSpPr>
          <p:nvPr/>
        </p:nvSpPr>
        <p:spPr bwMode="auto">
          <a:xfrm>
            <a:off x="2590800" y="6400800"/>
            <a:ext cx="1600200" cy="381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rPr>
              <a:t>INR =</a:t>
            </a:r>
            <a:r>
              <a:rPr kumimoji="0" lang="en-US" sz="1100" b="1" i="0" u="none" strike="noStrike" cap="none" normalizeH="0" baseline="0" dirty="0" smtClean="0">
                <a:ln>
                  <a:noFill/>
                </a:ln>
                <a:solidFill>
                  <a:schemeClr val="tx1"/>
                </a:solidFill>
                <a:effectLst/>
                <a:latin typeface="Calibri" pitchFamily="34" charset="0"/>
              </a:rPr>
              <a:t>     </a:t>
            </a:r>
            <a:r>
              <a:rPr kumimoji="0" lang="en-US" sz="1100" b="1" i="0" u="sng" strike="noStrike" cap="none" normalizeH="0" baseline="0" dirty="0" smtClean="0">
                <a:ln>
                  <a:noFill/>
                </a:ln>
                <a:solidFill>
                  <a:schemeClr val="tx1"/>
                </a:solidFill>
                <a:effectLst/>
                <a:latin typeface="Arial" pitchFamily="34" charset="0"/>
              </a:rPr>
              <a:t>PT patient </a:t>
            </a:r>
            <a:r>
              <a:rPr kumimoji="0" lang="en-US" sz="1100" b="1" i="0" u="sng" strike="noStrike" cap="none" normalizeH="0" baseline="30000" dirty="0" smtClean="0">
                <a:ln>
                  <a:noFill/>
                </a:ln>
                <a:solidFill>
                  <a:schemeClr val="tx1"/>
                </a:solidFill>
                <a:effectLst/>
                <a:latin typeface="Arial" pitchFamily="34" charset="0"/>
              </a:rPr>
              <a:t>ISI</a:t>
            </a:r>
            <a:endParaRPr kumimoji="0" lang="en-US" sz="1100" b="1" i="0" u="sng"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rPr>
              <a:t>                Pt mean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3200" dirty="0" smtClean="0"/>
              <a:t>Extremely </a:t>
            </a:r>
            <a:r>
              <a:rPr lang="en-US" sz="3200" dirty="0" err="1" smtClean="0"/>
              <a:t>Lipemic</a:t>
            </a:r>
            <a:r>
              <a:rPr lang="en-US" sz="3200" dirty="0" smtClean="0"/>
              <a:t> sample PT</a:t>
            </a:r>
            <a:endParaRPr lang="en-US" dirty="0"/>
          </a:p>
        </p:txBody>
      </p:sp>
      <p:sp>
        <p:nvSpPr>
          <p:cNvPr id="3" name="Content Placeholder 2"/>
          <p:cNvSpPr>
            <a:spLocks noGrp="1"/>
          </p:cNvSpPr>
          <p:nvPr>
            <p:ph sz="quarter" idx="1"/>
          </p:nvPr>
        </p:nvSpPr>
        <p:spPr>
          <a:xfrm>
            <a:off x="457200" y="4876800"/>
            <a:ext cx="7467600" cy="1597152"/>
          </a:xfrm>
        </p:spPr>
        <p:txBody>
          <a:bodyPr>
            <a:normAutofit fontScale="47500" lnSpcReduction="20000"/>
          </a:bodyPr>
          <a:lstStyle/>
          <a:p>
            <a:r>
              <a:rPr lang="en-US" dirty="0" smtClean="0"/>
              <a:t>This sample illustrates a PT clot curve for an extremely </a:t>
            </a:r>
            <a:r>
              <a:rPr lang="en-US" dirty="0" err="1" smtClean="0"/>
              <a:t>lipemic</a:t>
            </a:r>
            <a:r>
              <a:rPr lang="en-US" dirty="0" smtClean="0"/>
              <a:t> sample</a:t>
            </a:r>
          </a:p>
          <a:p>
            <a:r>
              <a:rPr lang="en-US" dirty="0" smtClean="0"/>
              <a:t>Note the Y Axis reading. The starting </a:t>
            </a:r>
            <a:r>
              <a:rPr lang="en-US" dirty="0" err="1" smtClean="0"/>
              <a:t>mAbs</a:t>
            </a:r>
            <a:r>
              <a:rPr lang="en-US" dirty="0" smtClean="0"/>
              <a:t> is in the 1800 range. Initial </a:t>
            </a:r>
            <a:r>
              <a:rPr lang="en-US" dirty="0" err="1" smtClean="0"/>
              <a:t>mABS</a:t>
            </a:r>
            <a:r>
              <a:rPr lang="en-US" dirty="0" smtClean="0"/>
              <a:t> measurements is based on the color and clarity of the sample but may be close to close to 0 </a:t>
            </a:r>
            <a:r>
              <a:rPr lang="en-US" dirty="0" err="1" smtClean="0"/>
              <a:t>mAbs</a:t>
            </a:r>
            <a:r>
              <a:rPr lang="en-US" dirty="0" smtClean="0"/>
              <a:t>.</a:t>
            </a:r>
          </a:p>
          <a:p>
            <a:r>
              <a:rPr lang="en-US" dirty="0" smtClean="0"/>
              <a:t>The curve does not present the classic “S” form.</a:t>
            </a:r>
          </a:p>
          <a:p>
            <a:r>
              <a:rPr lang="en-US" dirty="0" smtClean="0"/>
              <a:t>The 1st derivative line also presents an extreme amount of erratic bounce up and down with no distinct peak.</a:t>
            </a:r>
          </a:p>
          <a:p>
            <a:r>
              <a:rPr lang="en-US" dirty="0" smtClean="0"/>
              <a:t>This highly </a:t>
            </a:r>
            <a:r>
              <a:rPr lang="en-US" dirty="0" err="1" smtClean="0"/>
              <a:t>lipemic</a:t>
            </a:r>
            <a:r>
              <a:rPr lang="en-US" dirty="0" smtClean="0"/>
              <a:t> sample resulted in a “Failed” reading with an error 5057 (Curve Min and Max not in correct order. Samples of this nature can be air centrifuged to obtain a testing aliquot.</a:t>
            </a:r>
          </a:p>
          <a:p>
            <a:endParaRPr lang="en-US" dirty="0"/>
          </a:p>
        </p:txBody>
      </p:sp>
      <p:pic>
        <p:nvPicPr>
          <p:cNvPr id="4" name="Picture 4"/>
          <p:cNvPicPr>
            <a:picLocks noChangeAspect="1" noChangeArrowheads="1"/>
          </p:cNvPicPr>
          <p:nvPr/>
        </p:nvPicPr>
        <p:blipFill>
          <a:blip r:embed="rId2" cstate="print"/>
          <a:srcRect/>
          <a:stretch>
            <a:fillRect/>
          </a:stretch>
        </p:blipFill>
        <p:spPr>
          <a:xfrm>
            <a:off x="381000" y="762000"/>
            <a:ext cx="7467600" cy="407505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1143000"/>
          </a:xfrm>
        </p:spPr>
        <p:txBody>
          <a:bodyPr anchor="t"/>
          <a:lstStyle/>
          <a:p>
            <a:r>
              <a:rPr lang="en-US" sz="3200" dirty="0" smtClean="0"/>
              <a:t>PT error: curve min and max </a:t>
            </a:r>
            <a:br>
              <a:rPr lang="en-US" sz="3200" dirty="0" smtClean="0"/>
            </a:br>
            <a:r>
              <a:rPr lang="en-US" sz="3200" dirty="0" smtClean="0"/>
              <a:t>not in correct sequence</a:t>
            </a:r>
            <a:endParaRPr lang="en-US" dirty="0"/>
          </a:p>
        </p:txBody>
      </p:sp>
      <p:sp>
        <p:nvSpPr>
          <p:cNvPr id="3" name="Content Placeholder 2"/>
          <p:cNvSpPr>
            <a:spLocks noGrp="1"/>
          </p:cNvSpPr>
          <p:nvPr>
            <p:ph sz="quarter" idx="1"/>
          </p:nvPr>
        </p:nvSpPr>
        <p:spPr>
          <a:xfrm>
            <a:off x="381000" y="5260848"/>
            <a:ext cx="7467600" cy="1597152"/>
          </a:xfrm>
        </p:spPr>
        <p:txBody>
          <a:bodyPr/>
          <a:lstStyle/>
          <a:p>
            <a:r>
              <a:rPr lang="en-US" dirty="0" smtClean="0"/>
              <a:t>This a PT on a sample that failed with error of curve min and max not in correct sequence.  The ACL TOP will automatically retest the sample in the extended mode</a:t>
            </a:r>
          </a:p>
          <a:p>
            <a:endParaRPr lang="en-US" dirty="0"/>
          </a:p>
        </p:txBody>
      </p:sp>
      <p:pic>
        <p:nvPicPr>
          <p:cNvPr id="5" name="Picture 7"/>
          <p:cNvPicPr>
            <a:picLocks noChangeAspect="1" noChangeArrowheads="1"/>
          </p:cNvPicPr>
          <p:nvPr/>
        </p:nvPicPr>
        <p:blipFill>
          <a:blip r:embed="rId2" cstate="print"/>
          <a:srcRect/>
          <a:stretch>
            <a:fillRect/>
          </a:stretch>
        </p:blipFill>
        <p:spPr bwMode="auto">
          <a:xfrm>
            <a:off x="381000" y="1066800"/>
            <a:ext cx="7924800" cy="43141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PT error: normalized curve </a:t>
            </a:r>
            <a:br>
              <a:rPr lang="en-US" sz="3200" dirty="0" smtClean="0"/>
            </a:br>
            <a:r>
              <a:rPr lang="en-US" sz="3200" dirty="0" smtClean="0"/>
              <a:t>delta too low</a:t>
            </a:r>
            <a:endParaRPr lang="en-US" dirty="0"/>
          </a:p>
        </p:txBody>
      </p:sp>
      <p:sp>
        <p:nvSpPr>
          <p:cNvPr id="3" name="Content Placeholder 2"/>
          <p:cNvSpPr>
            <a:spLocks noGrp="1"/>
          </p:cNvSpPr>
          <p:nvPr>
            <p:ph sz="quarter" idx="1"/>
          </p:nvPr>
        </p:nvSpPr>
        <p:spPr>
          <a:xfrm>
            <a:off x="0" y="1371600"/>
            <a:ext cx="8839200" cy="1219200"/>
          </a:xfrm>
        </p:spPr>
        <p:txBody>
          <a:bodyPr>
            <a:normAutofit fontScale="62500" lnSpcReduction="20000"/>
          </a:bodyPr>
          <a:lstStyle/>
          <a:p>
            <a:r>
              <a:rPr lang="en-US" dirty="0" smtClean="0"/>
              <a:t>This is a sample that failed with an error of normalized curve delta too low.  As you can see from the data on the y axis the delta change is from 61 to about 72 or a change of about 11.  The extended results failed also with the same error.   Once the derivative curves are enabled as in this graph</a:t>
            </a:r>
            <a:r>
              <a:rPr lang="en-US" b="1" u="sng" dirty="0" smtClean="0"/>
              <a:t>, the mouse cursor can be positioned over the peak of the first derivative curve and the result of 38.4 can be observed.</a:t>
            </a:r>
            <a:r>
              <a:rPr lang="en-US" dirty="0" smtClean="0"/>
              <a:t> </a:t>
            </a:r>
          </a:p>
          <a:p>
            <a:endParaRPr lang="en-US" dirty="0"/>
          </a:p>
        </p:txBody>
      </p:sp>
      <p:pic>
        <p:nvPicPr>
          <p:cNvPr id="4" name="Picture 9"/>
          <p:cNvPicPr>
            <a:picLocks noChangeAspect="1" noChangeArrowheads="1"/>
          </p:cNvPicPr>
          <p:nvPr/>
        </p:nvPicPr>
        <p:blipFill>
          <a:blip r:embed="rId2" cstate="print"/>
          <a:srcRect/>
          <a:stretch>
            <a:fillRect/>
          </a:stretch>
        </p:blipFill>
        <p:spPr bwMode="auto">
          <a:xfrm>
            <a:off x="304800" y="2370138"/>
            <a:ext cx="8277225" cy="44878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chor="t"/>
          <a:lstStyle/>
          <a:p>
            <a:r>
              <a:rPr lang="en-US" sz="3200" dirty="0" smtClean="0"/>
              <a:t>Second Derivative Curve</a:t>
            </a:r>
            <a:endParaRPr lang="en-US" dirty="0"/>
          </a:p>
        </p:txBody>
      </p:sp>
      <p:sp>
        <p:nvSpPr>
          <p:cNvPr id="6" name="Content Placeholder 5"/>
          <p:cNvSpPr>
            <a:spLocks noGrp="1"/>
          </p:cNvSpPr>
          <p:nvPr>
            <p:ph sz="quarter" idx="1"/>
          </p:nvPr>
        </p:nvSpPr>
        <p:spPr>
          <a:xfrm>
            <a:off x="152400" y="3657600"/>
            <a:ext cx="4191000" cy="3200400"/>
          </a:xfrm>
        </p:spPr>
        <p:txBody>
          <a:bodyPr>
            <a:normAutofit fontScale="70000" lnSpcReduction="20000"/>
          </a:bodyPr>
          <a:lstStyle/>
          <a:p>
            <a:r>
              <a:rPr lang="en-US" dirty="0" smtClean="0"/>
              <a:t>This is a normal </a:t>
            </a:r>
            <a:r>
              <a:rPr lang="en-US" dirty="0" err="1" smtClean="0"/>
              <a:t>aPTT</a:t>
            </a:r>
            <a:r>
              <a:rPr lang="en-US" dirty="0" smtClean="0"/>
              <a:t> sample. </a:t>
            </a:r>
          </a:p>
          <a:p>
            <a:endParaRPr lang="en-US" dirty="0" smtClean="0"/>
          </a:p>
          <a:p>
            <a:r>
              <a:rPr lang="en-US" dirty="0" smtClean="0"/>
              <a:t>When the derivative curves are displayed you will now note that there are 2 derivative curves displayed.  </a:t>
            </a:r>
          </a:p>
          <a:p>
            <a:r>
              <a:rPr lang="en-US" dirty="0" smtClean="0"/>
              <a:t>The first derivative curve displayed in fuchsia and the second derivative curve displayed in light blue.  </a:t>
            </a:r>
          </a:p>
          <a:p>
            <a:r>
              <a:rPr lang="en-US" dirty="0" smtClean="0"/>
              <a:t>The second derivative curve is a derivative of the first derivative curve which is why both curves are displayed.</a:t>
            </a:r>
          </a:p>
          <a:p>
            <a:endParaRPr lang="en-US" dirty="0"/>
          </a:p>
        </p:txBody>
      </p:sp>
      <p:sp>
        <p:nvSpPr>
          <p:cNvPr id="7" name="Content Placeholder 6"/>
          <p:cNvSpPr>
            <a:spLocks noGrp="1"/>
          </p:cNvSpPr>
          <p:nvPr>
            <p:ph sz="quarter" idx="2"/>
          </p:nvPr>
        </p:nvSpPr>
        <p:spPr>
          <a:xfrm>
            <a:off x="4495800" y="609600"/>
            <a:ext cx="4267200" cy="3200400"/>
          </a:xfrm>
        </p:spPr>
        <p:txBody>
          <a:bodyPr>
            <a:normAutofit fontScale="70000" lnSpcReduction="20000"/>
          </a:bodyPr>
          <a:lstStyle/>
          <a:p>
            <a:r>
              <a:rPr lang="en-US" dirty="0" smtClean="0"/>
              <a:t>The </a:t>
            </a:r>
            <a:r>
              <a:rPr lang="en-US" dirty="0" err="1" smtClean="0"/>
              <a:t>aPTT</a:t>
            </a:r>
            <a:r>
              <a:rPr lang="en-US" dirty="0" smtClean="0"/>
              <a:t> and TT </a:t>
            </a:r>
            <a:r>
              <a:rPr lang="en-US" smtClean="0"/>
              <a:t>tests </a:t>
            </a:r>
            <a:r>
              <a:rPr lang="en-US" smtClean="0"/>
              <a:t>use </a:t>
            </a:r>
            <a:r>
              <a:rPr lang="en-US" dirty="0" smtClean="0"/>
              <a:t>the second derivative curve to obtain results. </a:t>
            </a:r>
          </a:p>
          <a:p>
            <a:r>
              <a:rPr lang="en-US" dirty="0" smtClean="0"/>
              <a:t>You can utilize the mouse cursor to view the time by placing the cursor anywhere along the entire acquisition interval for the standard curve, First Derivative curve (fuchsia line), or in this case the Second Derivative curve (light blue line). </a:t>
            </a:r>
          </a:p>
          <a:p>
            <a:r>
              <a:rPr lang="en-US" dirty="0" smtClean="0"/>
              <a:t>As you can see the red line indicating the result is taken from the peak of the second derivative curve and in this case is 60.7 sec.  </a:t>
            </a:r>
          </a:p>
          <a:p>
            <a:endParaRPr lang="en-US" dirty="0"/>
          </a:p>
        </p:txBody>
      </p:sp>
      <p:pic>
        <p:nvPicPr>
          <p:cNvPr id="4" name="Picture 4"/>
          <p:cNvPicPr>
            <a:picLocks noChangeAspect="1" noChangeArrowheads="1"/>
          </p:cNvPicPr>
          <p:nvPr/>
        </p:nvPicPr>
        <p:blipFill>
          <a:blip r:embed="rId2" cstate="print"/>
          <a:srcRect/>
          <a:stretch>
            <a:fillRect/>
          </a:stretch>
        </p:blipFill>
        <p:spPr>
          <a:xfrm>
            <a:off x="152400" y="914400"/>
            <a:ext cx="4191000" cy="3150378"/>
          </a:xfrm>
          <a:prstGeom prst="rect">
            <a:avLst/>
          </a:prstGeom>
          <a:noFill/>
        </p:spPr>
      </p:pic>
      <p:pic>
        <p:nvPicPr>
          <p:cNvPr id="5" name="Picture 5"/>
          <p:cNvPicPr>
            <a:picLocks noChangeAspect="1" noChangeArrowheads="1"/>
          </p:cNvPicPr>
          <p:nvPr/>
        </p:nvPicPr>
        <p:blipFill>
          <a:blip r:embed="rId3" cstate="print"/>
          <a:srcRect/>
          <a:stretch>
            <a:fillRect/>
          </a:stretch>
        </p:blipFill>
        <p:spPr bwMode="auto">
          <a:xfrm>
            <a:off x="4419600" y="3736560"/>
            <a:ext cx="4267200" cy="3121440"/>
          </a:xfrm>
          <a:prstGeom prst="rect">
            <a:avLst/>
          </a:prstGeom>
          <a:noFill/>
          <a:ln w="9525">
            <a:noFill/>
            <a:miter lim="800000"/>
            <a:headEnd/>
            <a:tailEnd/>
          </a:ln>
        </p:spPr>
      </p:pic>
      <p:sp>
        <p:nvSpPr>
          <p:cNvPr id="8" name="Text Box 6"/>
          <p:cNvSpPr txBox="1">
            <a:spLocks noChangeArrowheads="1"/>
          </p:cNvSpPr>
          <p:nvPr/>
        </p:nvSpPr>
        <p:spPr bwMode="auto">
          <a:xfrm>
            <a:off x="533400" y="1524000"/>
            <a:ext cx="3200400" cy="457200"/>
          </a:xfrm>
          <a:prstGeom prst="rect">
            <a:avLst/>
          </a:prstGeom>
          <a:noFill/>
          <a:ln w="9525">
            <a:noFill/>
            <a:miter lim="800000"/>
            <a:headEnd/>
            <a:tailEnd/>
          </a:ln>
        </p:spPr>
        <p:txBody>
          <a:bodyPr>
            <a:spAutoFit/>
          </a:bodyPr>
          <a:lstStyle/>
          <a:p>
            <a:pPr eaLnBrk="0" hangingPunct="0">
              <a:spcBef>
                <a:spcPct val="50000"/>
              </a:spcBef>
            </a:pPr>
            <a:r>
              <a:rPr lang="en-US" sz="2400" b="1" dirty="0">
                <a:latin typeface="Arial" charset="0"/>
              </a:rPr>
              <a:t>Normal </a:t>
            </a:r>
            <a:r>
              <a:rPr lang="en-US" sz="2400" b="1" dirty="0" err="1">
                <a:latin typeface="Arial" charset="0"/>
              </a:rPr>
              <a:t>aPTT</a:t>
            </a:r>
            <a:r>
              <a:rPr lang="en-US" sz="2400" b="1" dirty="0">
                <a:latin typeface="Arial" charset="0"/>
              </a:rPr>
              <a:t> curve</a:t>
            </a:r>
          </a:p>
        </p:txBody>
      </p:sp>
      <p:sp>
        <p:nvSpPr>
          <p:cNvPr id="9" name="Text Box 7"/>
          <p:cNvSpPr txBox="1">
            <a:spLocks noChangeArrowheads="1"/>
          </p:cNvSpPr>
          <p:nvPr/>
        </p:nvSpPr>
        <p:spPr bwMode="auto">
          <a:xfrm>
            <a:off x="4572000" y="3733800"/>
            <a:ext cx="4032250" cy="822325"/>
          </a:xfrm>
          <a:prstGeom prst="rect">
            <a:avLst/>
          </a:prstGeom>
          <a:noFill/>
          <a:ln w="9525">
            <a:noFill/>
            <a:miter lim="800000"/>
            <a:headEnd/>
            <a:tailEnd/>
          </a:ln>
        </p:spPr>
        <p:txBody>
          <a:bodyPr>
            <a:spAutoFit/>
          </a:bodyPr>
          <a:lstStyle/>
          <a:p>
            <a:pPr eaLnBrk="0" hangingPunct="0">
              <a:spcBef>
                <a:spcPct val="50000"/>
              </a:spcBef>
            </a:pPr>
            <a:r>
              <a:rPr lang="en-US" sz="2400" b="1" dirty="0">
                <a:latin typeface="Arial" charset="0"/>
              </a:rPr>
              <a:t>Normal </a:t>
            </a:r>
            <a:r>
              <a:rPr lang="en-US" sz="2400" b="1" dirty="0" err="1">
                <a:latin typeface="Arial" charset="0"/>
              </a:rPr>
              <a:t>aPTT</a:t>
            </a:r>
            <a:r>
              <a:rPr lang="en-US" sz="2400" b="1" dirty="0">
                <a:latin typeface="Arial" charset="0"/>
              </a:rPr>
              <a:t> curve with derivative curve displayed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2800" dirty="0" smtClean="0"/>
              <a:t>Second Derivative Curve</a:t>
            </a:r>
            <a:endParaRPr lang="en-US" dirty="0"/>
          </a:p>
        </p:txBody>
      </p:sp>
      <p:sp>
        <p:nvSpPr>
          <p:cNvPr id="3" name="Content Placeholder 2"/>
          <p:cNvSpPr>
            <a:spLocks noGrp="1"/>
          </p:cNvSpPr>
          <p:nvPr>
            <p:ph sz="quarter" idx="1"/>
          </p:nvPr>
        </p:nvSpPr>
        <p:spPr>
          <a:xfrm>
            <a:off x="304800" y="914400"/>
            <a:ext cx="3657600" cy="4572000"/>
          </a:xfrm>
        </p:spPr>
        <p:txBody>
          <a:bodyPr>
            <a:normAutofit fontScale="85000" lnSpcReduction="20000"/>
          </a:bodyPr>
          <a:lstStyle/>
          <a:p>
            <a:r>
              <a:rPr lang="en-US" dirty="0" smtClean="0"/>
              <a:t>If either the first derivative or the second derivative curve criteria are not met, the </a:t>
            </a:r>
            <a:r>
              <a:rPr lang="en-US" dirty="0" err="1" smtClean="0"/>
              <a:t>aPTT</a:t>
            </a:r>
            <a:r>
              <a:rPr lang="en-US" dirty="0" smtClean="0"/>
              <a:t> result will fail. </a:t>
            </a:r>
          </a:p>
          <a:p>
            <a:r>
              <a:rPr lang="en-US" dirty="0" smtClean="0"/>
              <a:t>On a test using the second derivative curve – </a:t>
            </a:r>
            <a:r>
              <a:rPr lang="en-US" b="1" u="sng" dirty="0" smtClean="0"/>
              <a:t>only</a:t>
            </a:r>
            <a:r>
              <a:rPr lang="en-US" dirty="0" smtClean="0"/>
              <a:t> the second derivative curve may be used to derive results.  </a:t>
            </a:r>
          </a:p>
          <a:p>
            <a:r>
              <a:rPr lang="en-US" dirty="0" smtClean="0"/>
              <a:t>If a first derivative curve is displayed but there is no distinctive second derivative curve, the first derivative curve may </a:t>
            </a:r>
            <a:r>
              <a:rPr lang="en-US" b="1" dirty="0" smtClean="0"/>
              <a:t>NOT </a:t>
            </a:r>
            <a:r>
              <a:rPr lang="en-US" dirty="0" smtClean="0"/>
              <a:t>be used to obtain a result.</a:t>
            </a:r>
          </a:p>
          <a:p>
            <a:endParaRPr lang="en-US" dirty="0"/>
          </a:p>
        </p:txBody>
      </p:sp>
      <p:sp>
        <p:nvSpPr>
          <p:cNvPr id="4" name="Content Placeholder 3"/>
          <p:cNvSpPr>
            <a:spLocks noGrp="1"/>
          </p:cNvSpPr>
          <p:nvPr>
            <p:ph sz="quarter" idx="2"/>
          </p:nvPr>
        </p:nvSpPr>
        <p:spPr/>
        <p:txBody>
          <a:bodyPr>
            <a:normAutofit fontScale="85000" lnSpcReduction="20000"/>
          </a:bodyPr>
          <a:lstStyle/>
          <a:p>
            <a:endParaRPr lang="en-US" dirty="0"/>
          </a:p>
        </p:txBody>
      </p:sp>
      <p:pic>
        <p:nvPicPr>
          <p:cNvPr id="5" name="Picture 5"/>
          <p:cNvPicPr>
            <a:picLocks noChangeAspect="1" noChangeArrowheads="1"/>
          </p:cNvPicPr>
          <p:nvPr/>
        </p:nvPicPr>
        <p:blipFill>
          <a:blip r:embed="rId2" cstate="print"/>
          <a:srcRect/>
          <a:stretch>
            <a:fillRect/>
          </a:stretch>
        </p:blipFill>
        <p:spPr bwMode="auto">
          <a:xfrm>
            <a:off x="4038600" y="1447800"/>
            <a:ext cx="4895994"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aPTT</a:t>
            </a:r>
            <a:r>
              <a:rPr lang="en-US" sz="3200" dirty="0" smtClean="0"/>
              <a:t> normalized curve delta too low</a:t>
            </a:r>
            <a:endParaRPr lang="en-US" dirty="0"/>
          </a:p>
        </p:txBody>
      </p:sp>
      <p:sp>
        <p:nvSpPr>
          <p:cNvPr id="3" name="Content Placeholder 2"/>
          <p:cNvSpPr>
            <a:spLocks noGrp="1"/>
          </p:cNvSpPr>
          <p:nvPr>
            <p:ph sz="quarter" idx="1"/>
          </p:nvPr>
        </p:nvSpPr>
        <p:spPr>
          <a:xfrm>
            <a:off x="304800" y="6019800"/>
            <a:ext cx="8305800" cy="838200"/>
          </a:xfrm>
        </p:spPr>
        <p:txBody>
          <a:bodyPr>
            <a:normAutofit fontScale="85000" lnSpcReduction="10000"/>
          </a:bodyPr>
          <a:lstStyle/>
          <a:p>
            <a:r>
              <a:rPr lang="en-US" dirty="0" smtClean="0"/>
              <a:t>This specimen failed for </a:t>
            </a:r>
            <a:r>
              <a:rPr lang="en-US" dirty="0" err="1" smtClean="0"/>
              <a:t>aPTT</a:t>
            </a:r>
            <a:r>
              <a:rPr lang="en-US" dirty="0" smtClean="0"/>
              <a:t> with an error of normalized curve delta too low.  This sample will be retested in the extended mode.</a:t>
            </a:r>
          </a:p>
          <a:p>
            <a:endParaRPr lang="en-US" dirty="0"/>
          </a:p>
        </p:txBody>
      </p:sp>
      <p:pic>
        <p:nvPicPr>
          <p:cNvPr id="5" name="Picture 7"/>
          <p:cNvPicPr>
            <a:picLocks noChangeAspect="1" noChangeArrowheads="1"/>
          </p:cNvPicPr>
          <p:nvPr/>
        </p:nvPicPr>
        <p:blipFill>
          <a:blip r:embed="rId2" cstate="print"/>
          <a:srcRect/>
          <a:stretch>
            <a:fillRect/>
          </a:stretch>
        </p:blipFill>
        <p:spPr bwMode="auto">
          <a:xfrm>
            <a:off x="304800" y="1371600"/>
            <a:ext cx="8505825" cy="46370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t"/>
          <a:lstStyle/>
          <a:p>
            <a:r>
              <a:rPr lang="en-US" dirty="0" smtClean="0"/>
              <a:t>Clot Curve Definition</a:t>
            </a:r>
            <a:endParaRPr lang="en-US" dirty="0"/>
          </a:p>
        </p:txBody>
      </p:sp>
      <p:sp>
        <p:nvSpPr>
          <p:cNvPr id="7" name="Content Placeholder 6"/>
          <p:cNvSpPr>
            <a:spLocks noGrp="1"/>
          </p:cNvSpPr>
          <p:nvPr>
            <p:ph sz="quarter" idx="1"/>
          </p:nvPr>
        </p:nvSpPr>
        <p:spPr>
          <a:xfrm>
            <a:off x="457200" y="762000"/>
            <a:ext cx="7467600" cy="4873752"/>
          </a:xfrm>
        </p:spPr>
        <p:txBody>
          <a:bodyPr/>
          <a:lstStyle/>
          <a:p>
            <a:pPr marL="274320" lvl="1">
              <a:spcBef>
                <a:spcPts val="600"/>
              </a:spcBef>
              <a:buSzPct val="70000"/>
              <a:buFont typeface="Wingdings"/>
              <a:buChar char=""/>
            </a:pPr>
            <a:r>
              <a:rPr lang="en-US" dirty="0" smtClean="0"/>
              <a:t> Clot curve is visual representation of the reaction taking place in the </a:t>
            </a:r>
            <a:r>
              <a:rPr lang="en-US" dirty="0" err="1" smtClean="0"/>
              <a:t>cuvette</a:t>
            </a:r>
            <a:r>
              <a:rPr lang="en-US" dirty="0" smtClean="0"/>
              <a:t> or the change in absorbance over time</a:t>
            </a:r>
          </a:p>
          <a:p>
            <a:pPr marL="274320" lvl="1">
              <a:spcBef>
                <a:spcPts val="600"/>
              </a:spcBef>
              <a:buSzPct val="70000"/>
              <a:buFont typeface="Wingdings"/>
              <a:buChar char=""/>
            </a:pPr>
            <a:r>
              <a:rPr lang="en-US" dirty="0" smtClean="0"/>
              <a:t>This change in absorbance is a measure of the conversion of fibrinogen to fibrin in the presence of thrombin forming a clot.</a:t>
            </a:r>
          </a:p>
          <a:p>
            <a:r>
              <a:rPr lang="en-US" dirty="0" smtClean="0"/>
              <a:t>Used to troubleshoot:</a:t>
            </a:r>
          </a:p>
          <a:p>
            <a:pPr lvl="1"/>
            <a:r>
              <a:rPr lang="en-US" dirty="0" smtClean="0"/>
              <a:t>Abnormal or questionable samples or results</a:t>
            </a:r>
          </a:p>
          <a:p>
            <a:pPr lvl="1"/>
            <a:r>
              <a:rPr lang="en-US" dirty="0" smtClean="0"/>
              <a:t>Errors or warnings</a:t>
            </a:r>
            <a:endParaRPr lang="en-US" dirty="0"/>
          </a:p>
        </p:txBody>
      </p:sp>
      <p:graphicFrame>
        <p:nvGraphicFramePr>
          <p:cNvPr id="1026" name="Object 2"/>
          <p:cNvGraphicFramePr>
            <a:graphicFrameLocks noGrp="1" noChangeAspect="1"/>
          </p:cNvGraphicFramePr>
          <p:nvPr/>
        </p:nvGraphicFramePr>
        <p:xfrm>
          <a:off x="762000" y="4191000"/>
          <a:ext cx="2895600" cy="2107353"/>
        </p:xfrm>
        <a:graphic>
          <a:graphicData uri="http://schemas.openxmlformats.org/presentationml/2006/ole">
            <p:oleObj spid="_x0000_s1026" name="Photo Editor Photo" r:id="rId3" imgW="2285714" imgH="1666667" progId="">
              <p:embed/>
            </p:oleObj>
          </a:graphicData>
        </a:graphic>
      </p:graphicFrame>
      <p:pic>
        <p:nvPicPr>
          <p:cNvPr id="5" name="Picture 2"/>
          <p:cNvPicPr>
            <a:picLocks noChangeAspect="1" noChangeArrowheads="1"/>
          </p:cNvPicPr>
          <p:nvPr/>
        </p:nvPicPr>
        <p:blipFill>
          <a:blip r:embed="rId4" cstate="print"/>
          <a:srcRect/>
          <a:stretch>
            <a:fillRect/>
          </a:stretch>
        </p:blipFill>
        <p:spPr bwMode="auto">
          <a:xfrm>
            <a:off x="3886200" y="3733800"/>
            <a:ext cx="3784997" cy="27269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3200" dirty="0" err="1" smtClean="0"/>
              <a:t>aPTT</a:t>
            </a:r>
            <a:r>
              <a:rPr lang="en-US" sz="3200" dirty="0" smtClean="0"/>
              <a:t>: first derivative peak failure</a:t>
            </a:r>
            <a:endParaRPr lang="en-US" dirty="0"/>
          </a:p>
        </p:txBody>
      </p:sp>
      <p:pic>
        <p:nvPicPr>
          <p:cNvPr id="5" name="Picture 8"/>
          <p:cNvPicPr>
            <a:picLocks noGrp="1" noChangeAspect="1" noChangeArrowheads="1"/>
          </p:cNvPicPr>
          <p:nvPr>
            <p:ph sz="quarter" idx="1"/>
          </p:nvPr>
        </p:nvPicPr>
        <p:blipFill>
          <a:blip r:embed="rId2" cstate="print"/>
          <a:srcRect/>
          <a:stretch>
            <a:fillRect/>
          </a:stretch>
        </p:blipFill>
        <p:spPr bwMode="auto">
          <a:xfrm>
            <a:off x="304800" y="838200"/>
            <a:ext cx="6699045" cy="4267200"/>
          </a:xfrm>
          <a:prstGeom prst="rect">
            <a:avLst/>
          </a:prstGeom>
          <a:noFill/>
          <a:ln w="9525">
            <a:noFill/>
            <a:miter lim="800000"/>
            <a:headEnd/>
            <a:tailEnd/>
          </a:ln>
          <a:effectLst/>
        </p:spPr>
      </p:pic>
      <p:sp>
        <p:nvSpPr>
          <p:cNvPr id="4" name="Content Placeholder 3"/>
          <p:cNvSpPr>
            <a:spLocks noGrp="1"/>
          </p:cNvSpPr>
          <p:nvPr>
            <p:ph sz="quarter" idx="2"/>
          </p:nvPr>
        </p:nvSpPr>
        <p:spPr>
          <a:xfrm>
            <a:off x="228600" y="5105400"/>
            <a:ext cx="7699248" cy="1600200"/>
          </a:xfrm>
        </p:spPr>
        <p:txBody>
          <a:bodyPr>
            <a:normAutofit fontScale="62500" lnSpcReduction="20000"/>
          </a:bodyPr>
          <a:lstStyle/>
          <a:p>
            <a:r>
              <a:rPr lang="en-US" dirty="0" smtClean="0"/>
              <a:t>This is the extended of the previous sample.  This time we see that the </a:t>
            </a:r>
            <a:r>
              <a:rPr lang="en-US" dirty="0" err="1" smtClean="0"/>
              <a:t>aPTT</a:t>
            </a:r>
            <a:r>
              <a:rPr lang="en-US" dirty="0" smtClean="0"/>
              <a:t> in extended mode also failed but there is a different error message.  </a:t>
            </a:r>
          </a:p>
          <a:p>
            <a:r>
              <a:rPr lang="en-US" dirty="0" smtClean="0"/>
              <a:t>This time the error is first derivative peak not found because the peak is not sharp enough and the change on the right hand “Y” axis is less than 10.  </a:t>
            </a:r>
          </a:p>
          <a:p>
            <a:r>
              <a:rPr lang="en-US" dirty="0" smtClean="0"/>
              <a:t>We can use the mouse cursor placed over the second derivative </a:t>
            </a:r>
            <a:r>
              <a:rPr lang="en-US" u="sng" dirty="0" smtClean="0"/>
              <a:t>peak</a:t>
            </a:r>
            <a:r>
              <a:rPr lang="en-US" dirty="0" smtClean="0"/>
              <a:t> curve (light blue) and as depicted on the graph, the result would be 172.9.</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cstate="print"/>
          <a:srcRect/>
          <a:stretch>
            <a:fillRect/>
          </a:stretch>
        </p:blipFill>
        <p:spPr bwMode="auto">
          <a:xfrm>
            <a:off x="533400" y="2726814"/>
            <a:ext cx="7010400" cy="4131185"/>
          </a:xfrm>
          <a:prstGeom prst="rect">
            <a:avLst/>
          </a:prstGeom>
          <a:noFill/>
          <a:ln w="9525">
            <a:noFill/>
            <a:miter lim="800000"/>
            <a:headEnd/>
            <a:tailEnd/>
          </a:ln>
        </p:spPr>
      </p:pic>
      <p:sp>
        <p:nvSpPr>
          <p:cNvPr id="2" name="Title 1"/>
          <p:cNvSpPr>
            <a:spLocks noGrp="1"/>
          </p:cNvSpPr>
          <p:nvPr>
            <p:ph type="title"/>
          </p:nvPr>
        </p:nvSpPr>
        <p:spPr>
          <a:xfrm>
            <a:off x="457200" y="0"/>
            <a:ext cx="7467600" cy="1143000"/>
          </a:xfrm>
        </p:spPr>
        <p:txBody>
          <a:bodyPr/>
          <a:lstStyle/>
          <a:p>
            <a:r>
              <a:rPr lang="en-US" sz="3200" dirty="0" smtClean="0"/>
              <a:t>Extended APTT Sample – Failed Result</a:t>
            </a:r>
            <a:endParaRPr lang="en-US" dirty="0"/>
          </a:p>
        </p:txBody>
      </p:sp>
      <p:sp>
        <p:nvSpPr>
          <p:cNvPr id="4" name="Content Placeholder 3"/>
          <p:cNvSpPr>
            <a:spLocks noGrp="1"/>
          </p:cNvSpPr>
          <p:nvPr>
            <p:ph sz="quarter" idx="1"/>
          </p:nvPr>
        </p:nvSpPr>
        <p:spPr>
          <a:xfrm>
            <a:off x="152400" y="1066800"/>
            <a:ext cx="8763000" cy="1600200"/>
          </a:xfrm>
        </p:spPr>
        <p:txBody>
          <a:bodyPr>
            <a:normAutofit fontScale="55000" lnSpcReduction="20000"/>
          </a:bodyPr>
          <a:lstStyle/>
          <a:p>
            <a:r>
              <a:rPr lang="en-US" dirty="0" smtClean="0"/>
              <a:t>In this example we can not use the derivative curves to derive a reportable result. </a:t>
            </a:r>
          </a:p>
          <a:p>
            <a:r>
              <a:rPr lang="en-US" dirty="0" smtClean="0"/>
              <a:t>For this example, you will note the normalized clot curve (dark blue line) does not present the classic “S” shape. </a:t>
            </a:r>
          </a:p>
          <a:p>
            <a:r>
              <a:rPr lang="en-US" dirty="0" smtClean="0"/>
              <a:t>In addition you will note there is no distinct peak for the second derivative (light blue line). This type of clot curve cannot be used to visually establish a clotting time. This example represents a sample with an extremely long clotting time. </a:t>
            </a:r>
          </a:p>
          <a:p>
            <a:r>
              <a:rPr lang="en-US" dirty="0" smtClean="0"/>
              <a:t>Even though the derivative curves were not helpful in this case, we can tell that the result would be greater than 225 seconds.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title"/>
          </p:nvPr>
        </p:nvSpPr>
        <p:spPr/>
        <p:txBody>
          <a:bodyPr>
            <a:normAutofit fontScale="90000"/>
          </a:bodyPr>
          <a:lstStyle/>
          <a:p>
            <a:r>
              <a:rPr lang="en-US" sz="4000" dirty="0"/>
              <a:t>Remember these all </a:t>
            </a:r>
            <a:r>
              <a:rPr lang="en-US" sz="4000" dirty="0">
                <a:solidFill>
                  <a:srgbClr val="FF0000"/>
                </a:solidFill>
              </a:rPr>
              <a:t>important</a:t>
            </a:r>
            <a:r>
              <a:rPr lang="en-US" sz="4000" dirty="0"/>
              <a:t> </a:t>
            </a:r>
            <a:r>
              <a:rPr lang="en-US" sz="4000" dirty="0" smtClean="0"/>
              <a:t>points about Derivatives:</a:t>
            </a:r>
            <a:endParaRPr lang="en-US" sz="4000" dirty="0"/>
          </a:p>
        </p:txBody>
      </p:sp>
      <p:sp>
        <p:nvSpPr>
          <p:cNvPr id="3" name="Content Placeholder 2"/>
          <p:cNvSpPr>
            <a:spLocks noGrp="1"/>
          </p:cNvSpPr>
          <p:nvPr>
            <p:ph sz="quarter" idx="1"/>
          </p:nvPr>
        </p:nvSpPr>
        <p:spPr/>
        <p:txBody>
          <a:bodyPr>
            <a:normAutofit fontScale="85000" lnSpcReduction="20000"/>
          </a:bodyPr>
          <a:lstStyle/>
          <a:p>
            <a:pPr marL="457200" indent="-457200" eaLnBrk="0" hangingPunct="0"/>
            <a:r>
              <a:rPr lang="en-US" dirty="0" smtClean="0"/>
              <a:t>The normalized clot curve (dark blue line) should have the characteristic “S” shape</a:t>
            </a:r>
          </a:p>
          <a:p>
            <a:pPr marL="457200" indent="-457200" eaLnBrk="0" hangingPunct="0">
              <a:buFontTx/>
              <a:buAutoNum type="arabicPeriod"/>
            </a:pPr>
            <a:endParaRPr lang="en-US" dirty="0" smtClean="0"/>
          </a:p>
          <a:p>
            <a:pPr marL="457200" indent="-457200" eaLnBrk="0" hangingPunct="0"/>
            <a:r>
              <a:rPr lang="en-US" dirty="0" smtClean="0"/>
              <a:t>A distinct peak for the first derivative (fuchsia line) should be present for PT.</a:t>
            </a:r>
          </a:p>
          <a:p>
            <a:pPr marL="457200" indent="-457200" eaLnBrk="0" hangingPunct="0"/>
            <a:endParaRPr lang="en-US" dirty="0" smtClean="0"/>
          </a:p>
          <a:p>
            <a:pPr marL="457200" indent="-457200" eaLnBrk="0" hangingPunct="0"/>
            <a:r>
              <a:rPr lang="en-US" dirty="0" smtClean="0"/>
              <a:t>Both a distinct peak for the first derivative (fuchsia line) and second derivative (light blue line) should be present for PTT.</a:t>
            </a:r>
            <a:endParaRPr lang="en-US" dirty="0"/>
          </a:p>
        </p:txBody>
      </p:sp>
      <p:pic>
        <p:nvPicPr>
          <p:cNvPr id="2050" name="Picture 2" descr="C:\Program Files\Microsoft Office\MEDIA\CAGCAT10\j0299125.wmf"/>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5105400" y="1905000"/>
            <a:ext cx="2438400" cy="400066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smtClean="0"/>
              <a:t>Steps to troubleshooting Failed </a:t>
            </a:r>
            <a:r>
              <a:rPr lang="en-US" dirty="0" err="1" smtClean="0"/>
              <a:t>Coag</a:t>
            </a:r>
            <a:endParaRPr lang="en-US" dirty="0"/>
          </a:p>
        </p:txBody>
      </p:sp>
      <p:sp>
        <p:nvSpPr>
          <p:cNvPr id="3" name="Content Placeholder 2"/>
          <p:cNvSpPr>
            <a:spLocks noGrp="1"/>
          </p:cNvSpPr>
          <p:nvPr>
            <p:ph sz="quarter" idx="1"/>
          </p:nvPr>
        </p:nvSpPr>
        <p:spPr>
          <a:xfrm>
            <a:off x="457200" y="1066800"/>
            <a:ext cx="7467600" cy="5334000"/>
          </a:xfrm>
        </p:spPr>
        <p:txBody>
          <a:bodyPr>
            <a:normAutofit fontScale="92500"/>
          </a:bodyPr>
          <a:lstStyle/>
          <a:p>
            <a:r>
              <a:rPr lang="en-US" dirty="0" smtClean="0"/>
              <a:t>STEP 1: Rule out </a:t>
            </a:r>
            <a:r>
              <a:rPr lang="en-US" dirty="0" err="1" smtClean="0"/>
              <a:t>preanalytical</a:t>
            </a:r>
            <a:r>
              <a:rPr lang="en-US" dirty="0" smtClean="0"/>
              <a:t> causes of inaccuracy</a:t>
            </a:r>
          </a:p>
          <a:p>
            <a:pPr lvl="1"/>
            <a:r>
              <a:rPr lang="en-US" b="1" u="sng" dirty="0" smtClean="0"/>
              <a:t>Anticoagulant contamination </a:t>
            </a:r>
            <a:r>
              <a:rPr lang="en-US" dirty="0" smtClean="0"/>
              <a:t>due to blood collection from a venous or arterial line flushed with heparin is a common artifact </a:t>
            </a:r>
          </a:p>
          <a:p>
            <a:pPr lvl="1"/>
            <a:r>
              <a:rPr lang="en-US" b="1" u="sng" dirty="0" err="1" smtClean="0"/>
              <a:t>Hemolyzed</a:t>
            </a:r>
            <a:r>
              <a:rPr lang="en-US" b="1" u="sng" dirty="0" smtClean="0"/>
              <a:t> samples</a:t>
            </a:r>
            <a:r>
              <a:rPr lang="en-US" b="1" dirty="0" smtClean="0"/>
              <a:t> </a:t>
            </a:r>
            <a:r>
              <a:rPr lang="en-US" dirty="0" smtClean="0"/>
              <a:t>interfering with photo-optical clot detection methods</a:t>
            </a:r>
          </a:p>
          <a:p>
            <a:pPr lvl="1"/>
            <a:r>
              <a:rPr lang="en-US" b="1" u="sng" dirty="0" smtClean="0"/>
              <a:t>Prolonged time lapse </a:t>
            </a:r>
            <a:r>
              <a:rPr lang="en-US" dirty="0" smtClean="0"/>
              <a:t>between specimen collection and performance of </a:t>
            </a:r>
            <a:r>
              <a:rPr lang="en-US" dirty="0" err="1" smtClean="0"/>
              <a:t>aPTT</a:t>
            </a:r>
            <a:r>
              <a:rPr lang="en-US" dirty="0" smtClean="0"/>
              <a:t> (&gt;4 hours) and PT (&gt;24 hours) assays</a:t>
            </a:r>
          </a:p>
          <a:p>
            <a:pPr lvl="1"/>
            <a:r>
              <a:rPr lang="en-US" dirty="0" smtClean="0"/>
              <a:t>An increase of the </a:t>
            </a:r>
            <a:r>
              <a:rPr lang="en-US" dirty="0" err="1" smtClean="0"/>
              <a:t>citrate:plasma</a:t>
            </a:r>
            <a:r>
              <a:rPr lang="en-US" dirty="0" smtClean="0"/>
              <a:t> ratio, which decreases the ionized calcium concentration [e.g., in samples from patients with </a:t>
            </a:r>
            <a:r>
              <a:rPr lang="en-US" b="1" u="sng" dirty="0" smtClean="0"/>
              <a:t>high </a:t>
            </a:r>
            <a:r>
              <a:rPr lang="en-US" b="1" u="sng" dirty="0" err="1" smtClean="0"/>
              <a:t>hematocrit</a:t>
            </a:r>
            <a:r>
              <a:rPr lang="en-US" b="1" u="sng" dirty="0" smtClean="0"/>
              <a:t> </a:t>
            </a:r>
            <a:r>
              <a:rPr lang="en-US" dirty="0" smtClean="0"/>
              <a:t>(&gt;55%) or samples collected in </a:t>
            </a:r>
            <a:r>
              <a:rPr lang="en-US" b="1" u="sng" dirty="0" err="1" smtClean="0"/>
              <a:t>underfilled</a:t>
            </a:r>
            <a:r>
              <a:rPr lang="en-US" b="1" u="sng" dirty="0" smtClean="0"/>
              <a:t> collection tubes</a:t>
            </a:r>
            <a:r>
              <a:rPr lang="en-US" dirty="0" smtClean="0"/>
              <a:t>]</a:t>
            </a:r>
          </a:p>
          <a:p>
            <a:r>
              <a:rPr lang="en-US" dirty="0" smtClean="0"/>
              <a:t>If unacceptable follow rejection protocol, if acceptable go to next step. </a:t>
            </a:r>
          </a:p>
          <a:p>
            <a:pPr lvl="1"/>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troubleshooting Failed </a:t>
            </a:r>
            <a:r>
              <a:rPr lang="en-US" dirty="0" err="1" smtClean="0"/>
              <a:t>Coag</a:t>
            </a:r>
            <a:endParaRPr lang="en-US" dirty="0"/>
          </a:p>
        </p:txBody>
      </p:sp>
      <p:sp>
        <p:nvSpPr>
          <p:cNvPr id="3" name="Content Placeholder 2"/>
          <p:cNvSpPr>
            <a:spLocks noGrp="1"/>
          </p:cNvSpPr>
          <p:nvPr>
            <p:ph sz="quarter" idx="1"/>
          </p:nvPr>
        </p:nvSpPr>
        <p:spPr>
          <a:xfrm>
            <a:off x="457200" y="1600200"/>
            <a:ext cx="7924800" cy="5257800"/>
          </a:xfrm>
        </p:spPr>
        <p:txBody>
          <a:bodyPr>
            <a:normAutofit/>
          </a:bodyPr>
          <a:lstStyle/>
          <a:p>
            <a:r>
              <a:rPr lang="en-US" dirty="0" smtClean="0"/>
              <a:t>STEP 2: Repeat the test</a:t>
            </a:r>
          </a:p>
          <a:p>
            <a:pPr lvl="1"/>
            <a:r>
              <a:rPr lang="en-US" dirty="0" smtClean="0"/>
              <a:t>Most likely the analyzer will do this for you.</a:t>
            </a:r>
          </a:p>
          <a:p>
            <a:r>
              <a:rPr lang="en-US" dirty="0" smtClean="0"/>
              <a:t>STEP 3: If still no result, check clot curve</a:t>
            </a:r>
          </a:p>
          <a:p>
            <a:pPr lvl="1"/>
            <a:r>
              <a:rPr lang="en-US" dirty="0" smtClean="0"/>
              <a:t>Does it have all 4 parts? </a:t>
            </a:r>
          </a:p>
          <a:p>
            <a:pPr lvl="2"/>
            <a:r>
              <a:rPr lang="en-US" dirty="0" smtClean="0"/>
              <a:t>If it does use the derivative curve to glean the correct patient result by hovering the mouse pointer over the peak of  the 1</a:t>
            </a:r>
            <a:r>
              <a:rPr lang="en-US" baseline="30000" dirty="0" smtClean="0"/>
              <a:t>st</a:t>
            </a:r>
            <a:r>
              <a:rPr lang="en-US" dirty="0" smtClean="0"/>
              <a:t> derivative curve  for PT and the 2</a:t>
            </a:r>
            <a:r>
              <a:rPr lang="en-US" baseline="30000" dirty="0" smtClean="0"/>
              <a:t>nd</a:t>
            </a:r>
            <a:r>
              <a:rPr lang="en-US" dirty="0" smtClean="0"/>
              <a:t> derivative curve for PTT</a:t>
            </a:r>
          </a:p>
          <a:p>
            <a:pPr lvl="2"/>
            <a:r>
              <a:rPr lang="en-US" dirty="0" smtClean="0"/>
              <a:t>If it does not have all four parts, look closely at the Y-axis.</a:t>
            </a:r>
          </a:p>
          <a:p>
            <a:pPr lvl="3"/>
            <a:r>
              <a:rPr lang="en-US" dirty="0" smtClean="0"/>
              <a:t>What parts are missing?</a:t>
            </a:r>
          </a:p>
          <a:p>
            <a:pPr lvl="3"/>
            <a:r>
              <a:rPr lang="en-US" dirty="0" smtClean="0"/>
              <a:t>Does it indicate a clot has been formed within standard or extended time?</a:t>
            </a:r>
          </a:p>
          <a:p>
            <a:pPr lvl="3"/>
            <a:r>
              <a:rPr lang="en-US" dirty="0" smtClean="0"/>
              <a:t>If the clot curve does not indicate a clot being formed during the acquisition time of the standard test or extended test, make sure with the floor that this is paralleling with the clinical symptoms of the patient and report the result as &gt;120</a:t>
            </a:r>
          </a:p>
          <a:p>
            <a:pPr lvl="3"/>
            <a:endParaRPr lang="en-US"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lstStyle/>
          <a:p>
            <a:r>
              <a:rPr lang="en-US" dirty="0" smtClean="0"/>
              <a:t>Troubleshooting a Failed </a:t>
            </a:r>
            <a:r>
              <a:rPr lang="en-US" dirty="0" err="1" smtClean="0"/>
              <a:t>Coag</a:t>
            </a:r>
            <a:r>
              <a:rPr lang="en-US" dirty="0" smtClean="0"/>
              <a:t> sample</a:t>
            </a:r>
            <a:endParaRPr lang="en-US" dirty="0"/>
          </a:p>
        </p:txBody>
      </p:sp>
      <p:graphicFrame>
        <p:nvGraphicFramePr>
          <p:cNvPr id="4" name="Content Placeholder 3"/>
          <p:cNvGraphicFramePr>
            <a:graphicFrameLocks noGrp="1"/>
          </p:cNvGraphicFramePr>
          <p:nvPr>
            <p:ph sz="quarter" idx="1"/>
          </p:nvPr>
        </p:nvGraphicFramePr>
        <p:xfrm>
          <a:off x="457200" y="609600"/>
          <a:ext cx="8382000" cy="5864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467600" cy="1143000"/>
          </a:xfrm>
        </p:spPr>
        <p:txBody>
          <a:bodyPr anchor="t"/>
          <a:lstStyle/>
          <a:p>
            <a:r>
              <a:rPr lang="en-US" dirty="0" smtClean="0"/>
              <a:t>Troubleshooting a Failed </a:t>
            </a:r>
            <a:r>
              <a:rPr lang="en-US" dirty="0" err="1" smtClean="0"/>
              <a:t>Coag</a:t>
            </a:r>
            <a:r>
              <a:rPr lang="en-US" dirty="0" smtClean="0"/>
              <a:t> sample</a:t>
            </a:r>
            <a:endParaRPr lang="en-US" dirty="0"/>
          </a:p>
        </p:txBody>
      </p:sp>
      <p:graphicFrame>
        <p:nvGraphicFramePr>
          <p:cNvPr id="4" name="Content Placeholder 3"/>
          <p:cNvGraphicFramePr>
            <a:graphicFrameLocks noGrp="1"/>
          </p:cNvGraphicFramePr>
          <p:nvPr>
            <p:ph sz="quarter" idx="1"/>
          </p:nvPr>
        </p:nvGraphicFramePr>
        <p:xfrm>
          <a:off x="533400" y="457200"/>
          <a:ext cx="8077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of events</a:t>
            </a:r>
            <a:endParaRPr lang="en-US" dirty="0"/>
          </a:p>
        </p:txBody>
      </p:sp>
      <p:sp>
        <p:nvSpPr>
          <p:cNvPr id="3" name="Content Placeholder 2"/>
          <p:cNvSpPr>
            <a:spLocks noGrp="1"/>
          </p:cNvSpPr>
          <p:nvPr>
            <p:ph sz="quarter" idx="1"/>
          </p:nvPr>
        </p:nvSpPr>
        <p:spPr/>
        <p:txBody>
          <a:bodyPr/>
          <a:lstStyle/>
          <a:p>
            <a:r>
              <a:rPr lang="en-US" dirty="0" smtClean="0"/>
              <a:t>Specimen loaded on analyzer</a:t>
            </a:r>
          </a:p>
          <a:p>
            <a:r>
              <a:rPr lang="en-US" dirty="0" smtClean="0"/>
              <a:t>Sample and reagent added</a:t>
            </a:r>
          </a:p>
          <a:p>
            <a:r>
              <a:rPr lang="en-US" dirty="0" smtClean="0"/>
              <a:t>Last reagent added to </a:t>
            </a:r>
            <a:r>
              <a:rPr lang="en-US" dirty="0" err="1" smtClean="0"/>
              <a:t>cuvette</a:t>
            </a:r>
            <a:endParaRPr lang="en-US" dirty="0" smtClean="0"/>
          </a:p>
          <a:p>
            <a:r>
              <a:rPr lang="en-US" dirty="0" smtClean="0"/>
              <a:t>Acquisition time starts</a:t>
            </a:r>
          </a:p>
          <a:p>
            <a:r>
              <a:rPr lang="en-US" dirty="0" smtClean="0"/>
              <a:t>Data readings are taken ten times a second</a:t>
            </a:r>
          </a:p>
          <a:p>
            <a:r>
              <a:rPr lang="en-US" dirty="0" smtClean="0"/>
              <a:t>Data plotted using Algorithm</a:t>
            </a:r>
          </a:p>
          <a:p>
            <a:r>
              <a:rPr lang="en-US" dirty="0" smtClean="0"/>
              <a:t>Result obtained from clot curve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a:t>
            </a:r>
            <a:endParaRPr lang="en-US" dirty="0"/>
          </a:p>
        </p:txBody>
      </p:sp>
      <p:sp>
        <p:nvSpPr>
          <p:cNvPr id="3" name="Content Placeholder 2"/>
          <p:cNvSpPr>
            <a:spLocks noGrp="1"/>
          </p:cNvSpPr>
          <p:nvPr>
            <p:ph sz="quarter" idx="1"/>
          </p:nvPr>
        </p:nvSpPr>
        <p:spPr/>
        <p:txBody>
          <a:bodyPr>
            <a:normAutofit/>
          </a:bodyPr>
          <a:lstStyle/>
          <a:p>
            <a:r>
              <a:rPr lang="en-US" dirty="0" smtClean="0"/>
              <a:t> A formula or process used to convert the raw optical measurements into a clot time</a:t>
            </a:r>
          </a:p>
          <a:p>
            <a:pPr marL="274320" lvl="1">
              <a:spcBef>
                <a:spcPts val="600"/>
              </a:spcBef>
              <a:buSzPct val="70000"/>
              <a:buFont typeface="Wingdings"/>
              <a:buChar char=""/>
            </a:pPr>
            <a:r>
              <a:rPr lang="en-US" dirty="0" smtClean="0"/>
              <a:t>Defined in test definition</a:t>
            </a:r>
          </a:p>
          <a:p>
            <a:pPr marL="274320" lvl="1">
              <a:spcBef>
                <a:spcPts val="600"/>
              </a:spcBef>
              <a:buSzPct val="70000"/>
              <a:buFont typeface="Wingdings"/>
              <a:buChar char=""/>
            </a:pPr>
            <a:r>
              <a:rPr lang="en-US" dirty="0" smtClean="0"/>
              <a:t>Smoothes the data to display a visible line</a:t>
            </a:r>
          </a:p>
          <a:p>
            <a:r>
              <a:rPr lang="en-US" dirty="0" smtClean="0"/>
              <a:t>Applies multiple checks to evaluate clot integrity</a:t>
            </a:r>
          </a:p>
          <a:p>
            <a:r>
              <a:rPr lang="en-US" dirty="0" smtClean="0"/>
              <a:t>Data not passing criteria displayed with flag</a:t>
            </a:r>
          </a:p>
          <a:p>
            <a:pPr lvl="1"/>
            <a:r>
              <a:rPr lang="en-US" dirty="0" smtClean="0"/>
              <a:t>CE –Coagulation error</a:t>
            </a:r>
          </a:p>
          <a:p>
            <a:pPr lvl="1"/>
            <a:r>
              <a:rPr lang="en-US" dirty="0" smtClean="0"/>
              <a:t>CW –Coagulation warning </a:t>
            </a:r>
          </a:p>
          <a:p>
            <a:pPr lvl="1"/>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Components of a normal clot curve</a:t>
            </a:r>
            <a:br>
              <a:rPr lang="en-US" dirty="0" smtClean="0"/>
            </a:br>
            <a:endParaRPr lang="en-US" dirty="0"/>
          </a:p>
        </p:txBody>
      </p:sp>
      <p:sp>
        <p:nvSpPr>
          <p:cNvPr id="3" name="Content Placeholder 2"/>
          <p:cNvSpPr>
            <a:spLocks noGrp="1"/>
          </p:cNvSpPr>
          <p:nvPr>
            <p:ph sz="quarter" idx="1"/>
          </p:nvPr>
        </p:nvSpPr>
        <p:spPr>
          <a:xfrm>
            <a:off x="533400" y="1143000"/>
            <a:ext cx="7467600" cy="4873752"/>
          </a:xfrm>
        </p:spPr>
        <p:txBody>
          <a:bodyPr/>
          <a:lstStyle/>
          <a:p>
            <a:r>
              <a:rPr lang="en-US" dirty="0" smtClean="0"/>
              <a:t>A typical normalized clot curve will have a baseline, an acceleration phase, a deceleration phase, and an endpoint.    </a:t>
            </a:r>
          </a:p>
          <a:p>
            <a:endParaRPr lang="en-US" dirty="0" smtClean="0"/>
          </a:p>
        </p:txBody>
      </p:sp>
      <p:pic>
        <p:nvPicPr>
          <p:cNvPr id="13" name="Picture 7" descr="normal APTT"/>
          <p:cNvPicPr>
            <a:picLocks noChangeAspect="1" noChangeArrowheads="1"/>
          </p:cNvPicPr>
          <p:nvPr/>
        </p:nvPicPr>
        <p:blipFill>
          <a:blip r:embed="rId2" cstate="print"/>
          <a:srcRect/>
          <a:stretch>
            <a:fillRect/>
          </a:stretch>
        </p:blipFill>
        <p:spPr bwMode="auto">
          <a:xfrm>
            <a:off x="609600" y="2743199"/>
            <a:ext cx="6477000" cy="3787889"/>
          </a:xfrm>
          <a:prstGeom prst="rect">
            <a:avLst/>
          </a:prstGeom>
          <a:noFill/>
          <a:ln w="9525">
            <a:noFill/>
            <a:miter lim="800000"/>
            <a:headEnd/>
            <a:tailEnd/>
          </a:ln>
        </p:spPr>
      </p:pic>
      <p:sp>
        <p:nvSpPr>
          <p:cNvPr id="14" name="Text Box 9"/>
          <p:cNvSpPr txBox="1">
            <a:spLocks noChangeArrowheads="1"/>
          </p:cNvSpPr>
          <p:nvPr/>
        </p:nvSpPr>
        <p:spPr bwMode="auto">
          <a:xfrm>
            <a:off x="1447800" y="5562600"/>
            <a:ext cx="1295400" cy="307777"/>
          </a:xfrm>
          <a:prstGeom prst="rect">
            <a:avLst/>
          </a:prstGeom>
          <a:noFill/>
          <a:ln w="9525">
            <a:noFill/>
            <a:miter lim="800000"/>
            <a:headEnd/>
            <a:tailEnd/>
          </a:ln>
        </p:spPr>
        <p:txBody>
          <a:bodyPr wrap="square">
            <a:spAutoFit/>
          </a:bodyPr>
          <a:lstStyle/>
          <a:p>
            <a:pPr eaLnBrk="0" hangingPunct="0"/>
            <a:r>
              <a:rPr lang="en-US" sz="1400" b="1" dirty="0" smtClean="0">
                <a:solidFill>
                  <a:srgbClr val="002060"/>
                </a:solidFill>
                <a:latin typeface="Arial" charset="0"/>
              </a:rPr>
              <a:t>Baseline</a:t>
            </a:r>
            <a:endParaRPr lang="en-US" sz="1400" b="1" dirty="0">
              <a:solidFill>
                <a:srgbClr val="002060"/>
              </a:solidFill>
              <a:latin typeface="Arial" charset="0"/>
            </a:endParaRPr>
          </a:p>
        </p:txBody>
      </p:sp>
      <p:sp>
        <p:nvSpPr>
          <p:cNvPr id="15" name="Text Box 10"/>
          <p:cNvSpPr txBox="1">
            <a:spLocks noChangeArrowheads="1"/>
          </p:cNvSpPr>
          <p:nvPr/>
        </p:nvSpPr>
        <p:spPr bwMode="auto">
          <a:xfrm>
            <a:off x="2590800" y="5105400"/>
            <a:ext cx="1828800" cy="307777"/>
          </a:xfrm>
          <a:prstGeom prst="rect">
            <a:avLst/>
          </a:prstGeom>
          <a:noFill/>
          <a:ln w="9525">
            <a:noFill/>
            <a:miter lim="800000"/>
            <a:headEnd/>
            <a:tailEnd/>
          </a:ln>
        </p:spPr>
        <p:txBody>
          <a:bodyPr wrap="square">
            <a:spAutoFit/>
          </a:bodyPr>
          <a:lstStyle/>
          <a:p>
            <a:pPr eaLnBrk="0" hangingPunct="0"/>
            <a:r>
              <a:rPr lang="en-US" sz="1400" b="1" dirty="0">
                <a:solidFill>
                  <a:srgbClr val="002060"/>
                </a:solidFill>
                <a:latin typeface="Arial" charset="0"/>
              </a:rPr>
              <a:t>Acceleration</a:t>
            </a:r>
          </a:p>
        </p:txBody>
      </p:sp>
      <p:sp>
        <p:nvSpPr>
          <p:cNvPr id="16" name="Text Box 11"/>
          <p:cNvSpPr txBox="1">
            <a:spLocks noChangeArrowheads="1"/>
          </p:cNvSpPr>
          <p:nvPr/>
        </p:nvSpPr>
        <p:spPr bwMode="auto">
          <a:xfrm>
            <a:off x="1524000" y="3352800"/>
            <a:ext cx="1654175" cy="307777"/>
          </a:xfrm>
          <a:prstGeom prst="rect">
            <a:avLst/>
          </a:prstGeom>
          <a:noFill/>
          <a:ln w="9525">
            <a:noFill/>
            <a:miter lim="800000"/>
            <a:headEnd/>
            <a:tailEnd/>
          </a:ln>
        </p:spPr>
        <p:txBody>
          <a:bodyPr wrap="square">
            <a:spAutoFit/>
          </a:bodyPr>
          <a:lstStyle/>
          <a:p>
            <a:pPr eaLnBrk="0" hangingPunct="0"/>
            <a:r>
              <a:rPr lang="en-US" sz="1400" b="1" dirty="0">
                <a:solidFill>
                  <a:srgbClr val="002060"/>
                </a:solidFill>
                <a:latin typeface="Arial" charset="0"/>
              </a:rPr>
              <a:t>Deceleration</a:t>
            </a:r>
          </a:p>
        </p:txBody>
      </p:sp>
      <p:sp>
        <p:nvSpPr>
          <p:cNvPr id="17" name="Text Box 12"/>
          <p:cNvSpPr txBox="1">
            <a:spLocks noChangeArrowheads="1"/>
          </p:cNvSpPr>
          <p:nvPr/>
        </p:nvSpPr>
        <p:spPr bwMode="auto">
          <a:xfrm>
            <a:off x="3581400" y="3048000"/>
            <a:ext cx="1631950" cy="307777"/>
          </a:xfrm>
          <a:prstGeom prst="rect">
            <a:avLst/>
          </a:prstGeom>
          <a:noFill/>
          <a:ln w="9525">
            <a:noFill/>
            <a:miter lim="800000"/>
            <a:headEnd/>
            <a:tailEnd/>
          </a:ln>
        </p:spPr>
        <p:txBody>
          <a:bodyPr wrap="square">
            <a:spAutoFit/>
          </a:bodyPr>
          <a:lstStyle/>
          <a:p>
            <a:pPr eaLnBrk="0" hangingPunct="0"/>
            <a:r>
              <a:rPr lang="en-US" sz="1400" b="1" dirty="0">
                <a:solidFill>
                  <a:srgbClr val="002060"/>
                </a:solidFill>
                <a:latin typeface="Arial" charset="0"/>
              </a:rPr>
              <a:t>Endpoint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P spid="16" grpId="0"/>
      <p:bldP spid="16" grpId="1"/>
      <p:bldP spid="17" grpId="0"/>
      <p:bldP spid="1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Curve Segments</a:t>
            </a:r>
            <a:endParaRPr lang="en-US" dirty="0"/>
          </a:p>
        </p:txBody>
      </p:sp>
      <p:sp>
        <p:nvSpPr>
          <p:cNvPr id="3" name="Content Placeholder 2"/>
          <p:cNvSpPr>
            <a:spLocks noGrp="1"/>
          </p:cNvSpPr>
          <p:nvPr>
            <p:ph sz="quarter" idx="1"/>
          </p:nvPr>
        </p:nvSpPr>
        <p:spPr/>
        <p:txBody>
          <a:bodyPr>
            <a:normAutofit fontScale="85000" lnSpcReduction="20000"/>
          </a:bodyPr>
          <a:lstStyle/>
          <a:p>
            <a:pPr>
              <a:buFontTx/>
              <a:buChar char="•"/>
            </a:pPr>
            <a:r>
              <a:rPr lang="en-US" dirty="0" smtClean="0"/>
              <a:t>Baseline</a:t>
            </a:r>
          </a:p>
          <a:p>
            <a:pPr lvl="1">
              <a:buFontTx/>
              <a:buChar char="•"/>
            </a:pPr>
            <a:r>
              <a:rPr lang="en-US" dirty="0" smtClean="0"/>
              <a:t>the part of the curve before clotting occurs, therefore there is little change in absorbance </a:t>
            </a:r>
          </a:p>
          <a:p>
            <a:pPr lvl="1">
              <a:buFontTx/>
              <a:buChar char="•"/>
            </a:pPr>
            <a:r>
              <a:rPr lang="en-US" b="1" dirty="0" smtClean="0"/>
              <a:t>It should be fairly flat</a:t>
            </a:r>
            <a:r>
              <a:rPr lang="en-US" dirty="0" smtClean="0"/>
              <a:t>.</a:t>
            </a:r>
          </a:p>
          <a:p>
            <a:pPr>
              <a:buFontTx/>
              <a:buChar char="•"/>
            </a:pPr>
            <a:r>
              <a:rPr lang="en-US" dirty="0" smtClean="0"/>
              <a:t>Acceleration </a:t>
            </a:r>
          </a:p>
          <a:p>
            <a:pPr lvl="1">
              <a:buFontTx/>
              <a:buChar char="•"/>
            </a:pPr>
            <a:r>
              <a:rPr lang="en-US" dirty="0" smtClean="0"/>
              <a:t>consists of the light readings during the clotting process. </a:t>
            </a:r>
          </a:p>
          <a:p>
            <a:pPr lvl="1">
              <a:buFontTx/>
              <a:buChar char="•"/>
            </a:pPr>
            <a:r>
              <a:rPr lang="en-US" dirty="0" smtClean="0"/>
              <a:t>The curve </a:t>
            </a:r>
            <a:r>
              <a:rPr lang="en-US" b="1" dirty="0" smtClean="0"/>
              <a:t>should be very steep</a:t>
            </a:r>
            <a:r>
              <a:rPr lang="en-US" dirty="0" smtClean="0"/>
              <a:t> as clotting occurs very quickly.  </a:t>
            </a:r>
          </a:p>
          <a:p>
            <a:pPr>
              <a:buFontTx/>
              <a:buChar char="•"/>
            </a:pPr>
            <a:r>
              <a:rPr lang="en-US" dirty="0" smtClean="0"/>
              <a:t>Deceleration phase </a:t>
            </a:r>
          </a:p>
          <a:p>
            <a:pPr lvl="1">
              <a:buFontTx/>
              <a:buChar char="•"/>
            </a:pPr>
            <a:r>
              <a:rPr lang="en-US" dirty="0" smtClean="0"/>
              <a:t>immediately follows acceleration and </a:t>
            </a:r>
          </a:p>
          <a:p>
            <a:pPr lvl="1">
              <a:buFontTx/>
              <a:buChar char="•"/>
            </a:pPr>
            <a:r>
              <a:rPr lang="en-US" dirty="0" smtClean="0"/>
              <a:t>represents the decreasing rate of clot formation as all available fibrinogen converts to fibrin.</a:t>
            </a:r>
          </a:p>
          <a:p>
            <a:pPr>
              <a:buFontTx/>
              <a:buChar char="•"/>
            </a:pPr>
            <a:r>
              <a:rPr lang="en-US" dirty="0" smtClean="0"/>
              <a:t>Endpoint</a:t>
            </a:r>
          </a:p>
          <a:p>
            <a:pPr lvl="1">
              <a:buFontTx/>
              <a:buChar char="•"/>
            </a:pPr>
            <a:r>
              <a:rPr lang="en-US" dirty="0" smtClean="0"/>
              <a:t>consists of absorbance readings after all of the fibrinogen has been consumed and the sample is no longer clotting.  </a:t>
            </a:r>
          </a:p>
          <a:p>
            <a:pPr lvl="1">
              <a:buFontTx/>
              <a:buChar char="•"/>
            </a:pPr>
            <a:r>
              <a:rPr lang="en-US" dirty="0" smtClean="0"/>
              <a:t>The curve will flatten again because there little change in absorbance, but </a:t>
            </a:r>
            <a:r>
              <a:rPr lang="en-US" b="1" dirty="0" smtClean="0"/>
              <a:t>should remain stabile</a:t>
            </a:r>
            <a:r>
              <a:rPr lang="en-US" dirty="0" smtClean="0"/>
              <a:t>.</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affects Curve Appearance?</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Sample Quality</a:t>
            </a:r>
          </a:p>
          <a:p>
            <a:pPr lvl="1"/>
            <a:r>
              <a:rPr lang="en-US" dirty="0" smtClean="0"/>
              <a:t>Improper Collection</a:t>
            </a:r>
          </a:p>
          <a:p>
            <a:pPr lvl="1"/>
            <a:r>
              <a:rPr lang="en-US" dirty="0" smtClean="0"/>
              <a:t>Clotted Sample</a:t>
            </a:r>
          </a:p>
          <a:p>
            <a:pPr lvl="1"/>
            <a:r>
              <a:rPr lang="en-US" dirty="0" err="1" smtClean="0"/>
              <a:t>Hematocrit</a:t>
            </a:r>
            <a:r>
              <a:rPr lang="en-US" dirty="0" smtClean="0"/>
              <a:t> Level</a:t>
            </a:r>
          </a:p>
          <a:p>
            <a:pPr lvl="1"/>
            <a:r>
              <a:rPr lang="en-US" dirty="0" smtClean="0"/>
              <a:t>Frozen Samples Thawed Incorrectly</a:t>
            </a:r>
          </a:p>
          <a:p>
            <a:r>
              <a:rPr lang="en-US" dirty="0" smtClean="0"/>
              <a:t>Reagents- (Check your QC)</a:t>
            </a:r>
          </a:p>
          <a:p>
            <a:pPr lvl="1"/>
            <a:r>
              <a:rPr lang="en-US" dirty="0" smtClean="0"/>
              <a:t>Improper reconstitution</a:t>
            </a:r>
          </a:p>
          <a:p>
            <a:pPr lvl="1"/>
            <a:r>
              <a:rPr lang="en-US" dirty="0" smtClean="0"/>
              <a:t>Expired Reagents</a:t>
            </a:r>
          </a:p>
          <a:p>
            <a:pPr lvl="1"/>
            <a:r>
              <a:rPr lang="en-US" dirty="0" smtClean="0"/>
              <a:t>Reagent Contamination</a:t>
            </a:r>
          </a:p>
          <a:p>
            <a:r>
              <a:rPr lang="en-US" dirty="0" smtClean="0"/>
              <a:t>Clinical Conditions of Patient</a:t>
            </a:r>
          </a:p>
          <a:p>
            <a:pPr lvl="1"/>
            <a:r>
              <a:rPr lang="en-US" dirty="0" smtClean="0"/>
              <a:t>Anticoagulant therapy</a:t>
            </a:r>
          </a:p>
          <a:p>
            <a:pPr lvl="1"/>
            <a:r>
              <a:rPr lang="en-US" dirty="0" smtClean="0"/>
              <a:t>Factor level deficiency</a:t>
            </a:r>
          </a:p>
          <a:p>
            <a:pPr lvl="1"/>
            <a:r>
              <a:rPr lang="en-US" dirty="0" smtClean="0"/>
              <a:t>DIC</a:t>
            </a:r>
          </a:p>
          <a:p>
            <a:pPr lvl="1"/>
            <a:r>
              <a:rPr lang="en-US" dirty="0" smtClean="0"/>
              <a:t>Sepsis</a:t>
            </a:r>
          </a:p>
          <a:p>
            <a:pPr lvl="1"/>
            <a:r>
              <a:rPr lang="en-US" dirty="0" smtClean="0"/>
              <a:t>Excessive </a:t>
            </a:r>
            <a:r>
              <a:rPr lang="en-US" dirty="0" err="1" smtClean="0"/>
              <a:t>lipemia</a:t>
            </a:r>
            <a:endParaRPr lang="en-US" dirty="0" smtClean="0"/>
          </a:p>
          <a:p>
            <a:pPr lvl="1"/>
            <a:r>
              <a:rPr lang="en-US" dirty="0" smtClean="0"/>
              <a:t>Liver Disease</a:t>
            </a:r>
          </a:p>
          <a:p>
            <a:r>
              <a:rPr lang="en-US" dirty="0" smtClean="0"/>
              <a:t>Instrument Issues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smtClean="0"/>
              <a:t>Curve Characteristics and possible Causes</a:t>
            </a:r>
            <a:endParaRPr lang="en-US" dirty="0"/>
          </a:p>
        </p:txBody>
      </p:sp>
      <p:graphicFrame>
        <p:nvGraphicFramePr>
          <p:cNvPr id="4" name="Content Placeholder 3"/>
          <p:cNvGraphicFramePr>
            <a:graphicFrameLocks noGrp="1"/>
          </p:cNvGraphicFramePr>
          <p:nvPr>
            <p:ph sz="quarter" idx="1"/>
          </p:nvPr>
        </p:nvGraphicFramePr>
        <p:xfrm>
          <a:off x="457200" y="1143000"/>
          <a:ext cx="8153400" cy="4876800"/>
        </p:xfrm>
        <a:graphic>
          <a:graphicData uri="http://schemas.openxmlformats.org/drawingml/2006/table">
            <a:tbl>
              <a:tblPr firstRow="1" bandRow="1">
                <a:tableStyleId>{5C22544A-7EE6-4342-B048-85BDC9FD1C3A}</a:tableStyleId>
              </a:tblPr>
              <a:tblGrid>
                <a:gridCol w="4076700"/>
                <a:gridCol w="4076700"/>
              </a:tblGrid>
              <a:tr h="370840">
                <a:tc>
                  <a:txBody>
                    <a:bodyPr/>
                    <a:lstStyle/>
                    <a:p>
                      <a:r>
                        <a:rPr lang="en-US" dirty="0" smtClean="0"/>
                        <a:t>Curve Characteristics</a:t>
                      </a:r>
                      <a:endParaRPr lang="en-US" dirty="0"/>
                    </a:p>
                  </a:txBody>
                  <a:tcPr/>
                </a:tc>
                <a:tc>
                  <a:txBody>
                    <a:bodyPr/>
                    <a:lstStyle/>
                    <a:p>
                      <a:r>
                        <a:rPr lang="en-US" dirty="0" smtClean="0"/>
                        <a:t>Possible Cause</a:t>
                      </a:r>
                      <a:endParaRPr lang="en-US" dirty="0"/>
                    </a:p>
                  </a:txBody>
                  <a:tcPr/>
                </a:tc>
              </a:tr>
              <a:tr h="1457960">
                <a:tc>
                  <a:txBody>
                    <a:bodyPr/>
                    <a:lstStyle/>
                    <a:p>
                      <a:r>
                        <a:rPr lang="en-US" sz="1600" dirty="0" smtClean="0"/>
                        <a:t>Flat Curve</a:t>
                      </a:r>
                      <a:endParaRPr lang="en-US" sz="1600" dirty="0"/>
                    </a:p>
                  </a:txBody>
                  <a:tcPr/>
                </a:tc>
                <a:tc>
                  <a:txBody>
                    <a:bodyPr/>
                    <a:lstStyle/>
                    <a:p>
                      <a:pPr>
                        <a:buFont typeface="Arial" pitchFamily="34" charset="0"/>
                        <a:buChar char="•"/>
                      </a:pPr>
                      <a:r>
                        <a:rPr lang="en-US" sz="1600" dirty="0" err="1" smtClean="0"/>
                        <a:t>Lipemia</a:t>
                      </a:r>
                      <a:r>
                        <a:rPr lang="en-US" sz="1600" baseline="0" dirty="0" smtClean="0"/>
                        <a:t> or other interfering substance</a:t>
                      </a:r>
                    </a:p>
                    <a:p>
                      <a:pPr>
                        <a:buFont typeface="Arial" pitchFamily="34" charset="0"/>
                        <a:buChar char="•"/>
                      </a:pPr>
                      <a:r>
                        <a:rPr lang="en-US" sz="1600" baseline="0" dirty="0" smtClean="0"/>
                        <a:t>Low Fibrinogen</a:t>
                      </a:r>
                    </a:p>
                    <a:p>
                      <a:pPr>
                        <a:buFont typeface="Arial" pitchFamily="34" charset="0"/>
                        <a:buChar char="•"/>
                      </a:pPr>
                      <a:r>
                        <a:rPr lang="en-US" sz="1600" baseline="0" dirty="0" smtClean="0"/>
                        <a:t>Excessive Anticoagulant</a:t>
                      </a:r>
                    </a:p>
                    <a:p>
                      <a:pPr>
                        <a:buFont typeface="Arial" pitchFamily="34" charset="0"/>
                        <a:buChar char="•"/>
                      </a:pPr>
                      <a:r>
                        <a:rPr lang="en-US" sz="1600" baseline="0" dirty="0" smtClean="0"/>
                        <a:t>Sample Quality</a:t>
                      </a:r>
                    </a:p>
                    <a:p>
                      <a:pPr>
                        <a:buFont typeface="Arial" pitchFamily="34" charset="0"/>
                        <a:buChar char="•"/>
                      </a:pPr>
                      <a:r>
                        <a:rPr lang="en-US" sz="1600" baseline="0" dirty="0" smtClean="0"/>
                        <a:t>Reagent Quality</a:t>
                      </a:r>
                    </a:p>
                  </a:txBody>
                  <a:tcPr/>
                </a:tc>
              </a:tr>
              <a:tr h="370840">
                <a:tc>
                  <a:txBody>
                    <a:bodyPr/>
                    <a:lstStyle/>
                    <a:p>
                      <a:r>
                        <a:rPr lang="en-US" sz="1600" dirty="0" smtClean="0"/>
                        <a:t>Shallow</a:t>
                      </a:r>
                      <a:r>
                        <a:rPr lang="en-US" sz="1600" baseline="0" dirty="0" smtClean="0"/>
                        <a:t> Acceleration</a:t>
                      </a:r>
                      <a:endParaRPr lang="en-US" sz="1600" dirty="0"/>
                    </a:p>
                  </a:txBody>
                  <a:tcPr/>
                </a:tc>
                <a:tc>
                  <a:txBody>
                    <a:bodyPr/>
                    <a:lstStyle/>
                    <a:p>
                      <a:r>
                        <a:rPr lang="en-US" sz="1600" dirty="0" smtClean="0"/>
                        <a:t>Slow Clot formation</a:t>
                      </a:r>
                      <a:endParaRPr lang="en-US" sz="1600" dirty="0"/>
                    </a:p>
                  </a:txBody>
                  <a:tcPr/>
                </a:tc>
              </a:tr>
              <a:tr h="370840">
                <a:tc>
                  <a:txBody>
                    <a:bodyPr/>
                    <a:lstStyle/>
                    <a:p>
                      <a:r>
                        <a:rPr lang="en-US" sz="1600" dirty="0" smtClean="0"/>
                        <a:t>Small</a:t>
                      </a:r>
                      <a:r>
                        <a:rPr lang="en-US" sz="1600" baseline="0" dirty="0" smtClean="0"/>
                        <a:t> Change in Absorbance </a:t>
                      </a:r>
                      <a:endParaRPr lang="en-US" sz="1600" dirty="0"/>
                    </a:p>
                  </a:txBody>
                  <a:tcPr/>
                </a:tc>
                <a:tc>
                  <a:txBody>
                    <a:bodyPr/>
                    <a:lstStyle/>
                    <a:p>
                      <a:r>
                        <a:rPr lang="en-US" sz="1600" dirty="0" smtClean="0"/>
                        <a:t>Short</a:t>
                      </a:r>
                      <a:r>
                        <a:rPr lang="en-US" sz="1600" baseline="0" dirty="0" smtClean="0"/>
                        <a:t> Clot time </a:t>
                      </a:r>
                    </a:p>
                    <a:p>
                      <a:r>
                        <a:rPr lang="en-US" sz="1600" baseline="0" dirty="0" smtClean="0"/>
                        <a:t>Noisy Baseline</a:t>
                      </a:r>
                    </a:p>
                    <a:p>
                      <a:r>
                        <a:rPr lang="en-US" sz="1600" baseline="0" dirty="0" smtClean="0"/>
                        <a:t>Low Fibrinogen concentration</a:t>
                      </a:r>
                      <a:endParaRPr lang="en-US" sz="1600" dirty="0"/>
                    </a:p>
                  </a:txBody>
                  <a:tcPr/>
                </a:tc>
              </a:tr>
              <a:tr h="370840">
                <a:tc>
                  <a:txBody>
                    <a:bodyPr/>
                    <a:lstStyle/>
                    <a:p>
                      <a:r>
                        <a:rPr lang="en-US" sz="1600" dirty="0" smtClean="0"/>
                        <a:t>Large Change in Absorbance</a:t>
                      </a:r>
                      <a:endParaRPr lang="en-US" sz="1600" dirty="0"/>
                    </a:p>
                  </a:txBody>
                  <a:tcPr/>
                </a:tc>
                <a:tc>
                  <a:txBody>
                    <a:bodyPr/>
                    <a:lstStyle/>
                    <a:p>
                      <a:r>
                        <a:rPr lang="en-US" sz="1600" dirty="0" smtClean="0"/>
                        <a:t>High Fibrinogen Concentration</a:t>
                      </a:r>
                      <a:endParaRPr lang="en-US" sz="1600" dirty="0"/>
                    </a:p>
                  </a:txBody>
                  <a:tcPr/>
                </a:tc>
              </a:tr>
              <a:tr h="370840">
                <a:tc>
                  <a:txBody>
                    <a:bodyPr/>
                    <a:lstStyle/>
                    <a:p>
                      <a:r>
                        <a:rPr lang="en-US" sz="1600" dirty="0" smtClean="0"/>
                        <a:t>Endpoint</a:t>
                      </a:r>
                      <a:r>
                        <a:rPr lang="en-US" sz="1600" baseline="0" dirty="0" smtClean="0"/>
                        <a:t> Drops</a:t>
                      </a:r>
                      <a:endParaRPr lang="en-US" sz="1600" dirty="0"/>
                    </a:p>
                  </a:txBody>
                  <a:tcPr/>
                </a:tc>
                <a:tc>
                  <a:txBody>
                    <a:bodyPr/>
                    <a:lstStyle/>
                    <a:p>
                      <a:r>
                        <a:rPr lang="en-US" sz="1600" dirty="0" smtClean="0"/>
                        <a:t>Unstable clot</a:t>
                      </a:r>
                      <a:endParaRPr lang="en-US" sz="1600" dirty="0"/>
                    </a:p>
                  </a:txBody>
                  <a:tcPr/>
                </a:tc>
              </a:tr>
              <a:tr h="370840">
                <a:tc>
                  <a:txBody>
                    <a:bodyPr/>
                    <a:lstStyle/>
                    <a:p>
                      <a:r>
                        <a:rPr lang="en-US" sz="1600" dirty="0" smtClean="0"/>
                        <a:t>Endpoint</a:t>
                      </a:r>
                      <a:r>
                        <a:rPr lang="en-US" sz="1600" baseline="0" dirty="0" smtClean="0"/>
                        <a:t> Rises</a:t>
                      </a:r>
                      <a:endParaRPr lang="en-US" sz="1600" dirty="0"/>
                    </a:p>
                  </a:txBody>
                  <a:tcPr/>
                </a:tc>
                <a:tc>
                  <a:txBody>
                    <a:bodyPr/>
                    <a:lstStyle/>
                    <a:p>
                      <a:r>
                        <a:rPr lang="en-US" sz="1600" dirty="0" smtClean="0"/>
                        <a:t>Clot still Forming</a:t>
                      </a:r>
                      <a:endParaRPr lang="en-US" sz="1600" dirty="0"/>
                    </a:p>
                  </a:txBody>
                  <a:tcPr/>
                </a:tc>
              </a:tr>
              <a:tr h="370840">
                <a:tc>
                  <a:txBody>
                    <a:bodyPr/>
                    <a:lstStyle/>
                    <a:p>
                      <a:r>
                        <a:rPr lang="en-US" sz="1600" dirty="0" smtClean="0"/>
                        <a:t>Acceleration Seen but no Endpoint</a:t>
                      </a:r>
                      <a:endParaRPr lang="en-US" sz="1600" dirty="0"/>
                    </a:p>
                  </a:txBody>
                  <a:tcPr/>
                </a:tc>
                <a:tc>
                  <a:txBody>
                    <a:bodyPr/>
                    <a:lstStyle/>
                    <a:p>
                      <a:r>
                        <a:rPr lang="en-US" sz="1600" dirty="0" smtClean="0"/>
                        <a:t>Clot didn’t form within testing time</a:t>
                      </a:r>
                      <a:endParaRPr lang="en-US" sz="1600" dirty="0"/>
                    </a:p>
                  </a:txBody>
                  <a:tcPr/>
                </a:tc>
              </a:tr>
              <a:tr h="370840">
                <a:tc>
                  <a:txBody>
                    <a:bodyPr/>
                    <a:lstStyle/>
                    <a:p>
                      <a:r>
                        <a:rPr lang="en-US" sz="1600" dirty="0" smtClean="0"/>
                        <a:t>Long Baseline</a:t>
                      </a:r>
                      <a:endParaRPr lang="en-US" sz="1600" dirty="0"/>
                    </a:p>
                  </a:txBody>
                  <a:tcPr/>
                </a:tc>
                <a:tc>
                  <a:txBody>
                    <a:bodyPr/>
                    <a:lstStyle/>
                    <a:p>
                      <a:r>
                        <a:rPr lang="en-US" sz="1600" dirty="0" smtClean="0"/>
                        <a:t>Prolonged/impaired</a:t>
                      </a:r>
                      <a:r>
                        <a:rPr lang="en-US" sz="1600" baseline="0" dirty="0" smtClean="0"/>
                        <a:t> clotting mechanism</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Curve</a:t>
            </a:r>
            <a:endParaRPr lang="en-US" dirty="0"/>
          </a:p>
        </p:txBody>
      </p:sp>
      <p:pic>
        <p:nvPicPr>
          <p:cNvPr id="4" name="Picture 19" descr="Normal PT 2"/>
          <p:cNvPicPr>
            <a:picLocks noGrp="1" noChangeAspect="1" noChangeArrowheads="1"/>
          </p:cNvPicPr>
          <p:nvPr>
            <p:ph sz="quarter" idx="1"/>
          </p:nvPr>
        </p:nvPicPr>
        <p:blipFill>
          <a:blip r:embed="rId2" cstate="print"/>
          <a:srcRect/>
          <a:stretch>
            <a:fillRect/>
          </a:stretch>
        </p:blipFill>
        <p:spPr bwMode="auto">
          <a:xfrm>
            <a:off x="685800" y="1524000"/>
            <a:ext cx="7590192" cy="4038600"/>
          </a:xfrm>
          <a:prstGeom prst="rect">
            <a:avLst/>
          </a:prstGeom>
          <a:noFill/>
          <a:ln w="9525">
            <a:noFill/>
            <a:miter lim="800000"/>
            <a:headEnd/>
            <a:tailEnd/>
          </a:ln>
        </p:spPr>
      </p:pic>
      <p:sp>
        <p:nvSpPr>
          <p:cNvPr id="5" name="Rectangle 4"/>
          <p:cNvSpPr/>
          <p:nvPr/>
        </p:nvSpPr>
        <p:spPr>
          <a:xfrm>
            <a:off x="3429000" y="2438400"/>
            <a:ext cx="4572000" cy="2012859"/>
          </a:xfrm>
          <a:prstGeom prst="rect">
            <a:avLst/>
          </a:prstGeom>
          <a:solidFill>
            <a:schemeClr val="bg1"/>
          </a:solidFill>
          <a:ln w="38100">
            <a:solidFill>
              <a:schemeClr val="accent1"/>
            </a:solidFill>
          </a:ln>
        </p:spPr>
        <p:txBody>
          <a:bodyPr>
            <a:spAutoFit/>
          </a:bodyPr>
          <a:lstStyle/>
          <a:p>
            <a:pPr marL="274320" lvl="0" indent="-274320">
              <a:spcBef>
                <a:spcPts val="600"/>
              </a:spcBef>
              <a:buClr>
                <a:srgbClr val="7FD13B"/>
              </a:buClr>
              <a:buSzPct val="70000"/>
              <a:buFont typeface="Wingdings"/>
              <a:buChar char=""/>
            </a:pPr>
            <a:r>
              <a:rPr lang="en-US" sz="2400" dirty="0">
                <a:solidFill>
                  <a:prstClr val="black"/>
                </a:solidFill>
              </a:rPr>
              <a:t>Check each segment for:</a:t>
            </a:r>
          </a:p>
          <a:p>
            <a:pPr marL="640080" lvl="1" indent="-274320">
              <a:spcBef>
                <a:spcPct val="20000"/>
              </a:spcBef>
              <a:buClr>
                <a:srgbClr val="7FD13B"/>
              </a:buClr>
              <a:buSzPct val="80000"/>
              <a:buFont typeface="Wingdings 2"/>
              <a:buChar char=""/>
            </a:pPr>
            <a:r>
              <a:rPr lang="en-US" sz="2100" dirty="0">
                <a:solidFill>
                  <a:prstClr val="black"/>
                </a:solidFill>
              </a:rPr>
              <a:t>Starting point</a:t>
            </a:r>
          </a:p>
          <a:p>
            <a:pPr marL="640080" lvl="1" indent="-274320">
              <a:spcBef>
                <a:spcPct val="20000"/>
              </a:spcBef>
              <a:buClr>
                <a:srgbClr val="7FD13B"/>
              </a:buClr>
              <a:buSzPct val="80000"/>
              <a:buFont typeface="Wingdings 2"/>
              <a:buChar char=""/>
            </a:pPr>
            <a:r>
              <a:rPr lang="en-US" sz="2100" dirty="0">
                <a:solidFill>
                  <a:prstClr val="black"/>
                </a:solidFill>
              </a:rPr>
              <a:t>Ending point</a:t>
            </a:r>
          </a:p>
          <a:p>
            <a:pPr marL="640080" lvl="1" indent="-274320">
              <a:spcBef>
                <a:spcPct val="20000"/>
              </a:spcBef>
              <a:buClr>
                <a:srgbClr val="7FD13B"/>
              </a:buClr>
              <a:buSzPct val="80000"/>
              <a:buFont typeface="Wingdings 2"/>
              <a:buChar char=""/>
            </a:pPr>
            <a:r>
              <a:rPr lang="en-US" sz="2100" dirty="0">
                <a:solidFill>
                  <a:prstClr val="black"/>
                </a:solidFill>
              </a:rPr>
              <a:t>Slope</a:t>
            </a:r>
          </a:p>
          <a:p>
            <a:pPr marL="640080" lvl="1" indent="-274320">
              <a:spcBef>
                <a:spcPct val="20000"/>
              </a:spcBef>
              <a:buClr>
                <a:srgbClr val="7FD13B"/>
              </a:buClr>
              <a:buSzPct val="80000"/>
              <a:buFont typeface="Wingdings 2"/>
              <a:buChar char=""/>
            </a:pPr>
            <a:r>
              <a:rPr lang="en-US" sz="2100" dirty="0">
                <a:solidFill>
                  <a:prstClr val="black"/>
                </a:solidFill>
              </a:rPr>
              <a:t>Stability</a:t>
            </a:r>
          </a:p>
        </p:txBody>
      </p:sp>
      <p:sp>
        <p:nvSpPr>
          <p:cNvPr id="6" name="TextBox 5"/>
          <p:cNvSpPr txBox="1"/>
          <p:nvPr/>
        </p:nvSpPr>
        <p:spPr>
          <a:xfrm>
            <a:off x="762000" y="5562600"/>
            <a:ext cx="7467600" cy="646331"/>
          </a:xfrm>
          <a:prstGeom prst="rect">
            <a:avLst/>
          </a:prstGeom>
          <a:noFill/>
          <a:ln w="57150">
            <a:solidFill>
              <a:schemeClr val="accent1"/>
            </a:solidFill>
          </a:ln>
        </p:spPr>
        <p:txBody>
          <a:bodyPr wrap="square" rtlCol="0">
            <a:spAutoFit/>
          </a:bodyPr>
          <a:lstStyle/>
          <a:p>
            <a:r>
              <a:rPr lang="en-US" dirty="0" smtClean="0"/>
              <a:t>Currently, we perform only 3 clotting tests: PT, PTT and TT.</a:t>
            </a:r>
          </a:p>
          <a:p>
            <a:r>
              <a:rPr lang="en-US" dirty="0" smtClean="0"/>
              <a:t>These are the only tests that use the clotting curve.</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1865</TotalTime>
  <Words>2054</Words>
  <Application>Microsoft Office PowerPoint</Application>
  <PresentationFormat>On-screen Show (4:3)</PresentationFormat>
  <Paragraphs>202</Paragraphs>
  <Slides>27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Oriel</vt:lpstr>
      <vt:lpstr>Photo Editor Photo</vt:lpstr>
      <vt:lpstr>ACL Clot curves job aid:</vt:lpstr>
      <vt:lpstr>Clot Curve Definition</vt:lpstr>
      <vt:lpstr>Sequence of events</vt:lpstr>
      <vt:lpstr>Algorithm</vt:lpstr>
      <vt:lpstr>Basic Components of a normal clot curve </vt:lpstr>
      <vt:lpstr>Curve Segments</vt:lpstr>
      <vt:lpstr>What affects Curve Appearance?</vt:lpstr>
      <vt:lpstr>Curve Characteristics and possible Causes</vt:lpstr>
      <vt:lpstr>Normal Curve</vt:lpstr>
      <vt:lpstr>Derivative Curves</vt:lpstr>
      <vt:lpstr>Using Derivative Curves</vt:lpstr>
      <vt:lpstr>First derivative Curve</vt:lpstr>
      <vt:lpstr>First derivative Curve</vt:lpstr>
      <vt:lpstr>Extremely Lipemic sample PT</vt:lpstr>
      <vt:lpstr>PT error: curve min and max  not in correct sequence</vt:lpstr>
      <vt:lpstr>PT error: normalized curve  delta too low</vt:lpstr>
      <vt:lpstr>Second Derivative Curve</vt:lpstr>
      <vt:lpstr>Second Derivative Curve</vt:lpstr>
      <vt:lpstr>aPTT normalized curve delta too low</vt:lpstr>
      <vt:lpstr>aPTT: first derivative peak failure</vt:lpstr>
      <vt:lpstr>Extended APTT Sample – Failed Result</vt:lpstr>
      <vt:lpstr>Remember these all important points about Derivatives:</vt:lpstr>
      <vt:lpstr>Steps to troubleshooting Failed Coag</vt:lpstr>
      <vt:lpstr>Steps to troubleshooting Failed Coag</vt:lpstr>
      <vt:lpstr>Troubleshooting a Failed Coag sample</vt:lpstr>
      <vt:lpstr>Troubleshooting a Failed Coag sample</vt:lpstr>
      <vt:lpstr>Slide 27</vt:lpstr>
    </vt:vector>
  </TitlesOfParts>
  <Company>CHI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 Clot curves job aid:</dc:title>
  <dc:creator>DCapers</dc:creator>
  <cp:lastModifiedBy>DCapers</cp:lastModifiedBy>
  <cp:revision>187</cp:revision>
  <dcterms:created xsi:type="dcterms:W3CDTF">2013-06-18T15:41:06Z</dcterms:created>
  <dcterms:modified xsi:type="dcterms:W3CDTF">2013-06-20T15:53:26Z</dcterms:modified>
</cp:coreProperties>
</file>