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47" r:id="rId2"/>
    <p:sldMasterId id="2147483767" r:id="rId3"/>
  </p:sldMasterIdLst>
  <p:notesMasterIdLst>
    <p:notesMasterId r:id="rId42"/>
  </p:notesMasterIdLst>
  <p:sldIdLst>
    <p:sldId id="256" r:id="rId4"/>
    <p:sldId id="257" r:id="rId5"/>
    <p:sldId id="259" r:id="rId6"/>
    <p:sldId id="286" r:id="rId7"/>
    <p:sldId id="283" r:id="rId8"/>
    <p:sldId id="258" r:id="rId9"/>
    <p:sldId id="260" r:id="rId10"/>
    <p:sldId id="261" r:id="rId11"/>
    <p:sldId id="262" r:id="rId12"/>
    <p:sldId id="285" r:id="rId13"/>
    <p:sldId id="264" r:id="rId14"/>
    <p:sldId id="263" r:id="rId15"/>
    <p:sldId id="287" r:id="rId16"/>
    <p:sldId id="265" r:id="rId17"/>
    <p:sldId id="294" r:id="rId18"/>
    <p:sldId id="266" r:id="rId19"/>
    <p:sldId id="267" r:id="rId20"/>
    <p:sldId id="296" r:id="rId21"/>
    <p:sldId id="269" r:id="rId22"/>
    <p:sldId id="268" r:id="rId23"/>
    <p:sldId id="289" r:id="rId24"/>
    <p:sldId id="288" r:id="rId25"/>
    <p:sldId id="270" r:id="rId26"/>
    <p:sldId id="271" r:id="rId27"/>
    <p:sldId id="291" r:id="rId28"/>
    <p:sldId id="290" r:id="rId29"/>
    <p:sldId id="272" r:id="rId30"/>
    <p:sldId id="273" r:id="rId31"/>
    <p:sldId id="274" r:id="rId32"/>
    <p:sldId id="292" r:id="rId33"/>
    <p:sldId id="275" r:id="rId34"/>
    <p:sldId id="293" r:id="rId35"/>
    <p:sldId id="276" r:id="rId36"/>
    <p:sldId id="279" r:id="rId37"/>
    <p:sldId id="280" r:id="rId38"/>
    <p:sldId id="295" r:id="rId39"/>
    <p:sldId id="282"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0" d="100"/>
          <a:sy n="90" d="100"/>
        </p:scale>
        <p:origin x="14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g"/></Relationships>
</file>

<file path=ppt/diagrams/_rels/data4.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g"/><Relationship Id="rId1" Type="http://schemas.openxmlformats.org/officeDocument/2006/relationships/image" Target="../media/image96.jpg"/><Relationship Id="rId4" Type="http://schemas.openxmlformats.org/officeDocument/2006/relationships/image" Target="../media/image99.jpg"/></Relationships>
</file>

<file path=ppt/diagrams/_rels/data5.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image" Target="../media/image101.jpg"/><Relationship Id="rId1" Type="http://schemas.openxmlformats.org/officeDocument/2006/relationships/image" Target="../media/image100.jpg"/><Relationship Id="rId4" Type="http://schemas.openxmlformats.org/officeDocument/2006/relationships/image" Target="../media/image10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g"/></Relationships>
</file>

<file path=ppt/diagrams/_rels/drawing4.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g"/><Relationship Id="rId1" Type="http://schemas.openxmlformats.org/officeDocument/2006/relationships/image" Target="../media/image96.jpg"/><Relationship Id="rId4" Type="http://schemas.openxmlformats.org/officeDocument/2006/relationships/image" Target="../media/image99.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image" Target="../media/image101.jpg"/><Relationship Id="rId1" Type="http://schemas.openxmlformats.org/officeDocument/2006/relationships/image" Target="../media/image100.jpg"/><Relationship Id="rId4" Type="http://schemas.openxmlformats.org/officeDocument/2006/relationships/image" Target="../media/image10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CE6E4-442B-4409-B696-9EEA15F4FCE8}"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156EAD0F-48F2-4646-8458-EA98B532FECF}">
      <dgm:prSet phldrT="[Text]"/>
      <dgm:spPr/>
      <dgm:t>
        <a:bodyPr/>
        <a:lstStyle/>
        <a:p>
          <a:r>
            <a:rPr lang="en-US" b="1" dirty="0"/>
            <a:t>Tripping </a:t>
          </a:r>
        </a:p>
        <a:p>
          <a:r>
            <a:rPr lang="en-US" b="1" dirty="0"/>
            <a:t>Hazard</a:t>
          </a:r>
        </a:p>
      </dgm:t>
    </dgm:pt>
    <dgm:pt modelId="{1E561CF0-877B-46D6-B621-88C893E0E346}" type="parTrans" cxnId="{47509FC1-F526-4F40-BDCC-8C173E09133B}">
      <dgm:prSet/>
      <dgm:spPr/>
      <dgm:t>
        <a:bodyPr/>
        <a:lstStyle/>
        <a:p>
          <a:endParaRPr lang="en-US"/>
        </a:p>
      </dgm:t>
    </dgm:pt>
    <dgm:pt modelId="{7CA0471D-0518-477D-B337-84609D23B947}" type="sibTrans" cxnId="{47509FC1-F526-4F40-BDCC-8C173E09133B}">
      <dgm:prSet/>
      <dgm:spPr/>
      <dgm:t>
        <a:bodyPr/>
        <a:lstStyle/>
        <a:p>
          <a:endParaRPr lang="en-US"/>
        </a:p>
      </dgm:t>
    </dgm:pt>
    <dgm:pt modelId="{4D31F369-BD5D-46D6-8A55-FA2F7A449299}">
      <dgm:prSet phldrT="[Text]"/>
      <dgm:spPr/>
      <dgm:t>
        <a:bodyPr/>
        <a:lstStyle/>
        <a:p>
          <a:r>
            <a:rPr lang="en-US" b="1" dirty="0"/>
            <a:t>Fraying</a:t>
          </a:r>
        </a:p>
      </dgm:t>
    </dgm:pt>
    <dgm:pt modelId="{D74E7198-D438-4BFC-894C-64E7D7578CAD}" type="parTrans" cxnId="{0273B284-7E22-4392-A657-8A3E5396B7A8}">
      <dgm:prSet/>
      <dgm:spPr/>
      <dgm:t>
        <a:bodyPr/>
        <a:lstStyle/>
        <a:p>
          <a:endParaRPr lang="en-US"/>
        </a:p>
      </dgm:t>
    </dgm:pt>
    <dgm:pt modelId="{A147CECA-9F38-4F98-8799-01AB12B765F6}" type="sibTrans" cxnId="{0273B284-7E22-4392-A657-8A3E5396B7A8}">
      <dgm:prSet/>
      <dgm:spPr/>
      <dgm:t>
        <a:bodyPr/>
        <a:lstStyle/>
        <a:p>
          <a:endParaRPr lang="en-US"/>
        </a:p>
      </dgm:t>
    </dgm:pt>
    <dgm:pt modelId="{E751B4B3-1371-4AFB-9EC2-7323ED8756AF}">
      <dgm:prSet phldrT="[Text]"/>
      <dgm:spPr/>
      <dgm:t>
        <a:bodyPr/>
        <a:lstStyle/>
        <a:p>
          <a:r>
            <a:rPr lang="en-US" b="1" dirty="0"/>
            <a:t>Blocked or Overused</a:t>
          </a:r>
        </a:p>
      </dgm:t>
    </dgm:pt>
    <dgm:pt modelId="{8CE15E0A-30CE-461F-8851-A9E0AED0EB7D}" type="parTrans" cxnId="{4C483B5F-084A-48AB-9BE8-3DF2FA9ED53F}">
      <dgm:prSet/>
      <dgm:spPr/>
      <dgm:t>
        <a:bodyPr/>
        <a:lstStyle/>
        <a:p>
          <a:endParaRPr lang="en-US"/>
        </a:p>
      </dgm:t>
    </dgm:pt>
    <dgm:pt modelId="{2265938E-8AD3-425F-A80E-38AD99DDA789}" type="sibTrans" cxnId="{4C483B5F-084A-48AB-9BE8-3DF2FA9ED53F}">
      <dgm:prSet/>
      <dgm:spPr/>
      <dgm:t>
        <a:bodyPr/>
        <a:lstStyle/>
        <a:p>
          <a:endParaRPr lang="en-US"/>
        </a:p>
      </dgm:t>
    </dgm:pt>
    <dgm:pt modelId="{C55D75E0-EC95-42A4-9FE5-BC10C587CAB8}" type="pres">
      <dgm:prSet presAssocID="{F16CE6E4-442B-4409-B696-9EEA15F4FCE8}" presName="Name0" presStyleCnt="0">
        <dgm:presLayoutVars>
          <dgm:dir/>
          <dgm:resizeHandles val="exact"/>
        </dgm:presLayoutVars>
      </dgm:prSet>
      <dgm:spPr/>
    </dgm:pt>
    <dgm:pt modelId="{38FD6EE5-3CE8-4F86-8EE2-973244697266}" type="pres">
      <dgm:prSet presAssocID="{156EAD0F-48F2-4646-8458-EA98B532FECF}" presName="compNode" presStyleCnt="0"/>
      <dgm:spPr/>
    </dgm:pt>
    <dgm:pt modelId="{21AC64FA-E0FF-4033-8FED-170C1116FDDD}" type="pres">
      <dgm:prSet presAssocID="{156EAD0F-48F2-4646-8458-EA98B532FECF}"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37DC2B81-4C22-4275-9477-936028897517}" type="pres">
      <dgm:prSet presAssocID="{156EAD0F-48F2-4646-8458-EA98B532FECF}" presName="textRect" presStyleLbl="revTx" presStyleIdx="0" presStyleCnt="3">
        <dgm:presLayoutVars>
          <dgm:bulletEnabled val="1"/>
        </dgm:presLayoutVars>
      </dgm:prSet>
      <dgm:spPr/>
    </dgm:pt>
    <dgm:pt modelId="{8A55357B-D396-4E5B-A0E6-67306DA2E94B}" type="pres">
      <dgm:prSet presAssocID="{7CA0471D-0518-477D-B337-84609D23B947}" presName="sibTrans" presStyleLbl="sibTrans2D1" presStyleIdx="0" presStyleCnt="0"/>
      <dgm:spPr/>
    </dgm:pt>
    <dgm:pt modelId="{D26D9A6E-9D0B-49C1-B9E0-9E63589B3D35}" type="pres">
      <dgm:prSet presAssocID="{4D31F369-BD5D-46D6-8A55-FA2F7A449299}" presName="compNode" presStyleCnt="0"/>
      <dgm:spPr/>
    </dgm:pt>
    <dgm:pt modelId="{DFDB944C-F973-4D34-962B-1B89CA89CC6B}" type="pres">
      <dgm:prSet presAssocID="{4D31F369-BD5D-46D6-8A55-FA2F7A449299}" presName="pictRect" presStyleLbl="node1" presStyleIdx="1" presStyleCnt="3"/>
      <dgm:spPr>
        <a:blipFill rotWithShape="1">
          <a:blip xmlns:r="http://schemas.openxmlformats.org/officeDocument/2006/relationships" r:embed="rId2"/>
          <a:stretch>
            <a:fillRect/>
          </a:stretch>
        </a:blipFill>
      </dgm:spPr>
    </dgm:pt>
    <dgm:pt modelId="{843EBA92-462C-49B0-93CC-DA66CE323FC2}" type="pres">
      <dgm:prSet presAssocID="{4D31F369-BD5D-46D6-8A55-FA2F7A449299}" presName="textRect" presStyleLbl="revTx" presStyleIdx="1" presStyleCnt="3">
        <dgm:presLayoutVars>
          <dgm:bulletEnabled val="1"/>
        </dgm:presLayoutVars>
      </dgm:prSet>
      <dgm:spPr/>
    </dgm:pt>
    <dgm:pt modelId="{B9605FAE-6A48-4706-B755-C9C99DF89437}" type="pres">
      <dgm:prSet presAssocID="{A147CECA-9F38-4F98-8799-01AB12B765F6}" presName="sibTrans" presStyleLbl="sibTrans2D1" presStyleIdx="0" presStyleCnt="0"/>
      <dgm:spPr/>
    </dgm:pt>
    <dgm:pt modelId="{C79477FE-6546-4065-92FB-E0391DD3CC5E}" type="pres">
      <dgm:prSet presAssocID="{E751B4B3-1371-4AFB-9EC2-7323ED8756AF}" presName="compNode" presStyleCnt="0"/>
      <dgm:spPr/>
    </dgm:pt>
    <dgm:pt modelId="{DA5EFFD0-0153-4BF6-B1F4-72B6A51F828C}" type="pres">
      <dgm:prSet presAssocID="{E751B4B3-1371-4AFB-9EC2-7323ED8756AF}" presName="pictRect" presStyleLbl="node1" presStyleIdx="2" presStyleCnt="3"/>
      <dgm:spPr>
        <a:blipFill rotWithShape="1">
          <a:blip xmlns:r="http://schemas.openxmlformats.org/officeDocument/2006/relationships" r:embed="rId3"/>
          <a:stretch>
            <a:fillRect/>
          </a:stretch>
        </a:blipFill>
      </dgm:spPr>
    </dgm:pt>
    <dgm:pt modelId="{4BBC3BC3-C1B3-4F30-AFAC-A8B3B753D884}" type="pres">
      <dgm:prSet presAssocID="{E751B4B3-1371-4AFB-9EC2-7323ED8756AF}" presName="textRect" presStyleLbl="revTx" presStyleIdx="2" presStyleCnt="3">
        <dgm:presLayoutVars>
          <dgm:bulletEnabled val="1"/>
        </dgm:presLayoutVars>
      </dgm:prSet>
      <dgm:spPr/>
    </dgm:pt>
  </dgm:ptLst>
  <dgm:cxnLst>
    <dgm:cxn modelId="{CBAFD129-955C-43E5-8F55-782D30F657F2}" type="presOf" srcId="{F16CE6E4-442B-4409-B696-9EEA15F4FCE8}" destId="{C55D75E0-EC95-42A4-9FE5-BC10C587CAB8}" srcOrd="0" destOrd="0" presId="urn:microsoft.com/office/officeart/2005/8/layout/pList1"/>
    <dgm:cxn modelId="{B518F52E-4893-4DD4-8481-8C702FC33847}" type="presOf" srcId="{4D31F369-BD5D-46D6-8A55-FA2F7A449299}" destId="{843EBA92-462C-49B0-93CC-DA66CE323FC2}" srcOrd="0" destOrd="0" presId="urn:microsoft.com/office/officeart/2005/8/layout/pList1"/>
    <dgm:cxn modelId="{4C483B5F-084A-48AB-9BE8-3DF2FA9ED53F}" srcId="{F16CE6E4-442B-4409-B696-9EEA15F4FCE8}" destId="{E751B4B3-1371-4AFB-9EC2-7323ED8756AF}" srcOrd="2" destOrd="0" parTransId="{8CE15E0A-30CE-461F-8851-A9E0AED0EB7D}" sibTransId="{2265938E-8AD3-425F-A80E-38AD99DDA789}"/>
    <dgm:cxn modelId="{18B87371-53B4-4BFD-9189-4CF60E36DB92}" type="presOf" srcId="{A147CECA-9F38-4F98-8799-01AB12B765F6}" destId="{B9605FAE-6A48-4706-B755-C9C99DF89437}" srcOrd="0" destOrd="0" presId="urn:microsoft.com/office/officeart/2005/8/layout/pList1"/>
    <dgm:cxn modelId="{0273B284-7E22-4392-A657-8A3E5396B7A8}" srcId="{F16CE6E4-442B-4409-B696-9EEA15F4FCE8}" destId="{4D31F369-BD5D-46D6-8A55-FA2F7A449299}" srcOrd="1" destOrd="0" parTransId="{D74E7198-D438-4BFC-894C-64E7D7578CAD}" sibTransId="{A147CECA-9F38-4F98-8799-01AB12B765F6}"/>
    <dgm:cxn modelId="{5FED1C8F-4F91-4B08-A517-DF1013B60E03}" type="presOf" srcId="{E751B4B3-1371-4AFB-9EC2-7323ED8756AF}" destId="{4BBC3BC3-C1B3-4F30-AFAC-A8B3B753D884}" srcOrd="0" destOrd="0" presId="urn:microsoft.com/office/officeart/2005/8/layout/pList1"/>
    <dgm:cxn modelId="{3E067A95-266F-4442-9308-7FA34CD9D0E5}" type="presOf" srcId="{7CA0471D-0518-477D-B337-84609D23B947}" destId="{8A55357B-D396-4E5B-A0E6-67306DA2E94B}" srcOrd="0" destOrd="0" presId="urn:microsoft.com/office/officeart/2005/8/layout/pList1"/>
    <dgm:cxn modelId="{AF55AEBB-53D3-41AD-A9C8-A83134F2E018}" type="presOf" srcId="{156EAD0F-48F2-4646-8458-EA98B532FECF}" destId="{37DC2B81-4C22-4275-9477-936028897517}" srcOrd="0" destOrd="0" presId="urn:microsoft.com/office/officeart/2005/8/layout/pList1"/>
    <dgm:cxn modelId="{47509FC1-F526-4F40-BDCC-8C173E09133B}" srcId="{F16CE6E4-442B-4409-B696-9EEA15F4FCE8}" destId="{156EAD0F-48F2-4646-8458-EA98B532FECF}" srcOrd="0" destOrd="0" parTransId="{1E561CF0-877B-46D6-B621-88C893E0E346}" sibTransId="{7CA0471D-0518-477D-B337-84609D23B947}"/>
    <dgm:cxn modelId="{BE5243C8-A394-48A4-B7C3-CD898873ACC4}" type="presParOf" srcId="{C55D75E0-EC95-42A4-9FE5-BC10C587CAB8}" destId="{38FD6EE5-3CE8-4F86-8EE2-973244697266}" srcOrd="0" destOrd="0" presId="urn:microsoft.com/office/officeart/2005/8/layout/pList1"/>
    <dgm:cxn modelId="{A4084C64-FAF5-4612-9ECF-80C4EF21866A}" type="presParOf" srcId="{38FD6EE5-3CE8-4F86-8EE2-973244697266}" destId="{21AC64FA-E0FF-4033-8FED-170C1116FDDD}" srcOrd="0" destOrd="0" presId="urn:microsoft.com/office/officeart/2005/8/layout/pList1"/>
    <dgm:cxn modelId="{D64A979F-5053-49BA-9CD1-1FCD5EDF1B41}" type="presParOf" srcId="{38FD6EE5-3CE8-4F86-8EE2-973244697266}" destId="{37DC2B81-4C22-4275-9477-936028897517}" srcOrd="1" destOrd="0" presId="urn:microsoft.com/office/officeart/2005/8/layout/pList1"/>
    <dgm:cxn modelId="{350FFA0A-3001-4758-8E8C-D4A19B2453B7}" type="presParOf" srcId="{C55D75E0-EC95-42A4-9FE5-BC10C587CAB8}" destId="{8A55357B-D396-4E5B-A0E6-67306DA2E94B}" srcOrd="1" destOrd="0" presId="urn:microsoft.com/office/officeart/2005/8/layout/pList1"/>
    <dgm:cxn modelId="{2A08684C-E872-4169-BEF9-553F0490D02F}" type="presParOf" srcId="{C55D75E0-EC95-42A4-9FE5-BC10C587CAB8}" destId="{D26D9A6E-9D0B-49C1-B9E0-9E63589B3D35}" srcOrd="2" destOrd="0" presId="urn:microsoft.com/office/officeart/2005/8/layout/pList1"/>
    <dgm:cxn modelId="{72F39FBB-BAB7-48EE-9D4D-4C72B3BC5614}" type="presParOf" srcId="{D26D9A6E-9D0B-49C1-B9E0-9E63589B3D35}" destId="{DFDB944C-F973-4D34-962B-1B89CA89CC6B}" srcOrd="0" destOrd="0" presId="urn:microsoft.com/office/officeart/2005/8/layout/pList1"/>
    <dgm:cxn modelId="{21FF8B4F-15F1-4A38-A123-CC39C99E9B2D}" type="presParOf" srcId="{D26D9A6E-9D0B-49C1-B9E0-9E63589B3D35}" destId="{843EBA92-462C-49B0-93CC-DA66CE323FC2}" srcOrd="1" destOrd="0" presId="urn:microsoft.com/office/officeart/2005/8/layout/pList1"/>
    <dgm:cxn modelId="{0DC7DC93-9AA0-48B1-99A1-C95850B830FB}" type="presParOf" srcId="{C55D75E0-EC95-42A4-9FE5-BC10C587CAB8}" destId="{B9605FAE-6A48-4706-B755-C9C99DF89437}" srcOrd="3" destOrd="0" presId="urn:microsoft.com/office/officeart/2005/8/layout/pList1"/>
    <dgm:cxn modelId="{2D7CA074-74D7-4208-87DE-045242A49234}" type="presParOf" srcId="{C55D75E0-EC95-42A4-9FE5-BC10C587CAB8}" destId="{C79477FE-6546-4065-92FB-E0391DD3CC5E}" srcOrd="4" destOrd="0" presId="urn:microsoft.com/office/officeart/2005/8/layout/pList1"/>
    <dgm:cxn modelId="{FB7883F3-3729-422B-B3B6-05856462C02E}" type="presParOf" srcId="{C79477FE-6546-4065-92FB-E0391DD3CC5E}" destId="{DA5EFFD0-0153-4BF6-B1F4-72B6A51F828C}" srcOrd="0" destOrd="0" presId="urn:microsoft.com/office/officeart/2005/8/layout/pList1"/>
    <dgm:cxn modelId="{8C568950-0468-42A4-A3D3-105152BFB402}" type="presParOf" srcId="{C79477FE-6546-4065-92FB-E0391DD3CC5E}" destId="{4BBC3BC3-C1B3-4F30-AFAC-A8B3B753D884}"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57A170-5500-4C55-B04E-C3C8AE2BB14C}" type="doc">
      <dgm:prSet loTypeId="urn:microsoft.com/office/officeart/2005/8/layout/cycle6" loCatId="relationship" qsTypeId="urn:microsoft.com/office/officeart/2005/8/quickstyle/simple3" qsCatId="simple" csTypeId="urn:microsoft.com/office/officeart/2005/8/colors/accent0_1" csCatId="mainScheme" phldr="1"/>
      <dgm:spPr/>
      <dgm:t>
        <a:bodyPr/>
        <a:lstStyle/>
        <a:p>
          <a:endParaRPr lang="en-US"/>
        </a:p>
      </dgm:t>
    </dgm:pt>
    <dgm:pt modelId="{217D1D8B-0525-4360-8B8A-9990CD655AEF}">
      <dgm:prSet phldrT="[Text]"/>
      <dgm:spPr/>
      <dgm:t>
        <a:bodyPr/>
        <a:lstStyle/>
        <a:p>
          <a:r>
            <a:rPr lang="en-US" dirty="0"/>
            <a:t>Eat, drink or chew gum</a:t>
          </a:r>
        </a:p>
      </dgm:t>
    </dgm:pt>
    <dgm:pt modelId="{80D6985D-F35E-4893-BADE-E873014A2A44}" type="parTrans" cxnId="{EFB4CE7B-BC75-4080-8561-E670C1D9EDEA}">
      <dgm:prSet/>
      <dgm:spPr/>
      <dgm:t>
        <a:bodyPr/>
        <a:lstStyle/>
        <a:p>
          <a:endParaRPr lang="en-US"/>
        </a:p>
      </dgm:t>
    </dgm:pt>
    <dgm:pt modelId="{27400CBC-549E-43F8-89D4-D11C3FB56EAB}" type="sibTrans" cxnId="{EFB4CE7B-BC75-4080-8561-E670C1D9EDEA}">
      <dgm:prSet/>
      <dgm:spPr/>
      <dgm:t>
        <a:bodyPr/>
        <a:lstStyle/>
        <a:p>
          <a:endParaRPr lang="en-US"/>
        </a:p>
      </dgm:t>
    </dgm:pt>
    <dgm:pt modelId="{AB674F94-0709-42FE-8ED7-398D5EACF90E}">
      <dgm:prSet phldrT="[Text]"/>
      <dgm:spPr/>
      <dgm:t>
        <a:bodyPr/>
        <a:lstStyle/>
        <a:p>
          <a:r>
            <a:rPr lang="en-US" dirty="0"/>
            <a:t>Have shoulder length hair loose</a:t>
          </a:r>
        </a:p>
      </dgm:t>
    </dgm:pt>
    <dgm:pt modelId="{261C4CCC-61F1-4315-B71E-035BA4EB8E09}" type="parTrans" cxnId="{44BF15E5-A6BA-41B7-A576-FFA64BB75972}">
      <dgm:prSet/>
      <dgm:spPr/>
      <dgm:t>
        <a:bodyPr/>
        <a:lstStyle/>
        <a:p>
          <a:endParaRPr lang="en-US"/>
        </a:p>
      </dgm:t>
    </dgm:pt>
    <dgm:pt modelId="{13F88709-8BA9-4FB5-AF38-8195E67D6459}" type="sibTrans" cxnId="{44BF15E5-A6BA-41B7-A576-FFA64BB75972}">
      <dgm:prSet/>
      <dgm:spPr/>
      <dgm:t>
        <a:bodyPr/>
        <a:lstStyle/>
        <a:p>
          <a:endParaRPr lang="en-US"/>
        </a:p>
      </dgm:t>
    </dgm:pt>
    <dgm:pt modelId="{F1A2D5E6-9DD9-4EFC-B3E4-272FA2A58BBC}">
      <dgm:prSet phldrT="[Text]"/>
      <dgm:spPr/>
      <dgm:t>
        <a:bodyPr/>
        <a:lstStyle/>
        <a:p>
          <a:r>
            <a:rPr lang="en-US" dirty="0"/>
            <a:t>Use cell phone</a:t>
          </a:r>
        </a:p>
      </dgm:t>
    </dgm:pt>
    <dgm:pt modelId="{87A018FF-528F-4ACD-81D2-5F0A3F24A5D2}" type="parTrans" cxnId="{F224E24C-76F9-415D-AEC0-FCDC01809912}">
      <dgm:prSet/>
      <dgm:spPr/>
      <dgm:t>
        <a:bodyPr/>
        <a:lstStyle/>
        <a:p>
          <a:endParaRPr lang="en-US"/>
        </a:p>
      </dgm:t>
    </dgm:pt>
    <dgm:pt modelId="{F0AD8EC0-5C33-471E-9D48-CF5BB438C2DA}" type="sibTrans" cxnId="{F224E24C-76F9-415D-AEC0-FCDC01809912}">
      <dgm:prSet/>
      <dgm:spPr/>
      <dgm:t>
        <a:bodyPr/>
        <a:lstStyle/>
        <a:p>
          <a:endParaRPr lang="en-US"/>
        </a:p>
      </dgm:t>
    </dgm:pt>
    <dgm:pt modelId="{854C384B-BF5F-47B7-87AA-FA98271E9D94}">
      <dgm:prSet phldrT="[Text]"/>
      <dgm:spPr/>
      <dgm:t>
        <a:bodyPr/>
        <a:lstStyle/>
        <a:p>
          <a:r>
            <a:rPr lang="en-US" dirty="0"/>
            <a:t>Store personal belongings</a:t>
          </a:r>
        </a:p>
      </dgm:t>
    </dgm:pt>
    <dgm:pt modelId="{F0E2B301-1BED-417B-B3C3-91B713D077BD}" type="parTrans" cxnId="{28B9AEF1-E0D5-4AA9-9A7B-28B8F7E35A30}">
      <dgm:prSet/>
      <dgm:spPr/>
      <dgm:t>
        <a:bodyPr/>
        <a:lstStyle/>
        <a:p>
          <a:endParaRPr lang="en-US"/>
        </a:p>
      </dgm:t>
    </dgm:pt>
    <dgm:pt modelId="{33213A7A-9E35-47C8-8AD6-C892D3775B30}" type="sibTrans" cxnId="{28B9AEF1-E0D5-4AA9-9A7B-28B8F7E35A30}">
      <dgm:prSet/>
      <dgm:spPr/>
      <dgm:t>
        <a:bodyPr/>
        <a:lstStyle/>
        <a:p>
          <a:endParaRPr lang="en-US"/>
        </a:p>
      </dgm:t>
    </dgm:pt>
    <dgm:pt modelId="{62948BE2-DEB4-406E-A766-EE15D9D4C76F}">
      <dgm:prSet phldrT="[Text]"/>
      <dgm:spPr/>
      <dgm:t>
        <a:bodyPr/>
        <a:lstStyle/>
        <a:p>
          <a:r>
            <a:rPr lang="en-US" dirty="0"/>
            <a:t>Apply lip gloss or cosmetics</a:t>
          </a:r>
        </a:p>
      </dgm:t>
    </dgm:pt>
    <dgm:pt modelId="{A8EEF270-6F78-456F-98F8-1033E078368B}" type="parTrans" cxnId="{3622FB9E-45F5-41AA-9B52-164F5909CF58}">
      <dgm:prSet/>
      <dgm:spPr/>
      <dgm:t>
        <a:bodyPr/>
        <a:lstStyle/>
        <a:p>
          <a:endParaRPr lang="en-US"/>
        </a:p>
      </dgm:t>
    </dgm:pt>
    <dgm:pt modelId="{C72D53A8-4B21-486E-8079-3F325998E8AD}" type="sibTrans" cxnId="{3622FB9E-45F5-41AA-9B52-164F5909CF58}">
      <dgm:prSet/>
      <dgm:spPr/>
      <dgm:t>
        <a:bodyPr/>
        <a:lstStyle/>
        <a:p>
          <a:endParaRPr lang="en-US"/>
        </a:p>
      </dgm:t>
    </dgm:pt>
    <dgm:pt modelId="{CA4859B0-9754-440F-96A4-1504D49BCD6F}" type="pres">
      <dgm:prSet presAssocID="{3057A170-5500-4C55-B04E-C3C8AE2BB14C}" presName="cycle" presStyleCnt="0">
        <dgm:presLayoutVars>
          <dgm:dir/>
          <dgm:resizeHandles val="exact"/>
        </dgm:presLayoutVars>
      </dgm:prSet>
      <dgm:spPr/>
    </dgm:pt>
    <dgm:pt modelId="{AD8CA44B-EEAA-4EAC-BE6F-E2C582488B54}" type="pres">
      <dgm:prSet presAssocID="{217D1D8B-0525-4360-8B8A-9990CD655AEF}" presName="node" presStyleLbl="node1" presStyleIdx="0" presStyleCnt="5">
        <dgm:presLayoutVars>
          <dgm:bulletEnabled val="1"/>
        </dgm:presLayoutVars>
      </dgm:prSet>
      <dgm:spPr/>
    </dgm:pt>
    <dgm:pt modelId="{CD895DF8-C143-4641-82EA-56EA6AAA2D47}" type="pres">
      <dgm:prSet presAssocID="{217D1D8B-0525-4360-8B8A-9990CD655AEF}" presName="spNode" presStyleCnt="0"/>
      <dgm:spPr/>
    </dgm:pt>
    <dgm:pt modelId="{DB856FE3-C094-4F2D-9D56-B7019A6A8BC6}" type="pres">
      <dgm:prSet presAssocID="{27400CBC-549E-43F8-89D4-D11C3FB56EAB}" presName="sibTrans" presStyleLbl="sibTrans1D1" presStyleIdx="0" presStyleCnt="5"/>
      <dgm:spPr/>
    </dgm:pt>
    <dgm:pt modelId="{0E14F9DB-50E5-415F-9B7B-C5B048E11373}" type="pres">
      <dgm:prSet presAssocID="{AB674F94-0709-42FE-8ED7-398D5EACF90E}" presName="node" presStyleLbl="node1" presStyleIdx="1" presStyleCnt="5">
        <dgm:presLayoutVars>
          <dgm:bulletEnabled val="1"/>
        </dgm:presLayoutVars>
      </dgm:prSet>
      <dgm:spPr/>
    </dgm:pt>
    <dgm:pt modelId="{F942DB8F-D5FA-4978-A044-F15A5D479E9F}" type="pres">
      <dgm:prSet presAssocID="{AB674F94-0709-42FE-8ED7-398D5EACF90E}" presName="spNode" presStyleCnt="0"/>
      <dgm:spPr/>
    </dgm:pt>
    <dgm:pt modelId="{BBDE5F3A-5455-4E46-80D0-B233C194D671}" type="pres">
      <dgm:prSet presAssocID="{13F88709-8BA9-4FB5-AF38-8195E67D6459}" presName="sibTrans" presStyleLbl="sibTrans1D1" presStyleIdx="1" presStyleCnt="5"/>
      <dgm:spPr/>
    </dgm:pt>
    <dgm:pt modelId="{CD79F141-A4AE-4ECA-8905-89093F819D01}" type="pres">
      <dgm:prSet presAssocID="{F1A2D5E6-9DD9-4EFC-B3E4-272FA2A58BBC}" presName="node" presStyleLbl="node1" presStyleIdx="2" presStyleCnt="5">
        <dgm:presLayoutVars>
          <dgm:bulletEnabled val="1"/>
        </dgm:presLayoutVars>
      </dgm:prSet>
      <dgm:spPr/>
    </dgm:pt>
    <dgm:pt modelId="{051D96C3-B033-4334-975E-30240B710541}" type="pres">
      <dgm:prSet presAssocID="{F1A2D5E6-9DD9-4EFC-B3E4-272FA2A58BBC}" presName="spNode" presStyleCnt="0"/>
      <dgm:spPr/>
    </dgm:pt>
    <dgm:pt modelId="{57788883-2F82-43DD-99E4-36F98C37FA09}" type="pres">
      <dgm:prSet presAssocID="{F0AD8EC0-5C33-471E-9D48-CF5BB438C2DA}" presName="sibTrans" presStyleLbl="sibTrans1D1" presStyleIdx="2" presStyleCnt="5"/>
      <dgm:spPr/>
    </dgm:pt>
    <dgm:pt modelId="{94DE4D91-9E4B-4203-A6AB-9B70D10609F8}" type="pres">
      <dgm:prSet presAssocID="{854C384B-BF5F-47B7-87AA-FA98271E9D94}" presName="node" presStyleLbl="node1" presStyleIdx="3" presStyleCnt="5">
        <dgm:presLayoutVars>
          <dgm:bulletEnabled val="1"/>
        </dgm:presLayoutVars>
      </dgm:prSet>
      <dgm:spPr/>
    </dgm:pt>
    <dgm:pt modelId="{3E75D007-4C73-4587-8DE2-60ECB4BED47E}" type="pres">
      <dgm:prSet presAssocID="{854C384B-BF5F-47B7-87AA-FA98271E9D94}" presName="spNode" presStyleCnt="0"/>
      <dgm:spPr/>
    </dgm:pt>
    <dgm:pt modelId="{44970B4F-C2E2-4E16-B66C-E2709A84119D}" type="pres">
      <dgm:prSet presAssocID="{33213A7A-9E35-47C8-8AD6-C892D3775B30}" presName="sibTrans" presStyleLbl="sibTrans1D1" presStyleIdx="3" presStyleCnt="5"/>
      <dgm:spPr/>
    </dgm:pt>
    <dgm:pt modelId="{2930126E-5808-47E2-B783-9F49327469DF}" type="pres">
      <dgm:prSet presAssocID="{62948BE2-DEB4-406E-A766-EE15D9D4C76F}" presName="node" presStyleLbl="node1" presStyleIdx="4" presStyleCnt="5">
        <dgm:presLayoutVars>
          <dgm:bulletEnabled val="1"/>
        </dgm:presLayoutVars>
      </dgm:prSet>
      <dgm:spPr/>
    </dgm:pt>
    <dgm:pt modelId="{A9C6804A-A71E-4B8E-8748-A50617106F31}" type="pres">
      <dgm:prSet presAssocID="{62948BE2-DEB4-406E-A766-EE15D9D4C76F}" presName="spNode" presStyleCnt="0"/>
      <dgm:spPr/>
    </dgm:pt>
    <dgm:pt modelId="{5353851D-44E1-499C-AF07-513A6C7DA3AB}" type="pres">
      <dgm:prSet presAssocID="{C72D53A8-4B21-486E-8079-3F325998E8AD}" presName="sibTrans" presStyleLbl="sibTrans1D1" presStyleIdx="4" presStyleCnt="5"/>
      <dgm:spPr/>
    </dgm:pt>
  </dgm:ptLst>
  <dgm:cxnLst>
    <dgm:cxn modelId="{EE4FB50C-18F5-4353-9849-4D5AD1EA3D21}" type="presOf" srcId="{AB674F94-0709-42FE-8ED7-398D5EACF90E}" destId="{0E14F9DB-50E5-415F-9B7B-C5B048E11373}" srcOrd="0" destOrd="0" presId="urn:microsoft.com/office/officeart/2005/8/layout/cycle6"/>
    <dgm:cxn modelId="{6343CA1D-DA5A-462D-BDFE-E832AC2435E0}" type="presOf" srcId="{3057A170-5500-4C55-B04E-C3C8AE2BB14C}" destId="{CA4859B0-9754-440F-96A4-1504D49BCD6F}" srcOrd="0" destOrd="0" presId="urn:microsoft.com/office/officeart/2005/8/layout/cycle6"/>
    <dgm:cxn modelId="{F224E24C-76F9-415D-AEC0-FCDC01809912}" srcId="{3057A170-5500-4C55-B04E-C3C8AE2BB14C}" destId="{F1A2D5E6-9DD9-4EFC-B3E4-272FA2A58BBC}" srcOrd="2" destOrd="0" parTransId="{87A018FF-528F-4ACD-81D2-5F0A3F24A5D2}" sibTransId="{F0AD8EC0-5C33-471E-9D48-CF5BB438C2DA}"/>
    <dgm:cxn modelId="{9CEB6553-5870-473A-BACB-7B821824034A}" type="presOf" srcId="{C72D53A8-4B21-486E-8079-3F325998E8AD}" destId="{5353851D-44E1-499C-AF07-513A6C7DA3AB}" srcOrd="0" destOrd="0" presId="urn:microsoft.com/office/officeart/2005/8/layout/cycle6"/>
    <dgm:cxn modelId="{47314575-B365-4B5D-9885-D763992279A3}" type="presOf" srcId="{27400CBC-549E-43F8-89D4-D11C3FB56EAB}" destId="{DB856FE3-C094-4F2D-9D56-B7019A6A8BC6}" srcOrd="0" destOrd="0" presId="urn:microsoft.com/office/officeart/2005/8/layout/cycle6"/>
    <dgm:cxn modelId="{B3998F79-F113-41BD-A3F7-222604E7F7CE}" type="presOf" srcId="{F0AD8EC0-5C33-471E-9D48-CF5BB438C2DA}" destId="{57788883-2F82-43DD-99E4-36F98C37FA09}" srcOrd="0" destOrd="0" presId="urn:microsoft.com/office/officeart/2005/8/layout/cycle6"/>
    <dgm:cxn modelId="{1B7F807A-DD74-44D6-986F-D7D49B294E81}" type="presOf" srcId="{13F88709-8BA9-4FB5-AF38-8195E67D6459}" destId="{BBDE5F3A-5455-4E46-80D0-B233C194D671}" srcOrd="0" destOrd="0" presId="urn:microsoft.com/office/officeart/2005/8/layout/cycle6"/>
    <dgm:cxn modelId="{EFB4CE7B-BC75-4080-8561-E670C1D9EDEA}" srcId="{3057A170-5500-4C55-B04E-C3C8AE2BB14C}" destId="{217D1D8B-0525-4360-8B8A-9990CD655AEF}" srcOrd="0" destOrd="0" parTransId="{80D6985D-F35E-4893-BADE-E873014A2A44}" sibTransId="{27400CBC-549E-43F8-89D4-D11C3FB56EAB}"/>
    <dgm:cxn modelId="{F1C9907E-F6AB-4D9F-8CB1-A0C411DF5EBD}" type="presOf" srcId="{F1A2D5E6-9DD9-4EFC-B3E4-272FA2A58BBC}" destId="{CD79F141-A4AE-4ECA-8905-89093F819D01}" srcOrd="0" destOrd="0" presId="urn:microsoft.com/office/officeart/2005/8/layout/cycle6"/>
    <dgm:cxn modelId="{3563ED86-D945-487C-A8CC-4756CB981D21}" type="presOf" srcId="{62948BE2-DEB4-406E-A766-EE15D9D4C76F}" destId="{2930126E-5808-47E2-B783-9F49327469DF}" srcOrd="0" destOrd="0" presId="urn:microsoft.com/office/officeart/2005/8/layout/cycle6"/>
    <dgm:cxn modelId="{3622FB9E-45F5-41AA-9B52-164F5909CF58}" srcId="{3057A170-5500-4C55-B04E-C3C8AE2BB14C}" destId="{62948BE2-DEB4-406E-A766-EE15D9D4C76F}" srcOrd="4" destOrd="0" parTransId="{A8EEF270-6F78-456F-98F8-1033E078368B}" sibTransId="{C72D53A8-4B21-486E-8079-3F325998E8AD}"/>
    <dgm:cxn modelId="{382B16D4-84F7-4F8E-A2E6-A6998FD2C98F}" type="presOf" srcId="{217D1D8B-0525-4360-8B8A-9990CD655AEF}" destId="{AD8CA44B-EEAA-4EAC-BE6F-E2C582488B54}" srcOrd="0" destOrd="0" presId="urn:microsoft.com/office/officeart/2005/8/layout/cycle6"/>
    <dgm:cxn modelId="{77F9FAE4-7BB2-4920-9BBD-C72D1DDA7C7A}" type="presOf" srcId="{854C384B-BF5F-47B7-87AA-FA98271E9D94}" destId="{94DE4D91-9E4B-4203-A6AB-9B70D10609F8}" srcOrd="0" destOrd="0" presId="urn:microsoft.com/office/officeart/2005/8/layout/cycle6"/>
    <dgm:cxn modelId="{44BF15E5-A6BA-41B7-A576-FFA64BB75972}" srcId="{3057A170-5500-4C55-B04E-C3C8AE2BB14C}" destId="{AB674F94-0709-42FE-8ED7-398D5EACF90E}" srcOrd="1" destOrd="0" parTransId="{261C4CCC-61F1-4315-B71E-035BA4EB8E09}" sibTransId="{13F88709-8BA9-4FB5-AF38-8195E67D6459}"/>
    <dgm:cxn modelId="{A15837E9-C401-4AA0-8F10-C9C442BAF041}" type="presOf" srcId="{33213A7A-9E35-47C8-8AD6-C892D3775B30}" destId="{44970B4F-C2E2-4E16-B66C-E2709A84119D}" srcOrd="0" destOrd="0" presId="urn:microsoft.com/office/officeart/2005/8/layout/cycle6"/>
    <dgm:cxn modelId="{28B9AEF1-E0D5-4AA9-9A7B-28B8F7E35A30}" srcId="{3057A170-5500-4C55-B04E-C3C8AE2BB14C}" destId="{854C384B-BF5F-47B7-87AA-FA98271E9D94}" srcOrd="3" destOrd="0" parTransId="{F0E2B301-1BED-417B-B3C3-91B713D077BD}" sibTransId="{33213A7A-9E35-47C8-8AD6-C892D3775B30}"/>
    <dgm:cxn modelId="{95DB4D6D-20C3-4CC0-9DCC-942635984452}" type="presParOf" srcId="{CA4859B0-9754-440F-96A4-1504D49BCD6F}" destId="{AD8CA44B-EEAA-4EAC-BE6F-E2C582488B54}" srcOrd="0" destOrd="0" presId="urn:microsoft.com/office/officeart/2005/8/layout/cycle6"/>
    <dgm:cxn modelId="{F915F790-864B-4D12-8535-2E1974334C8F}" type="presParOf" srcId="{CA4859B0-9754-440F-96A4-1504D49BCD6F}" destId="{CD895DF8-C143-4641-82EA-56EA6AAA2D47}" srcOrd="1" destOrd="0" presId="urn:microsoft.com/office/officeart/2005/8/layout/cycle6"/>
    <dgm:cxn modelId="{EF34D3CC-7697-4D3B-A6F8-28C3942AFAEF}" type="presParOf" srcId="{CA4859B0-9754-440F-96A4-1504D49BCD6F}" destId="{DB856FE3-C094-4F2D-9D56-B7019A6A8BC6}" srcOrd="2" destOrd="0" presId="urn:microsoft.com/office/officeart/2005/8/layout/cycle6"/>
    <dgm:cxn modelId="{B719B0E8-DA6F-44BF-B539-4453678EFA19}" type="presParOf" srcId="{CA4859B0-9754-440F-96A4-1504D49BCD6F}" destId="{0E14F9DB-50E5-415F-9B7B-C5B048E11373}" srcOrd="3" destOrd="0" presId="urn:microsoft.com/office/officeart/2005/8/layout/cycle6"/>
    <dgm:cxn modelId="{C7D38C39-0B0E-4FF1-B9D1-E4514AB2AAB9}" type="presParOf" srcId="{CA4859B0-9754-440F-96A4-1504D49BCD6F}" destId="{F942DB8F-D5FA-4978-A044-F15A5D479E9F}" srcOrd="4" destOrd="0" presId="urn:microsoft.com/office/officeart/2005/8/layout/cycle6"/>
    <dgm:cxn modelId="{34DDDA42-D292-4F9E-A6C0-F5A6F7696538}" type="presParOf" srcId="{CA4859B0-9754-440F-96A4-1504D49BCD6F}" destId="{BBDE5F3A-5455-4E46-80D0-B233C194D671}" srcOrd="5" destOrd="0" presId="urn:microsoft.com/office/officeart/2005/8/layout/cycle6"/>
    <dgm:cxn modelId="{3BF638B4-7299-43DB-9A33-79C0703A8391}" type="presParOf" srcId="{CA4859B0-9754-440F-96A4-1504D49BCD6F}" destId="{CD79F141-A4AE-4ECA-8905-89093F819D01}" srcOrd="6" destOrd="0" presId="urn:microsoft.com/office/officeart/2005/8/layout/cycle6"/>
    <dgm:cxn modelId="{2E031A44-1C1B-4E4F-B40D-0162DEAD084B}" type="presParOf" srcId="{CA4859B0-9754-440F-96A4-1504D49BCD6F}" destId="{051D96C3-B033-4334-975E-30240B710541}" srcOrd="7" destOrd="0" presId="urn:microsoft.com/office/officeart/2005/8/layout/cycle6"/>
    <dgm:cxn modelId="{A18A0F62-D382-4661-B999-BAC7274A825F}" type="presParOf" srcId="{CA4859B0-9754-440F-96A4-1504D49BCD6F}" destId="{57788883-2F82-43DD-99E4-36F98C37FA09}" srcOrd="8" destOrd="0" presId="urn:microsoft.com/office/officeart/2005/8/layout/cycle6"/>
    <dgm:cxn modelId="{B2C48DF1-FB0A-4E57-96BB-34F0C0CF4514}" type="presParOf" srcId="{CA4859B0-9754-440F-96A4-1504D49BCD6F}" destId="{94DE4D91-9E4B-4203-A6AB-9B70D10609F8}" srcOrd="9" destOrd="0" presId="urn:microsoft.com/office/officeart/2005/8/layout/cycle6"/>
    <dgm:cxn modelId="{0A60F001-F5CF-48C9-B05E-6D39C27926C5}" type="presParOf" srcId="{CA4859B0-9754-440F-96A4-1504D49BCD6F}" destId="{3E75D007-4C73-4587-8DE2-60ECB4BED47E}" srcOrd="10" destOrd="0" presId="urn:microsoft.com/office/officeart/2005/8/layout/cycle6"/>
    <dgm:cxn modelId="{FDB22083-E414-4F3F-8CF0-8E9492D08C94}" type="presParOf" srcId="{CA4859B0-9754-440F-96A4-1504D49BCD6F}" destId="{44970B4F-C2E2-4E16-B66C-E2709A84119D}" srcOrd="11" destOrd="0" presId="urn:microsoft.com/office/officeart/2005/8/layout/cycle6"/>
    <dgm:cxn modelId="{B2A31B30-B8B0-4410-81D5-E7FB78909B61}" type="presParOf" srcId="{CA4859B0-9754-440F-96A4-1504D49BCD6F}" destId="{2930126E-5808-47E2-B783-9F49327469DF}" srcOrd="12" destOrd="0" presId="urn:microsoft.com/office/officeart/2005/8/layout/cycle6"/>
    <dgm:cxn modelId="{759B6B8F-5F7E-40A6-8E04-B2139A23F3F5}" type="presParOf" srcId="{CA4859B0-9754-440F-96A4-1504D49BCD6F}" destId="{A9C6804A-A71E-4B8E-8748-A50617106F31}" srcOrd="13" destOrd="0" presId="urn:microsoft.com/office/officeart/2005/8/layout/cycle6"/>
    <dgm:cxn modelId="{829F7524-2EEB-4BA9-987B-86C45F6CF943}" type="presParOf" srcId="{CA4859B0-9754-440F-96A4-1504D49BCD6F}" destId="{5353851D-44E1-499C-AF07-513A6C7DA3AB}"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E01856-D0B8-4C28-A0F3-EF04532F754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FDBAF42-6929-4DE3-95F7-B5B80150E816}">
      <dgm:prSet phldrT="[Text]" custT="1"/>
      <dgm:spPr/>
      <dgm:t>
        <a:bodyPr/>
        <a:lstStyle/>
        <a:p>
          <a:r>
            <a:rPr lang="en-US" sz="2000" b="1" dirty="0"/>
            <a:t>RACE</a:t>
          </a:r>
        </a:p>
      </dgm:t>
    </dgm:pt>
    <dgm:pt modelId="{291D7E4D-BFEA-4142-9422-EBF33D0E5B3C}" type="parTrans" cxnId="{63303610-AE4B-4F30-A902-3D4ABFD54133}">
      <dgm:prSet/>
      <dgm:spPr/>
      <dgm:t>
        <a:bodyPr/>
        <a:lstStyle/>
        <a:p>
          <a:endParaRPr lang="en-US"/>
        </a:p>
      </dgm:t>
    </dgm:pt>
    <dgm:pt modelId="{C5B2A5DC-EADB-4531-99A7-AEC2BC808CF9}" type="sibTrans" cxnId="{63303610-AE4B-4F30-A902-3D4ABFD54133}">
      <dgm:prSet/>
      <dgm:spPr/>
      <dgm:t>
        <a:bodyPr/>
        <a:lstStyle/>
        <a:p>
          <a:endParaRPr lang="en-US"/>
        </a:p>
      </dgm:t>
    </dgm:pt>
    <dgm:pt modelId="{2316C60D-9F06-4B53-9E9C-93A1921F8E1C}">
      <dgm:prSet phldrT="[Text]" custT="1"/>
      <dgm:spPr/>
      <dgm:t>
        <a:bodyPr/>
        <a:lstStyle/>
        <a:p>
          <a:r>
            <a:rPr lang="en-US" sz="2200" b="1" dirty="0"/>
            <a:t>R</a:t>
          </a:r>
          <a:r>
            <a:rPr lang="en-US" sz="2200" dirty="0"/>
            <a:t>escue, </a:t>
          </a:r>
          <a:r>
            <a:rPr lang="en-US" sz="2200" b="1" dirty="0"/>
            <a:t>A</a:t>
          </a:r>
          <a:r>
            <a:rPr lang="en-US" sz="2200" dirty="0"/>
            <a:t>lert, </a:t>
          </a:r>
          <a:r>
            <a:rPr lang="en-US" sz="2200" b="1" dirty="0"/>
            <a:t>C</a:t>
          </a:r>
          <a:r>
            <a:rPr lang="en-US" sz="2200" dirty="0"/>
            <a:t>onfine, </a:t>
          </a:r>
          <a:r>
            <a:rPr lang="en-US" sz="2200" b="1" dirty="0"/>
            <a:t>E</a:t>
          </a:r>
          <a:r>
            <a:rPr lang="en-US" sz="2200" dirty="0"/>
            <a:t>xtinguish, </a:t>
          </a:r>
          <a:r>
            <a:rPr lang="en-US" sz="2200" b="1" dirty="0"/>
            <a:t>E</a:t>
          </a:r>
          <a:r>
            <a:rPr lang="en-US" sz="2200" dirty="0"/>
            <a:t>vacuate</a:t>
          </a:r>
        </a:p>
      </dgm:t>
    </dgm:pt>
    <dgm:pt modelId="{3FCD29D0-85C2-49E7-B89C-D15796BDB997}" type="parTrans" cxnId="{19CCD426-DEC5-434A-87D6-E0B710CF96C4}">
      <dgm:prSet/>
      <dgm:spPr/>
      <dgm:t>
        <a:bodyPr/>
        <a:lstStyle/>
        <a:p>
          <a:endParaRPr lang="en-US"/>
        </a:p>
      </dgm:t>
    </dgm:pt>
    <dgm:pt modelId="{39611E8E-B222-4941-9A51-C1731504BFF2}" type="sibTrans" cxnId="{19CCD426-DEC5-434A-87D6-E0B710CF96C4}">
      <dgm:prSet/>
      <dgm:spPr/>
      <dgm:t>
        <a:bodyPr/>
        <a:lstStyle/>
        <a:p>
          <a:endParaRPr lang="en-US"/>
        </a:p>
      </dgm:t>
    </dgm:pt>
    <dgm:pt modelId="{8F5B3C68-CF5D-4532-8F94-B97136E5E5AE}">
      <dgm:prSet phldrT="[Text]" custT="1"/>
      <dgm:spPr/>
      <dgm:t>
        <a:bodyPr/>
        <a:lstStyle/>
        <a:p>
          <a:r>
            <a:rPr lang="en-US" sz="2000" b="1" dirty="0"/>
            <a:t>Smell smoke</a:t>
          </a:r>
        </a:p>
      </dgm:t>
    </dgm:pt>
    <dgm:pt modelId="{5BB7D7DF-15D0-4F36-AA00-D507BB31A74D}" type="parTrans" cxnId="{4E2CE3B2-256E-4767-AC86-B16209AF6CC7}">
      <dgm:prSet/>
      <dgm:spPr/>
      <dgm:t>
        <a:bodyPr/>
        <a:lstStyle/>
        <a:p>
          <a:endParaRPr lang="en-US"/>
        </a:p>
      </dgm:t>
    </dgm:pt>
    <dgm:pt modelId="{03BA0D6A-233E-4C99-B076-BFADFEFDCC89}" type="sibTrans" cxnId="{4E2CE3B2-256E-4767-AC86-B16209AF6CC7}">
      <dgm:prSet/>
      <dgm:spPr/>
      <dgm:t>
        <a:bodyPr/>
        <a:lstStyle/>
        <a:p>
          <a:endParaRPr lang="en-US"/>
        </a:p>
      </dgm:t>
    </dgm:pt>
    <dgm:pt modelId="{4B869134-FC29-4476-979A-28F006BC8D4D}">
      <dgm:prSet phldrT="[Text]" custT="1"/>
      <dgm:spPr/>
      <dgm:t>
        <a:bodyPr/>
        <a:lstStyle/>
        <a:p>
          <a:r>
            <a:rPr lang="en-US" sz="2000" b="1" dirty="0"/>
            <a:t>PASS</a:t>
          </a:r>
        </a:p>
      </dgm:t>
    </dgm:pt>
    <dgm:pt modelId="{0DDA40DD-C51E-4ABB-B3D2-C59F192EDE9C}" type="parTrans" cxnId="{501E3B1F-769F-4CEC-A80F-384DFBEC24FA}">
      <dgm:prSet/>
      <dgm:spPr/>
      <dgm:t>
        <a:bodyPr/>
        <a:lstStyle/>
        <a:p>
          <a:endParaRPr lang="en-US"/>
        </a:p>
      </dgm:t>
    </dgm:pt>
    <dgm:pt modelId="{726548D2-EE5B-4293-96ED-898E2ABB88CF}" type="sibTrans" cxnId="{501E3B1F-769F-4CEC-A80F-384DFBEC24FA}">
      <dgm:prSet/>
      <dgm:spPr/>
      <dgm:t>
        <a:bodyPr/>
        <a:lstStyle/>
        <a:p>
          <a:endParaRPr lang="en-US"/>
        </a:p>
      </dgm:t>
    </dgm:pt>
    <dgm:pt modelId="{FD2A96D4-2169-405C-97DF-F9F6A5BED325}">
      <dgm:prSet phldrT="[Text]"/>
      <dgm:spPr/>
      <dgm:t>
        <a:bodyPr/>
        <a:lstStyle/>
        <a:p>
          <a:r>
            <a:rPr lang="en-US" dirty="0"/>
            <a:t>Dial 888 and provide location &amp; source</a:t>
          </a:r>
        </a:p>
      </dgm:t>
    </dgm:pt>
    <dgm:pt modelId="{5FB1F050-7C63-4987-9BE3-8954FBCE9F0C}" type="parTrans" cxnId="{11DCC5A4-228E-47B5-BF73-A26A2B39D196}">
      <dgm:prSet/>
      <dgm:spPr/>
      <dgm:t>
        <a:bodyPr/>
        <a:lstStyle/>
        <a:p>
          <a:endParaRPr lang="en-US"/>
        </a:p>
      </dgm:t>
    </dgm:pt>
    <dgm:pt modelId="{A692BCBA-2EBD-4CB2-A808-0902A12E2074}" type="sibTrans" cxnId="{11DCC5A4-228E-47B5-BF73-A26A2B39D196}">
      <dgm:prSet/>
      <dgm:spPr/>
      <dgm:t>
        <a:bodyPr/>
        <a:lstStyle/>
        <a:p>
          <a:endParaRPr lang="en-US"/>
        </a:p>
      </dgm:t>
    </dgm:pt>
    <dgm:pt modelId="{74CEE1D5-B236-482C-B683-0DBCCE355D3C}">
      <dgm:prSet phldrT="[Text]" custT="1"/>
      <dgm:spPr/>
      <dgm:t>
        <a:bodyPr/>
        <a:lstStyle/>
        <a:p>
          <a:r>
            <a:rPr lang="en-US" sz="2200" b="1" dirty="0"/>
            <a:t>P</a:t>
          </a:r>
          <a:r>
            <a:rPr lang="en-US" sz="2200" dirty="0"/>
            <a:t>ull, </a:t>
          </a:r>
          <a:r>
            <a:rPr lang="en-US" sz="2200" b="1" dirty="0"/>
            <a:t>A</a:t>
          </a:r>
          <a:r>
            <a:rPr lang="en-US" sz="2200" dirty="0"/>
            <a:t>im, </a:t>
          </a:r>
          <a:r>
            <a:rPr lang="en-US" sz="2200" b="1" dirty="0"/>
            <a:t>S</a:t>
          </a:r>
          <a:r>
            <a:rPr lang="en-US" sz="2200" dirty="0"/>
            <a:t>queeze, </a:t>
          </a:r>
          <a:r>
            <a:rPr lang="en-US" sz="2200" b="1" dirty="0"/>
            <a:t>S</a:t>
          </a:r>
          <a:r>
            <a:rPr lang="en-US" sz="2200" dirty="0"/>
            <a:t>weep</a:t>
          </a:r>
        </a:p>
      </dgm:t>
    </dgm:pt>
    <dgm:pt modelId="{319AF419-BB35-4BEA-817C-8800DBEB72E0}" type="parTrans" cxnId="{16491DA3-F4AD-47D7-9814-52BA6C609D3C}">
      <dgm:prSet/>
      <dgm:spPr/>
      <dgm:t>
        <a:bodyPr/>
        <a:lstStyle/>
        <a:p>
          <a:endParaRPr lang="en-US"/>
        </a:p>
      </dgm:t>
    </dgm:pt>
    <dgm:pt modelId="{7D4B551E-57B3-4BFE-B1A3-3398EB19B203}" type="sibTrans" cxnId="{16491DA3-F4AD-47D7-9814-52BA6C609D3C}">
      <dgm:prSet/>
      <dgm:spPr/>
      <dgm:t>
        <a:bodyPr/>
        <a:lstStyle/>
        <a:p>
          <a:endParaRPr lang="en-US"/>
        </a:p>
      </dgm:t>
    </dgm:pt>
    <dgm:pt modelId="{6ECE536B-0A5E-4E98-97F3-22CE469829E8}">
      <dgm:prSet phldrT="[Text]"/>
      <dgm:spPr/>
      <dgm:t>
        <a:bodyPr/>
        <a:lstStyle/>
        <a:p>
          <a:r>
            <a:rPr lang="en-US" dirty="0"/>
            <a:t>Pull fire alarm if you see fire</a:t>
          </a:r>
        </a:p>
      </dgm:t>
    </dgm:pt>
    <dgm:pt modelId="{27F0C2D1-1FB8-43F7-BF64-2D64C2064085}" type="parTrans" cxnId="{98C64CC2-DA44-42EA-A66C-01C567ABA0AC}">
      <dgm:prSet/>
      <dgm:spPr/>
      <dgm:t>
        <a:bodyPr/>
        <a:lstStyle/>
        <a:p>
          <a:endParaRPr lang="en-US"/>
        </a:p>
      </dgm:t>
    </dgm:pt>
    <dgm:pt modelId="{BDEE2941-5DEA-49EC-8181-AF998F5DB914}" type="sibTrans" cxnId="{98C64CC2-DA44-42EA-A66C-01C567ABA0AC}">
      <dgm:prSet/>
      <dgm:spPr/>
      <dgm:t>
        <a:bodyPr/>
        <a:lstStyle/>
        <a:p>
          <a:endParaRPr lang="en-US"/>
        </a:p>
      </dgm:t>
    </dgm:pt>
    <dgm:pt modelId="{F9A28786-3D57-4F2A-956E-1AD20C351460}" type="pres">
      <dgm:prSet presAssocID="{D7E01856-D0B8-4C28-A0F3-EF04532F754E}" presName="linearFlow" presStyleCnt="0">
        <dgm:presLayoutVars>
          <dgm:dir/>
          <dgm:animLvl val="lvl"/>
          <dgm:resizeHandles val="exact"/>
        </dgm:presLayoutVars>
      </dgm:prSet>
      <dgm:spPr/>
    </dgm:pt>
    <dgm:pt modelId="{A7109391-A387-4E6F-B53A-2920EE76ECCC}" type="pres">
      <dgm:prSet presAssocID="{4FDBAF42-6929-4DE3-95F7-B5B80150E816}" presName="composite" presStyleCnt="0"/>
      <dgm:spPr/>
    </dgm:pt>
    <dgm:pt modelId="{75857F5C-C4F7-4B7D-87F8-B057FEDD9375}" type="pres">
      <dgm:prSet presAssocID="{4FDBAF42-6929-4DE3-95F7-B5B80150E816}" presName="parentText" presStyleLbl="alignNode1" presStyleIdx="0" presStyleCnt="3">
        <dgm:presLayoutVars>
          <dgm:chMax val="1"/>
          <dgm:bulletEnabled val="1"/>
        </dgm:presLayoutVars>
      </dgm:prSet>
      <dgm:spPr/>
    </dgm:pt>
    <dgm:pt modelId="{721DF74C-283E-4927-A688-D199E56E1528}" type="pres">
      <dgm:prSet presAssocID="{4FDBAF42-6929-4DE3-95F7-B5B80150E816}" presName="descendantText" presStyleLbl="alignAcc1" presStyleIdx="0" presStyleCnt="3">
        <dgm:presLayoutVars>
          <dgm:bulletEnabled val="1"/>
        </dgm:presLayoutVars>
      </dgm:prSet>
      <dgm:spPr/>
    </dgm:pt>
    <dgm:pt modelId="{F52B3D7C-6EF9-458B-8882-02480B05B446}" type="pres">
      <dgm:prSet presAssocID="{C5B2A5DC-EADB-4531-99A7-AEC2BC808CF9}" presName="sp" presStyleCnt="0"/>
      <dgm:spPr/>
    </dgm:pt>
    <dgm:pt modelId="{070B174C-C5D3-4E63-BBB9-844723F873A8}" type="pres">
      <dgm:prSet presAssocID="{8F5B3C68-CF5D-4532-8F94-B97136E5E5AE}" presName="composite" presStyleCnt="0"/>
      <dgm:spPr/>
    </dgm:pt>
    <dgm:pt modelId="{536DE631-F881-4F6F-B464-CC4B7FB65588}" type="pres">
      <dgm:prSet presAssocID="{8F5B3C68-CF5D-4532-8F94-B97136E5E5AE}" presName="parentText" presStyleLbl="alignNode1" presStyleIdx="1" presStyleCnt="3">
        <dgm:presLayoutVars>
          <dgm:chMax val="1"/>
          <dgm:bulletEnabled val="1"/>
        </dgm:presLayoutVars>
      </dgm:prSet>
      <dgm:spPr/>
    </dgm:pt>
    <dgm:pt modelId="{CFD9677A-16A2-47F3-BE69-3C52A58C5D8A}" type="pres">
      <dgm:prSet presAssocID="{8F5B3C68-CF5D-4532-8F94-B97136E5E5AE}" presName="descendantText" presStyleLbl="alignAcc1" presStyleIdx="1" presStyleCnt="3">
        <dgm:presLayoutVars>
          <dgm:bulletEnabled val="1"/>
        </dgm:presLayoutVars>
      </dgm:prSet>
      <dgm:spPr/>
    </dgm:pt>
    <dgm:pt modelId="{F410E766-E3FF-4719-BFD2-2CFC0A9E3D4B}" type="pres">
      <dgm:prSet presAssocID="{03BA0D6A-233E-4C99-B076-BFADFEFDCC89}" presName="sp" presStyleCnt="0"/>
      <dgm:spPr/>
    </dgm:pt>
    <dgm:pt modelId="{3B0EC560-08A9-4BDA-8D54-8519443FD722}" type="pres">
      <dgm:prSet presAssocID="{4B869134-FC29-4476-979A-28F006BC8D4D}" presName="composite" presStyleCnt="0"/>
      <dgm:spPr/>
    </dgm:pt>
    <dgm:pt modelId="{F6E83F15-32A2-4CCB-8185-C4431126F91A}" type="pres">
      <dgm:prSet presAssocID="{4B869134-FC29-4476-979A-28F006BC8D4D}" presName="parentText" presStyleLbl="alignNode1" presStyleIdx="2" presStyleCnt="3">
        <dgm:presLayoutVars>
          <dgm:chMax val="1"/>
          <dgm:bulletEnabled val="1"/>
        </dgm:presLayoutVars>
      </dgm:prSet>
      <dgm:spPr/>
    </dgm:pt>
    <dgm:pt modelId="{90A3203D-6F21-45ED-BD08-26FEDE163C51}" type="pres">
      <dgm:prSet presAssocID="{4B869134-FC29-4476-979A-28F006BC8D4D}" presName="descendantText" presStyleLbl="alignAcc1" presStyleIdx="2" presStyleCnt="3">
        <dgm:presLayoutVars>
          <dgm:bulletEnabled val="1"/>
        </dgm:presLayoutVars>
      </dgm:prSet>
      <dgm:spPr/>
    </dgm:pt>
  </dgm:ptLst>
  <dgm:cxnLst>
    <dgm:cxn modelId="{63303610-AE4B-4F30-A902-3D4ABFD54133}" srcId="{D7E01856-D0B8-4C28-A0F3-EF04532F754E}" destId="{4FDBAF42-6929-4DE3-95F7-B5B80150E816}" srcOrd="0" destOrd="0" parTransId="{291D7E4D-BFEA-4142-9422-EBF33D0E5B3C}" sibTransId="{C5B2A5DC-EADB-4531-99A7-AEC2BC808CF9}"/>
    <dgm:cxn modelId="{7FE4F410-5392-4D4D-B397-5262D9ECC439}" type="presOf" srcId="{4FDBAF42-6929-4DE3-95F7-B5B80150E816}" destId="{75857F5C-C4F7-4B7D-87F8-B057FEDD9375}" srcOrd="0" destOrd="0" presId="urn:microsoft.com/office/officeart/2005/8/layout/chevron2"/>
    <dgm:cxn modelId="{501E3B1F-769F-4CEC-A80F-384DFBEC24FA}" srcId="{D7E01856-D0B8-4C28-A0F3-EF04532F754E}" destId="{4B869134-FC29-4476-979A-28F006BC8D4D}" srcOrd="2" destOrd="0" parTransId="{0DDA40DD-C51E-4ABB-B3D2-C59F192EDE9C}" sibTransId="{726548D2-EE5B-4293-96ED-898E2ABB88CF}"/>
    <dgm:cxn modelId="{19CCD426-DEC5-434A-87D6-E0B710CF96C4}" srcId="{4FDBAF42-6929-4DE3-95F7-B5B80150E816}" destId="{2316C60D-9F06-4B53-9E9C-93A1921F8E1C}" srcOrd="0" destOrd="0" parTransId="{3FCD29D0-85C2-49E7-B89C-D15796BDB997}" sibTransId="{39611E8E-B222-4941-9A51-C1731504BFF2}"/>
    <dgm:cxn modelId="{22627227-06FC-4973-A916-EA9E1949D8F1}" type="presOf" srcId="{6ECE536B-0A5E-4E98-97F3-22CE469829E8}" destId="{CFD9677A-16A2-47F3-BE69-3C52A58C5D8A}" srcOrd="0" destOrd="1" presId="urn:microsoft.com/office/officeart/2005/8/layout/chevron2"/>
    <dgm:cxn modelId="{2819964A-2B91-4666-9A83-64CC96FF13C5}" type="presOf" srcId="{8F5B3C68-CF5D-4532-8F94-B97136E5E5AE}" destId="{536DE631-F881-4F6F-B464-CC4B7FB65588}" srcOrd="0" destOrd="0" presId="urn:microsoft.com/office/officeart/2005/8/layout/chevron2"/>
    <dgm:cxn modelId="{90D1387A-0FAA-4296-8ED6-A11D6056B467}" type="presOf" srcId="{2316C60D-9F06-4B53-9E9C-93A1921F8E1C}" destId="{721DF74C-283E-4927-A688-D199E56E1528}" srcOrd="0" destOrd="0" presId="urn:microsoft.com/office/officeart/2005/8/layout/chevron2"/>
    <dgm:cxn modelId="{8258787F-6637-44BC-A8CD-E4885714ED83}" type="presOf" srcId="{D7E01856-D0B8-4C28-A0F3-EF04532F754E}" destId="{F9A28786-3D57-4F2A-956E-1AD20C351460}" srcOrd="0" destOrd="0" presId="urn:microsoft.com/office/officeart/2005/8/layout/chevron2"/>
    <dgm:cxn modelId="{16491DA3-F4AD-47D7-9814-52BA6C609D3C}" srcId="{4B869134-FC29-4476-979A-28F006BC8D4D}" destId="{74CEE1D5-B236-482C-B683-0DBCCE355D3C}" srcOrd="0" destOrd="0" parTransId="{319AF419-BB35-4BEA-817C-8800DBEB72E0}" sibTransId="{7D4B551E-57B3-4BFE-B1A3-3398EB19B203}"/>
    <dgm:cxn modelId="{A8524CA4-C254-4B31-81FD-5E6B0E45473E}" type="presOf" srcId="{FD2A96D4-2169-405C-97DF-F9F6A5BED325}" destId="{CFD9677A-16A2-47F3-BE69-3C52A58C5D8A}" srcOrd="0" destOrd="0" presId="urn:microsoft.com/office/officeart/2005/8/layout/chevron2"/>
    <dgm:cxn modelId="{11DCC5A4-228E-47B5-BF73-A26A2B39D196}" srcId="{8F5B3C68-CF5D-4532-8F94-B97136E5E5AE}" destId="{FD2A96D4-2169-405C-97DF-F9F6A5BED325}" srcOrd="0" destOrd="0" parTransId="{5FB1F050-7C63-4987-9BE3-8954FBCE9F0C}" sibTransId="{A692BCBA-2EBD-4CB2-A808-0902A12E2074}"/>
    <dgm:cxn modelId="{09F732A6-3B84-40B7-8E02-7C744700B52C}" type="presOf" srcId="{4B869134-FC29-4476-979A-28F006BC8D4D}" destId="{F6E83F15-32A2-4CCB-8185-C4431126F91A}" srcOrd="0" destOrd="0" presId="urn:microsoft.com/office/officeart/2005/8/layout/chevron2"/>
    <dgm:cxn modelId="{B51BF0B1-737D-4CAD-905C-903D18F92E58}" type="presOf" srcId="{74CEE1D5-B236-482C-B683-0DBCCE355D3C}" destId="{90A3203D-6F21-45ED-BD08-26FEDE163C51}" srcOrd="0" destOrd="0" presId="urn:microsoft.com/office/officeart/2005/8/layout/chevron2"/>
    <dgm:cxn modelId="{4E2CE3B2-256E-4767-AC86-B16209AF6CC7}" srcId="{D7E01856-D0B8-4C28-A0F3-EF04532F754E}" destId="{8F5B3C68-CF5D-4532-8F94-B97136E5E5AE}" srcOrd="1" destOrd="0" parTransId="{5BB7D7DF-15D0-4F36-AA00-D507BB31A74D}" sibTransId="{03BA0D6A-233E-4C99-B076-BFADFEFDCC89}"/>
    <dgm:cxn modelId="{98C64CC2-DA44-42EA-A66C-01C567ABA0AC}" srcId="{8F5B3C68-CF5D-4532-8F94-B97136E5E5AE}" destId="{6ECE536B-0A5E-4E98-97F3-22CE469829E8}" srcOrd="1" destOrd="0" parTransId="{27F0C2D1-1FB8-43F7-BF64-2D64C2064085}" sibTransId="{BDEE2941-5DEA-49EC-8181-AF998F5DB914}"/>
    <dgm:cxn modelId="{389D54A9-D986-45DA-BF33-497B6EEB02BA}" type="presParOf" srcId="{F9A28786-3D57-4F2A-956E-1AD20C351460}" destId="{A7109391-A387-4E6F-B53A-2920EE76ECCC}" srcOrd="0" destOrd="0" presId="urn:microsoft.com/office/officeart/2005/8/layout/chevron2"/>
    <dgm:cxn modelId="{0133AE1D-E67D-4E49-BE5B-D32F8152DE74}" type="presParOf" srcId="{A7109391-A387-4E6F-B53A-2920EE76ECCC}" destId="{75857F5C-C4F7-4B7D-87F8-B057FEDD9375}" srcOrd="0" destOrd="0" presId="urn:microsoft.com/office/officeart/2005/8/layout/chevron2"/>
    <dgm:cxn modelId="{86F53601-2189-4793-87D8-571921264B32}" type="presParOf" srcId="{A7109391-A387-4E6F-B53A-2920EE76ECCC}" destId="{721DF74C-283E-4927-A688-D199E56E1528}" srcOrd="1" destOrd="0" presId="urn:microsoft.com/office/officeart/2005/8/layout/chevron2"/>
    <dgm:cxn modelId="{9C0257AB-5EEA-403D-A193-3AAC9CEB172E}" type="presParOf" srcId="{F9A28786-3D57-4F2A-956E-1AD20C351460}" destId="{F52B3D7C-6EF9-458B-8882-02480B05B446}" srcOrd="1" destOrd="0" presId="urn:microsoft.com/office/officeart/2005/8/layout/chevron2"/>
    <dgm:cxn modelId="{E870ABA7-3BAE-468C-95E0-FF45C4FCB423}" type="presParOf" srcId="{F9A28786-3D57-4F2A-956E-1AD20C351460}" destId="{070B174C-C5D3-4E63-BBB9-844723F873A8}" srcOrd="2" destOrd="0" presId="urn:microsoft.com/office/officeart/2005/8/layout/chevron2"/>
    <dgm:cxn modelId="{07E9B1B1-A922-479C-8D73-BB3103CF2321}" type="presParOf" srcId="{070B174C-C5D3-4E63-BBB9-844723F873A8}" destId="{536DE631-F881-4F6F-B464-CC4B7FB65588}" srcOrd="0" destOrd="0" presId="urn:microsoft.com/office/officeart/2005/8/layout/chevron2"/>
    <dgm:cxn modelId="{37BD200D-309B-4B73-A92C-3F885EA87B9B}" type="presParOf" srcId="{070B174C-C5D3-4E63-BBB9-844723F873A8}" destId="{CFD9677A-16A2-47F3-BE69-3C52A58C5D8A}" srcOrd="1" destOrd="0" presId="urn:microsoft.com/office/officeart/2005/8/layout/chevron2"/>
    <dgm:cxn modelId="{91607FA1-88E1-4A6D-9C1C-B411DF8CB0CE}" type="presParOf" srcId="{F9A28786-3D57-4F2A-956E-1AD20C351460}" destId="{F410E766-E3FF-4719-BFD2-2CFC0A9E3D4B}" srcOrd="3" destOrd="0" presId="urn:microsoft.com/office/officeart/2005/8/layout/chevron2"/>
    <dgm:cxn modelId="{0AAF0C39-5833-485F-9EAF-F7609D268DF8}" type="presParOf" srcId="{F9A28786-3D57-4F2A-956E-1AD20C351460}" destId="{3B0EC560-08A9-4BDA-8D54-8519443FD722}" srcOrd="4" destOrd="0" presId="urn:microsoft.com/office/officeart/2005/8/layout/chevron2"/>
    <dgm:cxn modelId="{98AD48D8-831F-44C5-B6FD-466C85FC5A6B}" type="presParOf" srcId="{3B0EC560-08A9-4BDA-8D54-8519443FD722}" destId="{F6E83F15-32A2-4CCB-8185-C4431126F91A}" srcOrd="0" destOrd="0" presId="urn:microsoft.com/office/officeart/2005/8/layout/chevron2"/>
    <dgm:cxn modelId="{BE25A67F-FD5D-4732-9FBF-FE5A23EB2943}" type="presParOf" srcId="{3B0EC560-08A9-4BDA-8D54-8519443FD722}" destId="{90A3203D-6F21-45ED-BD08-26FEDE163C5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FE7528-FAB7-4C6C-8C1A-AB8B498AE845}" type="doc">
      <dgm:prSet loTypeId="urn:microsoft.com/office/officeart/2005/8/layout/pList2" loCatId="list" qsTypeId="urn:microsoft.com/office/officeart/2005/8/quickstyle/simple1" qsCatId="simple" csTypeId="urn:microsoft.com/office/officeart/2005/8/colors/accent1_2" csCatId="accent1" phldr="1"/>
      <dgm:spPr/>
    </dgm:pt>
    <dgm:pt modelId="{0DA45A44-4200-44B6-A299-2DBA0680FC4A}">
      <dgm:prSet phldrT="[Text]"/>
      <dgm:spPr/>
      <dgm:t>
        <a:bodyPr/>
        <a:lstStyle/>
        <a:p>
          <a:r>
            <a:rPr lang="en-US" dirty="0"/>
            <a:t>Biohazard symbol in tact</a:t>
          </a:r>
        </a:p>
      </dgm:t>
    </dgm:pt>
    <dgm:pt modelId="{7DD7919C-2360-47EB-A29F-E033D1AF3A7B}" type="parTrans" cxnId="{432A07BF-680C-4A67-B47C-B7E4FC6EB2F3}">
      <dgm:prSet/>
      <dgm:spPr/>
      <dgm:t>
        <a:bodyPr/>
        <a:lstStyle/>
        <a:p>
          <a:endParaRPr lang="en-US"/>
        </a:p>
      </dgm:t>
    </dgm:pt>
    <dgm:pt modelId="{BB51E595-5A91-4CB1-B41E-97ABE19B9140}" type="sibTrans" cxnId="{432A07BF-680C-4A67-B47C-B7E4FC6EB2F3}">
      <dgm:prSet/>
      <dgm:spPr/>
      <dgm:t>
        <a:bodyPr/>
        <a:lstStyle/>
        <a:p>
          <a:endParaRPr lang="en-US"/>
        </a:p>
      </dgm:t>
    </dgm:pt>
    <dgm:pt modelId="{4615283E-E99F-473E-91B5-F09C3CC0888D}">
      <dgm:prSet phldrT="[Text]"/>
      <dgm:spPr/>
      <dgm:t>
        <a:bodyPr/>
        <a:lstStyle/>
        <a:p>
          <a:r>
            <a:rPr lang="en-US" dirty="0"/>
            <a:t>Gauze &amp; wipes saturated with blood/body fluid</a:t>
          </a:r>
        </a:p>
      </dgm:t>
    </dgm:pt>
    <dgm:pt modelId="{6405E9C5-8B2C-491D-A399-6583D2334983}" type="parTrans" cxnId="{48139D83-55DA-4C34-A8AF-1811BBDA9C17}">
      <dgm:prSet/>
      <dgm:spPr/>
      <dgm:t>
        <a:bodyPr/>
        <a:lstStyle/>
        <a:p>
          <a:endParaRPr lang="en-US"/>
        </a:p>
      </dgm:t>
    </dgm:pt>
    <dgm:pt modelId="{92FF1FA9-6327-4FBC-BF21-B63599DE876E}" type="sibTrans" cxnId="{48139D83-55DA-4C34-A8AF-1811BBDA9C17}">
      <dgm:prSet/>
      <dgm:spPr/>
      <dgm:t>
        <a:bodyPr/>
        <a:lstStyle/>
        <a:p>
          <a:endParaRPr lang="en-US"/>
        </a:p>
      </dgm:t>
    </dgm:pt>
    <dgm:pt modelId="{93F9E1A3-4457-4AC5-89C5-11CAFC60936C}">
      <dgm:prSet phldrT="[Text]"/>
      <dgm:spPr/>
      <dgm:t>
        <a:bodyPr/>
        <a:lstStyle/>
        <a:p>
          <a:r>
            <a:rPr lang="en-US" dirty="0"/>
            <a:t>Gloves dripping with blood/body fluid</a:t>
          </a:r>
        </a:p>
      </dgm:t>
    </dgm:pt>
    <dgm:pt modelId="{05B4E471-E7CD-4B52-8C13-CCFCB295DF3B}" type="sibTrans" cxnId="{F717E286-7824-49F0-91B6-ADE481422718}">
      <dgm:prSet/>
      <dgm:spPr/>
      <dgm:t>
        <a:bodyPr/>
        <a:lstStyle/>
        <a:p>
          <a:endParaRPr lang="en-US"/>
        </a:p>
      </dgm:t>
    </dgm:pt>
    <dgm:pt modelId="{079AC3A1-719B-4950-93EB-0A65C87FA1A7}" type="parTrans" cxnId="{F717E286-7824-49F0-91B6-ADE481422718}">
      <dgm:prSet/>
      <dgm:spPr/>
      <dgm:t>
        <a:bodyPr/>
        <a:lstStyle/>
        <a:p>
          <a:endParaRPr lang="en-US"/>
        </a:p>
      </dgm:t>
    </dgm:pt>
    <dgm:pt modelId="{37879B21-C502-4158-8498-61749003F53F}">
      <dgm:prSet phldrT="[Text]"/>
      <dgm:spPr/>
      <dgm:t>
        <a:bodyPr/>
        <a:lstStyle/>
        <a:p>
          <a:r>
            <a:rPr lang="en-US" dirty="0"/>
            <a:t>Paper towels with significant blood/fluids</a:t>
          </a:r>
        </a:p>
      </dgm:t>
    </dgm:pt>
    <dgm:pt modelId="{703CDD43-37FF-455A-92BF-BE4AA51DC86A}" type="parTrans" cxnId="{566E2CB1-8C6A-4021-865F-E22A06128CA5}">
      <dgm:prSet/>
      <dgm:spPr/>
      <dgm:t>
        <a:bodyPr/>
        <a:lstStyle/>
        <a:p>
          <a:endParaRPr lang="en-US"/>
        </a:p>
      </dgm:t>
    </dgm:pt>
    <dgm:pt modelId="{3F875AB4-F3AB-497C-8A12-6FFDD30F3131}" type="sibTrans" cxnId="{566E2CB1-8C6A-4021-865F-E22A06128CA5}">
      <dgm:prSet/>
      <dgm:spPr/>
      <dgm:t>
        <a:bodyPr/>
        <a:lstStyle/>
        <a:p>
          <a:endParaRPr lang="en-US"/>
        </a:p>
      </dgm:t>
    </dgm:pt>
    <dgm:pt modelId="{23D959DB-5A3F-4379-8BB2-9081B5551DED}" type="pres">
      <dgm:prSet presAssocID="{A8FE7528-FAB7-4C6C-8C1A-AB8B498AE845}" presName="Name0" presStyleCnt="0">
        <dgm:presLayoutVars>
          <dgm:dir/>
          <dgm:resizeHandles val="exact"/>
        </dgm:presLayoutVars>
      </dgm:prSet>
      <dgm:spPr/>
    </dgm:pt>
    <dgm:pt modelId="{304B55FD-6234-4165-8FE4-B29EE4AA6E14}" type="pres">
      <dgm:prSet presAssocID="{A8FE7528-FAB7-4C6C-8C1A-AB8B498AE845}" presName="bkgdShp" presStyleLbl="alignAccFollowNode1" presStyleIdx="0" presStyleCnt="1" custScaleX="96078" custScaleY="80938" custLinFactNeighborY="4766"/>
      <dgm:spPr/>
    </dgm:pt>
    <dgm:pt modelId="{F095C1B1-359F-4805-896B-0A8F77FFEFCC}" type="pres">
      <dgm:prSet presAssocID="{A8FE7528-FAB7-4C6C-8C1A-AB8B498AE845}" presName="linComp" presStyleCnt="0"/>
      <dgm:spPr/>
    </dgm:pt>
    <dgm:pt modelId="{792BAF0D-0B59-4B91-8F2C-CA75CF43305B}" type="pres">
      <dgm:prSet presAssocID="{0DA45A44-4200-44B6-A299-2DBA0680FC4A}" presName="compNode" presStyleCnt="0"/>
      <dgm:spPr/>
    </dgm:pt>
    <dgm:pt modelId="{F9D96B75-D886-4331-93F3-DE029E0F3522}" type="pres">
      <dgm:prSet presAssocID="{0DA45A44-4200-44B6-A299-2DBA0680FC4A}" presName="node" presStyleLbl="node1" presStyleIdx="0" presStyleCnt="4" custScaleY="27757" custLinFactNeighborX="-200" custLinFactNeighborY="-56989">
        <dgm:presLayoutVars>
          <dgm:bulletEnabled val="1"/>
        </dgm:presLayoutVars>
      </dgm:prSet>
      <dgm:spPr/>
    </dgm:pt>
    <dgm:pt modelId="{BFDB1A1D-9327-4667-A93E-9427EE474AC4}" type="pres">
      <dgm:prSet presAssocID="{0DA45A44-4200-44B6-A299-2DBA0680FC4A}" presName="invisiNode" presStyleLbl="node1" presStyleIdx="0" presStyleCnt="4"/>
      <dgm:spPr/>
    </dgm:pt>
    <dgm:pt modelId="{E8E7AF01-6ED7-4C74-916F-51AD2BF93778}" type="pres">
      <dgm:prSet presAssocID="{0DA45A44-4200-44B6-A299-2DBA0680FC4A}" presName="imagNode" presStyleLbl="fgImgPlace1" presStyleIdx="0" presStyleCnt="4" custLinFactNeighborY="-22703"/>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45C7177E-388E-400A-A9DC-EC4507C37F9F}" type="pres">
      <dgm:prSet presAssocID="{BB51E595-5A91-4CB1-B41E-97ABE19B9140}" presName="sibTrans" presStyleLbl="sibTrans2D1" presStyleIdx="0" presStyleCnt="0"/>
      <dgm:spPr/>
    </dgm:pt>
    <dgm:pt modelId="{F09CA262-F332-4C94-BF31-8FAB80F4C04A}" type="pres">
      <dgm:prSet presAssocID="{93F9E1A3-4457-4AC5-89C5-11CAFC60936C}" presName="compNode" presStyleCnt="0"/>
      <dgm:spPr/>
    </dgm:pt>
    <dgm:pt modelId="{4C96C36D-2DC7-46B9-83BC-B4CC2A1A98E0}" type="pres">
      <dgm:prSet presAssocID="{93F9E1A3-4457-4AC5-89C5-11CAFC60936C}" presName="node" presStyleLbl="node1" presStyleIdx="1" presStyleCnt="4" custScaleY="27757" custLinFactNeighborX="-63" custLinFactNeighborY="-56989">
        <dgm:presLayoutVars>
          <dgm:bulletEnabled val="1"/>
        </dgm:presLayoutVars>
      </dgm:prSet>
      <dgm:spPr/>
    </dgm:pt>
    <dgm:pt modelId="{4219404C-67EC-4773-BA39-0DEF215B841F}" type="pres">
      <dgm:prSet presAssocID="{93F9E1A3-4457-4AC5-89C5-11CAFC60936C}" presName="invisiNode" presStyleLbl="node1" presStyleIdx="1" presStyleCnt="4"/>
      <dgm:spPr/>
    </dgm:pt>
    <dgm:pt modelId="{93EC56F7-9E54-402D-B1DF-249E04272F2A}" type="pres">
      <dgm:prSet presAssocID="{93F9E1A3-4457-4AC5-89C5-11CAFC60936C}" presName="imagNode" presStyleLbl="fgImgPlace1" presStyleIdx="1" presStyleCnt="4" custAng="10800000" custLinFactNeighborY="-22703"/>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C40C8D40-FB88-4EAD-B3F1-C02613BFC63C}" type="pres">
      <dgm:prSet presAssocID="{05B4E471-E7CD-4B52-8C13-CCFCB295DF3B}" presName="sibTrans" presStyleLbl="sibTrans2D1" presStyleIdx="0" presStyleCnt="0"/>
      <dgm:spPr/>
    </dgm:pt>
    <dgm:pt modelId="{EC657E76-3243-4AE2-ABEF-C9C165C32BC7}" type="pres">
      <dgm:prSet presAssocID="{4615283E-E99F-473E-91B5-F09C3CC0888D}" presName="compNode" presStyleCnt="0"/>
      <dgm:spPr/>
    </dgm:pt>
    <dgm:pt modelId="{EACD1190-8C94-4D21-B4C4-3916F6BC1B45}" type="pres">
      <dgm:prSet presAssocID="{4615283E-E99F-473E-91B5-F09C3CC0888D}" presName="node" presStyleLbl="node1" presStyleIdx="2" presStyleCnt="4" custScaleY="27757" custLinFactNeighborX="75" custLinFactNeighborY="-56989">
        <dgm:presLayoutVars>
          <dgm:bulletEnabled val="1"/>
        </dgm:presLayoutVars>
      </dgm:prSet>
      <dgm:spPr/>
    </dgm:pt>
    <dgm:pt modelId="{9B55DB35-52D3-4C7B-8DBF-EF90F9AF0B12}" type="pres">
      <dgm:prSet presAssocID="{4615283E-E99F-473E-91B5-F09C3CC0888D}" presName="invisiNode" presStyleLbl="node1" presStyleIdx="2" presStyleCnt="4"/>
      <dgm:spPr/>
    </dgm:pt>
    <dgm:pt modelId="{8180DA3B-3B5A-4065-9566-5C45200D999F}" type="pres">
      <dgm:prSet presAssocID="{4615283E-E99F-473E-91B5-F09C3CC0888D}" presName="imagNode" presStyleLbl="fgImgPlace1" presStyleIdx="2" presStyleCnt="4" custLinFactNeighborY="-2270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D6C0405D-784D-4284-9DFE-8039130A5EC7}" type="pres">
      <dgm:prSet presAssocID="{92FF1FA9-6327-4FBC-BF21-B63599DE876E}" presName="sibTrans" presStyleLbl="sibTrans2D1" presStyleIdx="0" presStyleCnt="0"/>
      <dgm:spPr/>
    </dgm:pt>
    <dgm:pt modelId="{712A3B34-C2BA-46F8-8A1F-08800467CBA6}" type="pres">
      <dgm:prSet presAssocID="{37879B21-C502-4158-8498-61749003F53F}" presName="compNode" presStyleCnt="0"/>
      <dgm:spPr/>
    </dgm:pt>
    <dgm:pt modelId="{C17D2755-6308-427A-9BC0-03361304E508}" type="pres">
      <dgm:prSet presAssocID="{37879B21-C502-4158-8498-61749003F53F}" presName="node" presStyleLbl="node1" presStyleIdx="3" presStyleCnt="4" custScaleY="27757" custLinFactNeighborX="75" custLinFactNeighborY="-56989">
        <dgm:presLayoutVars>
          <dgm:bulletEnabled val="1"/>
        </dgm:presLayoutVars>
      </dgm:prSet>
      <dgm:spPr/>
    </dgm:pt>
    <dgm:pt modelId="{5239EA4A-CC0E-4784-A007-FC812BBB77B4}" type="pres">
      <dgm:prSet presAssocID="{37879B21-C502-4158-8498-61749003F53F}" presName="invisiNode" presStyleLbl="node1" presStyleIdx="3" presStyleCnt="4"/>
      <dgm:spPr/>
    </dgm:pt>
    <dgm:pt modelId="{C6811264-8082-4D42-9E42-42123A5BFA8E}" type="pres">
      <dgm:prSet presAssocID="{37879B21-C502-4158-8498-61749003F53F}" presName="imagNode" presStyleLbl="fgImgPlace1" presStyleIdx="3" presStyleCnt="4" custLinFactNeighborY="-22703"/>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Lst>
  <dgm:cxnLst>
    <dgm:cxn modelId="{8CEB0353-46BD-4271-BEA9-258DB1F31F88}" type="presOf" srcId="{92FF1FA9-6327-4FBC-BF21-B63599DE876E}" destId="{D6C0405D-784D-4284-9DFE-8039130A5EC7}" srcOrd="0" destOrd="0" presId="urn:microsoft.com/office/officeart/2005/8/layout/pList2"/>
    <dgm:cxn modelId="{B6EECE5A-28E1-4549-9C6B-7716FE94A9CD}" type="presOf" srcId="{BB51E595-5A91-4CB1-B41E-97ABE19B9140}" destId="{45C7177E-388E-400A-A9DC-EC4507C37F9F}" srcOrd="0" destOrd="0" presId="urn:microsoft.com/office/officeart/2005/8/layout/pList2"/>
    <dgm:cxn modelId="{6B1B3C83-FD74-43BB-852A-1B728CF6D857}" type="presOf" srcId="{93F9E1A3-4457-4AC5-89C5-11CAFC60936C}" destId="{4C96C36D-2DC7-46B9-83BC-B4CC2A1A98E0}" srcOrd="0" destOrd="0" presId="urn:microsoft.com/office/officeart/2005/8/layout/pList2"/>
    <dgm:cxn modelId="{48139D83-55DA-4C34-A8AF-1811BBDA9C17}" srcId="{A8FE7528-FAB7-4C6C-8C1A-AB8B498AE845}" destId="{4615283E-E99F-473E-91B5-F09C3CC0888D}" srcOrd="2" destOrd="0" parTransId="{6405E9C5-8B2C-491D-A399-6583D2334983}" sibTransId="{92FF1FA9-6327-4FBC-BF21-B63599DE876E}"/>
    <dgm:cxn modelId="{F717E286-7824-49F0-91B6-ADE481422718}" srcId="{A8FE7528-FAB7-4C6C-8C1A-AB8B498AE845}" destId="{93F9E1A3-4457-4AC5-89C5-11CAFC60936C}" srcOrd="1" destOrd="0" parTransId="{079AC3A1-719B-4950-93EB-0A65C87FA1A7}" sibTransId="{05B4E471-E7CD-4B52-8C13-CCFCB295DF3B}"/>
    <dgm:cxn modelId="{749EB79B-FD37-4313-9F8C-F14307D75FEC}" type="presOf" srcId="{37879B21-C502-4158-8498-61749003F53F}" destId="{C17D2755-6308-427A-9BC0-03361304E508}" srcOrd="0" destOrd="0" presId="urn:microsoft.com/office/officeart/2005/8/layout/pList2"/>
    <dgm:cxn modelId="{20E136A3-E5EF-407A-ADC6-3ED3F601147C}" type="presOf" srcId="{A8FE7528-FAB7-4C6C-8C1A-AB8B498AE845}" destId="{23D959DB-5A3F-4379-8BB2-9081B5551DED}" srcOrd="0" destOrd="0" presId="urn:microsoft.com/office/officeart/2005/8/layout/pList2"/>
    <dgm:cxn modelId="{FA5DC2A4-B763-43E0-86E0-122CE4515007}" type="presOf" srcId="{0DA45A44-4200-44B6-A299-2DBA0680FC4A}" destId="{F9D96B75-D886-4331-93F3-DE029E0F3522}" srcOrd="0" destOrd="0" presId="urn:microsoft.com/office/officeart/2005/8/layout/pList2"/>
    <dgm:cxn modelId="{566E2CB1-8C6A-4021-865F-E22A06128CA5}" srcId="{A8FE7528-FAB7-4C6C-8C1A-AB8B498AE845}" destId="{37879B21-C502-4158-8498-61749003F53F}" srcOrd="3" destOrd="0" parTransId="{703CDD43-37FF-455A-92BF-BE4AA51DC86A}" sibTransId="{3F875AB4-F3AB-497C-8A12-6FFDD30F3131}"/>
    <dgm:cxn modelId="{432A07BF-680C-4A67-B47C-B7E4FC6EB2F3}" srcId="{A8FE7528-FAB7-4C6C-8C1A-AB8B498AE845}" destId="{0DA45A44-4200-44B6-A299-2DBA0680FC4A}" srcOrd="0" destOrd="0" parTransId="{7DD7919C-2360-47EB-A29F-E033D1AF3A7B}" sibTransId="{BB51E595-5A91-4CB1-B41E-97ABE19B9140}"/>
    <dgm:cxn modelId="{6E24D1CA-9C78-49D6-B56A-A7CD032FAA39}" type="presOf" srcId="{4615283E-E99F-473E-91B5-F09C3CC0888D}" destId="{EACD1190-8C94-4D21-B4C4-3916F6BC1B45}" srcOrd="0" destOrd="0" presId="urn:microsoft.com/office/officeart/2005/8/layout/pList2"/>
    <dgm:cxn modelId="{3C652FFD-04CA-4E67-A570-C8195C651183}" type="presOf" srcId="{05B4E471-E7CD-4B52-8C13-CCFCB295DF3B}" destId="{C40C8D40-FB88-4EAD-B3F1-C02613BFC63C}" srcOrd="0" destOrd="0" presId="urn:microsoft.com/office/officeart/2005/8/layout/pList2"/>
    <dgm:cxn modelId="{E23EE111-6DBB-4931-B1E5-0A6609497CB7}" type="presParOf" srcId="{23D959DB-5A3F-4379-8BB2-9081B5551DED}" destId="{304B55FD-6234-4165-8FE4-B29EE4AA6E14}" srcOrd="0" destOrd="0" presId="urn:microsoft.com/office/officeart/2005/8/layout/pList2"/>
    <dgm:cxn modelId="{0533409F-9D9A-4966-AD92-D780F0A0DFE1}" type="presParOf" srcId="{23D959DB-5A3F-4379-8BB2-9081B5551DED}" destId="{F095C1B1-359F-4805-896B-0A8F77FFEFCC}" srcOrd="1" destOrd="0" presId="urn:microsoft.com/office/officeart/2005/8/layout/pList2"/>
    <dgm:cxn modelId="{80E3A598-E401-466A-8B50-986A9DD4F65E}" type="presParOf" srcId="{F095C1B1-359F-4805-896B-0A8F77FFEFCC}" destId="{792BAF0D-0B59-4B91-8F2C-CA75CF43305B}" srcOrd="0" destOrd="0" presId="urn:microsoft.com/office/officeart/2005/8/layout/pList2"/>
    <dgm:cxn modelId="{AF0348ED-5B69-4293-95DB-732FEAB65F43}" type="presParOf" srcId="{792BAF0D-0B59-4B91-8F2C-CA75CF43305B}" destId="{F9D96B75-D886-4331-93F3-DE029E0F3522}" srcOrd="0" destOrd="0" presId="urn:microsoft.com/office/officeart/2005/8/layout/pList2"/>
    <dgm:cxn modelId="{779C77A2-9343-41F4-9929-0D434B88E8D0}" type="presParOf" srcId="{792BAF0D-0B59-4B91-8F2C-CA75CF43305B}" destId="{BFDB1A1D-9327-4667-A93E-9427EE474AC4}" srcOrd="1" destOrd="0" presId="urn:microsoft.com/office/officeart/2005/8/layout/pList2"/>
    <dgm:cxn modelId="{7BA95987-C390-4915-822B-EDC187943E19}" type="presParOf" srcId="{792BAF0D-0B59-4B91-8F2C-CA75CF43305B}" destId="{E8E7AF01-6ED7-4C74-916F-51AD2BF93778}" srcOrd="2" destOrd="0" presId="urn:microsoft.com/office/officeart/2005/8/layout/pList2"/>
    <dgm:cxn modelId="{5F66D7AE-077E-4893-8C6D-133B909D960E}" type="presParOf" srcId="{F095C1B1-359F-4805-896B-0A8F77FFEFCC}" destId="{45C7177E-388E-400A-A9DC-EC4507C37F9F}" srcOrd="1" destOrd="0" presId="urn:microsoft.com/office/officeart/2005/8/layout/pList2"/>
    <dgm:cxn modelId="{DE3D4742-C896-4656-8756-276A3C1BAE4F}" type="presParOf" srcId="{F095C1B1-359F-4805-896B-0A8F77FFEFCC}" destId="{F09CA262-F332-4C94-BF31-8FAB80F4C04A}" srcOrd="2" destOrd="0" presId="urn:microsoft.com/office/officeart/2005/8/layout/pList2"/>
    <dgm:cxn modelId="{4CDD7932-742F-48AD-AD5E-F79C90252765}" type="presParOf" srcId="{F09CA262-F332-4C94-BF31-8FAB80F4C04A}" destId="{4C96C36D-2DC7-46B9-83BC-B4CC2A1A98E0}" srcOrd="0" destOrd="0" presId="urn:microsoft.com/office/officeart/2005/8/layout/pList2"/>
    <dgm:cxn modelId="{7D11AEB5-1314-4E87-91CC-C3F8472BA1BE}" type="presParOf" srcId="{F09CA262-F332-4C94-BF31-8FAB80F4C04A}" destId="{4219404C-67EC-4773-BA39-0DEF215B841F}" srcOrd="1" destOrd="0" presId="urn:microsoft.com/office/officeart/2005/8/layout/pList2"/>
    <dgm:cxn modelId="{B272B82F-00A7-4CA1-B975-1B14CBA7D728}" type="presParOf" srcId="{F09CA262-F332-4C94-BF31-8FAB80F4C04A}" destId="{93EC56F7-9E54-402D-B1DF-249E04272F2A}" srcOrd="2" destOrd="0" presId="urn:microsoft.com/office/officeart/2005/8/layout/pList2"/>
    <dgm:cxn modelId="{64506BFE-9F3D-43C6-A248-2FCC2DBDFD61}" type="presParOf" srcId="{F095C1B1-359F-4805-896B-0A8F77FFEFCC}" destId="{C40C8D40-FB88-4EAD-B3F1-C02613BFC63C}" srcOrd="3" destOrd="0" presId="urn:microsoft.com/office/officeart/2005/8/layout/pList2"/>
    <dgm:cxn modelId="{E2700D4F-49F8-4CDA-97FE-9F0299B9B1FF}" type="presParOf" srcId="{F095C1B1-359F-4805-896B-0A8F77FFEFCC}" destId="{EC657E76-3243-4AE2-ABEF-C9C165C32BC7}" srcOrd="4" destOrd="0" presId="urn:microsoft.com/office/officeart/2005/8/layout/pList2"/>
    <dgm:cxn modelId="{3050840D-F057-4356-B610-AEC9545820E0}" type="presParOf" srcId="{EC657E76-3243-4AE2-ABEF-C9C165C32BC7}" destId="{EACD1190-8C94-4D21-B4C4-3916F6BC1B45}" srcOrd="0" destOrd="0" presId="urn:microsoft.com/office/officeart/2005/8/layout/pList2"/>
    <dgm:cxn modelId="{54AF7046-457A-411A-BF33-C0A64F094B03}" type="presParOf" srcId="{EC657E76-3243-4AE2-ABEF-C9C165C32BC7}" destId="{9B55DB35-52D3-4C7B-8DBF-EF90F9AF0B12}" srcOrd="1" destOrd="0" presId="urn:microsoft.com/office/officeart/2005/8/layout/pList2"/>
    <dgm:cxn modelId="{C16064F8-89F4-46E6-B41F-A10DC54A0762}" type="presParOf" srcId="{EC657E76-3243-4AE2-ABEF-C9C165C32BC7}" destId="{8180DA3B-3B5A-4065-9566-5C45200D999F}" srcOrd="2" destOrd="0" presId="urn:microsoft.com/office/officeart/2005/8/layout/pList2"/>
    <dgm:cxn modelId="{33635725-722C-482D-8F89-EAB8D56827C7}" type="presParOf" srcId="{F095C1B1-359F-4805-896B-0A8F77FFEFCC}" destId="{D6C0405D-784D-4284-9DFE-8039130A5EC7}" srcOrd="5" destOrd="0" presId="urn:microsoft.com/office/officeart/2005/8/layout/pList2"/>
    <dgm:cxn modelId="{31162BB4-2E7A-4636-947C-8BD585082A17}" type="presParOf" srcId="{F095C1B1-359F-4805-896B-0A8F77FFEFCC}" destId="{712A3B34-C2BA-46F8-8A1F-08800467CBA6}" srcOrd="6" destOrd="0" presId="urn:microsoft.com/office/officeart/2005/8/layout/pList2"/>
    <dgm:cxn modelId="{B2F322C7-2943-47B3-B7E2-7C902903A253}" type="presParOf" srcId="{712A3B34-C2BA-46F8-8A1F-08800467CBA6}" destId="{C17D2755-6308-427A-9BC0-03361304E508}" srcOrd="0" destOrd="0" presId="urn:microsoft.com/office/officeart/2005/8/layout/pList2"/>
    <dgm:cxn modelId="{572099FF-BADD-4D46-A63A-9D146720EF0A}" type="presParOf" srcId="{712A3B34-C2BA-46F8-8A1F-08800467CBA6}" destId="{5239EA4A-CC0E-4784-A007-FC812BBB77B4}" srcOrd="1" destOrd="0" presId="urn:microsoft.com/office/officeart/2005/8/layout/pList2"/>
    <dgm:cxn modelId="{A6D817FD-51B8-4DAA-8BF0-C1863EBE142E}" type="presParOf" srcId="{712A3B34-C2BA-46F8-8A1F-08800467CBA6}" destId="{C6811264-8082-4D42-9E42-42123A5BFA8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FE7528-FAB7-4C6C-8C1A-AB8B498AE845}" type="doc">
      <dgm:prSet loTypeId="urn:microsoft.com/office/officeart/2005/8/layout/pList2" loCatId="list" qsTypeId="urn:microsoft.com/office/officeart/2005/8/quickstyle/simple1" qsCatId="simple" csTypeId="urn:microsoft.com/office/officeart/2005/8/colors/accent1_2" csCatId="accent1" phldr="1"/>
      <dgm:spPr/>
    </dgm:pt>
    <dgm:pt modelId="{0DA45A44-4200-44B6-A299-2DBA0680FC4A}">
      <dgm:prSet phldrT="[Text]"/>
      <dgm:spPr/>
      <dgm:t>
        <a:bodyPr/>
        <a:lstStyle/>
        <a:p>
          <a:r>
            <a:rPr lang="en-US" dirty="0"/>
            <a:t>Biohazard symbol torn in half</a:t>
          </a:r>
        </a:p>
      </dgm:t>
    </dgm:pt>
    <dgm:pt modelId="{7DD7919C-2360-47EB-A29F-E033D1AF3A7B}" type="parTrans" cxnId="{432A07BF-680C-4A67-B47C-B7E4FC6EB2F3}">
      <dgm:prSet/>
      <dgm:spPr/>
      <dgm:t>
        <a:bodyPr/>
        <a:lstStyle/>
        <a:p>
          <a:endParaRPr lang="en-US"/>
        </a:p>
      </dgm:t>
    </dgm:pt>
    <dgm:pt modelId="{BB51E595-5A91-4CB1-B41E-97ABE19B9140}" type="sibTrans" cxnId="{432A07BF-680C-4A67-B47C-B7E4FC6EB2F3}">
      <dgm:prSet/>
      <dgm:spPr/>
      <dgm:t>
        <a:bodyPr/>
        <a:lstStyle/>
        <a:p>
          <a:endParaRPr lang="en-US"/>
        </a:p>
      </dgm:t>
    </dgm:pt>
    <dgm:pt modelId="{4615283E-E99F-473E-91B5-F09C3CC0888D}">
      <dgm:prSet phldrT="[Text]"/>
      <dgm:spPr/>
      <dgm:t>
        <a:bodyPr/>
        <a:lstStyle/>
        <a:p>
          <a:r>
            <a:rPr lang="en-US" dirty="0"/>
            <a:t>Paper towels without blood/body fluid</a:t>
          </a:r>
        </a:p>
      </dgm:t>
    </dgm:pt>
    <dgm:pt modelId="{6405E9C5-8B2C-491D-A399-6583D2334983}" type="parTrans" cxnId="{48139D83-55DA-4C34-A8AF-1811BBDA9C17}">
      <dgm:prSet/>
      <dgm:spPr/>
      <dgm:t>
        <a:bodyPr/>
        <a:lstStyle/>
        <a:p>
          <a:endParaRPr lang="en-US"/>
        </a:p>
      </dgm:t>
    </dgm:pt>
    <dgm:pt modelId="{92FF1FA9-6327-4FBC-BF21-B63599DE876E}" type="sibTrans" cxnId="{48139D83-55DA-4C34-A8AF-1811BBDA9C17}">
      <dgm:prSet/>
      <dgm:spPr/>
      <dgm:t>
        <a:bodyPr/>
        <a:lstStyle/>
        <a:p>
          <a:endParaRPr lang="en-US"/>
        </a:p>
      </dgm:t>
    </dgm:pt>
    <dgm:pt modelId="{93F9E1A3-4457-4AC5-89C5-11CAFC60936C}">
      <dgm:prSet phldrT="[Text]"/>
      <dgm:spPr/>
      <dgm:t>
        <a:bodyPr/>
        <a:lstStyle/>
        <a:p>
          <a:r>
            <a:rPr lang="en-US" dirty="0"/>
            <a:t>Used gloves with little blood/fluid</a:t>
          </a:r>
        </a:p>
      </dgm:t>
    </dgm:pt>
    <dgm:pt modelId="{05B4E471-E7CD-4B52-8C13-CCFCB295DF3B}" type="sibTrans" cxnId="{F717E286-7824-49F0-91B6-ADE481422718}">
      <dgm:prSet/>
      <dgm:spPr/>
      <dgm:t>
        <a:bodyPr/>
        <a:lstStyle/>
        <a:p>
          <a:endParaRPr lang="en-US"/>
        </a:p>
      </dgm:t>
    </dgm:pt>
    <dgm:pt modelId="{079AC3A1-719B-4950-93EB-0A65C87FA1A7}" type="parTrans" cxnId="{F717E286-7824-49F0-91B6-ADE481422718}">
      <dgm:prSet/>
      <dgm:spPr/>
      <dgm:t>
        <a:bodyPr/>
        <a:lstStyle/>
        <a:p>
          <a:endParaRPr lang="en-US"/>
        </a:p>
      </dgm:t>
    </dgm:pt>
    <dgm:pt modelId="{73CAE0BC-DC94-4472-9271-6913B18B2979}">
      <dgm:prSet phldrT="[Text]"/>
      <dgm:spPr/>
      <dgm:t>
        <a:bodyPr/>
        <a:lstStyle/>
        <a:p>
          <a:r>
            <a:rPr lang="en-US" dirty="0"/>
            <a:t>Gauze &amp; wipes without blood/fluid</a:t>
          </a:r>
        </a:p>
      </dgm:t>
    </dgm:pt>
    <dgm:pt modelId="{29909427-E1DE-4A47-B5C4-ADF51EEEFDB4}" type="parTrans" cxnId="{8FB87932-515E-45E0-B2B6-9381E3EC69A7}">
      <dgm:prSet/>
      <dgm:spPr/>
      <dgm:t>
        <a:bodyPr/>
        <a:lstStyle/>
        <a:p>
          <a:endParaRPr lang="en-US"/>
        </a:p>
      </dgm:t>
    </dgm:pt>
    <dgm:pt modelId="{C009FD96-CC3A-452B-878E-7297ED59468D}" type="sibTrans" cxnId="{8FB87932-515E-45E0-B2B6-9381E3EC69A7}">
      <dgm:prSet/>
      <dgm:spPr/>
      <dgm:t>
        <a:bodyPr/>
        <a:lstStyle/>
        <a:p>
          <a:endParaRPr lang="en-US"/>
        </a:p>
      </dgm:t>
    </dgm:pt>
    <dgm:pt modelId="{23D959DB-5A3F-4379-8BB2-9081B5551DED}" type="pres">
      <dgm:prSet presAssocID="{A8FE7528-FAB7-4C6C-8C1A-AB8B498AE845}" presName="Name0" presStyleCnt="0">
        <dgm:presLayoutVars>
          <dgm:dir/>
          <dgm:resizeHandles val="exact"/>
        </dgm:presLayoutVars>
      </dgm:prSet>
      <dgm:spPr/>
    </dgm:pt>
    <dgm:pt modelId="{304B55FD-6234-4165-8FE4-B29EE4AA6E14}" type="pres">
      <dgm:prSet presAssocID="{A8FE7528-FAB7-4C6C-8C1A-AB8B498AE845}" presName="bkgdShp" presStyleLbl="alignAccFollowNode1" presStyleIdx="0" presStyleCnt="1" custScaleX="96078" custScaleY="80938" custLinFactNeighborY="4766"/>
      <dgm:spPr/>
    </dgm:pt>
    <dgm:pt modelId="{F095C1B1-359F-4805-896B-0A8F77FFEFCC}" type="pres">
      <dgm:prSet presAssocID="{A8FE7528-FAB7-4C6C-8C1A-AB8B498AE845}" presName="linComp" presStyleCnt="0"/>
      <dgm:spPr/>
    </dgm:pt>
    <dgm:pt modelId="{792BAF0D-0B59-4B91-8F2C-CA75CF43305B}" type="pres">
      <dgm:prSet presAssocID="{0DA45A44-4200-44B6-A299-2DBA0680FC4A}" presName="compNode" presStyleCnt="0"/>
      <dgm:spPr/>
    </dgm:pt>
    <dgm:pt modelId="{F9D96B75-D886-4331-93F3-DE029E0F3522}" type="pres">
      <dgm:prSet presAssocID="{0DA45A44-4200-44B6-A299-2DBA0680FC4A}" presName="node" presStyleLbl="node1" presStyleIdx="0" presStyleCnt="4" custScaleY="27757" custLinFactNeighborX="-200" custLinFactNeighborY="-56989">
        <dgm:presLayoutVars>
          <dgm:bulletEnabled val="1"/>
        </dgm:presLayoutVars>
      </dgm:prSet>
      <dgm:spPr/>
    </dgm:pt>
    <dgm:pt modelId="{BFDB1A1D-9327-4667-A93E-9427EE474AC4}" type="pres">
      <dgm:prSet presAssocID="{0DA45A44-4200-44B6-A299-2DBA0680FC4A}" presName="invisiNode" presStyleLbl="node1" presStyleIdx="0" presStyleCnt="4"/>
      <dgm:spPr/>
    </dgm:pt>
    <dgm:pt modelId="{E8E7AF01-6ED7-4C74-916F-51AD2BF93778}" type="pres">
      <dgm:prSet presAssocID="{0DA45A44-4200-44B6-A299-2DBA0680FC4A}" presName="imagNode" presStyleLbl="fgImgPlace1" presStyleIdx="0" presStyleCnt="4" custLinFactNeighborY="-22703"/>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45C7177E-388E-400A-A9DC-EC4507C37F9F}" type="pres">
      <dgm:prSet presAssocID="{BB51E595-5A91-4CB1-B41E-97ABE19B9140}" presName="sibTrans" presStyleLbl="sibTrans2D1" presStyleIdx="0" presStyleCnt="0"/>
      <dgm:spPr/>
    </dgm:pt>
    <dgm:pt modelId="{F09CA262-F332-4C94-BF31-8FAB80F4C04A}" type="pres">
      <dgm:prSet presAssocID="{93F9E1A3-4457-4AC5-89C5-11CAFC60936C}" presName="compNode" presStyleCnt="0"/>
      <dgm:spPr/>
    </dgm:pt>
    <dgm:pt modelId="{4C96C36D-2DC7-46B9-83BC-B4CC2A1A98E0}" type="pres">
      <dgm:prSet presAssocID="{93F9E1A3-4457-4AC5-89C5-11CAFC60936C}" presName="node" presStyleLbl="node1" presStyleIdx="1" presStyleCnt="4" custScaleY="27757" custLinFactNeighborX="-63" custLinFactNeighborY="-56989">
        <dgm:presLayoutVars>
          <dgm:bulletEnabled val="1"/>
        </dgm:presLayoutVars>
      </dgm:prSet>
      <dgm:spPr/>
    </dgm:pt>
    <dgm:pt modelId="{4219404C-67EC-4773-BA39-0DEF215B841F}" type="pres">
      <dgm:prSet presAssocID="{93F9E1A3-4457-4AC5-89C5-11CAFC60936C}" presName="invisiNode" presStyleLbl="node1" presStyleIdx="1" presStyleCnt="4"/>
      <dgm:spPr/>
    </dgm:pt>
    <dgm:pt modelId="{93EC56F7-9E54-402D-B1DF-249E04272F2A}" type="pres">
      <dgm:prSet presAssocID="{93F9E1A3-4457-4AC5-89C5-11CAFC60936C}" presName="imagNode" presStyleLbl="fgImgPlace1" presStyleIdx="1" presStyleCnt="4" custLinFactNeighborY="-22703"/>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C40C8D40-FB88-4EAD-B3F1-C02613BFC63C}" type="pres">
      <dgm:prSet presAssocID="{05B4E471-E7CD-4B52-8C13-CCFCB295DF3B}" presName="sibTrans" presStyleLbl="sibTrans2D1" presStyleIdx="0" presStyleCnt="0"/>
      <dgm:spPr/>
    </dgm:pt>
    <dgm:pt modelId="{2242ECFE-EF12-462A-9517-2EAA85991E3D}" type="pres">
      <dgm:prSet presAssocID="{73CAE0BC-DC94-4472-9271-6913B18B2979}" presName="compNode" presStyleCnt="0"/>
      <dgm:spPr/>
    </dgm:pt>
    <dgm:pt modelId="{D27ADC0A-F283-4200-A4EB-E99A05E6B0B7}" type="pres">
      <dgm:prSet presAssocID="{73CAE0BC-DC94-4472-9271-6913B18B2979}" presName="node" presStyleLbl="node1" presStyleIdx="2" presStyleCnt="4" custScaleY="27757" custLinFactNeighborX="-63" custLinFactNeighborY="-56989">
        <dgm:presLayoutVars>
          <dgm:bulletEnabled val="1"/>
        </dgm:presLayoutVars>
      </dgm:prSet>
      <dgm:spPr/>
    </dgm:pt>
    <dgm:pt modelId="{3E4FF990-FF58-46AE-86B2-1CAC02745AE1}" type="pres">
      <dgm:prSet presAssocID="{73CAE0BC-DC94-4472-9271-6913B18B2979}" presName="invisiNode" presStyleLbl="node1" presStyleIdx="2" presStyleCnt="4"/>
      <dgm:spPr/>
    </dgm:pt>
    <dgm:pt modelId="{FC3AE493-92B5-4526-96C7-4F10E0E8E34E}" type="pres">
      <dgm:prSet presAssocID="{73CAE0BC-DC94-4472-9271-6913B18B2979}" presName="imagNode" presStyleLbl="fgImgPlace1" presStyleIdx="2" presStyleCnt="4" custLinFactNeighborY="-2270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382A54F5-7E57-404E-AA3F-F2327A768EA0}" type="pres">
      <dgm:prSet presAssocID="{C009FD96-CC3A-452B-878E-7297ED59468D}" presName="sibTrans" presStyleLbl="sibTrans2D1" presStyleIdx="0" presStyleCnt="0"/>
      <dgm:spPr/>
    </dgm:pt>
    <dgm:pt modelId="{EC657E76-3243-4AE2-ABEF-C9C165C32BC7}" type="pres">
      <dgm:prSet presAssocID="{4615283E-E99F-473E-91B5-F09C3CC0888D}" presName="compNode" presStyleCnt="0"/>
      <dgm:spPr/>
    </dgm:pt>
    <dgm:pt modelId="{EACD1190-8C94-4D21-B4C4-3916F6BC1B45}" type="pres">
      <dgm:prSet presAssocID="{4615283E-E99F-473E-91B5-F09C3CC0888D}" presName="node" presStyleLbl="node1" presStyleIdx="3" presStyleCnt="4" custScaleY="27757" custLinFactNeighborX="75" custLinFactNeighborY="-56989">
        <dgm:presLayoutVars>
          <dgm:bulletEnabled val="1"/>
        </dgm:presLayoutVars>
      </dgm:prSet>
      <dgm:spPr/>
    </dgm:pt>
    <dgm:pt modelId="{9B55DB35-52D3-4C7B-8DBF-EF90F9AF0B12}" type="pres">
      <dgm:prSet presAssocID="{4615283E-E99F-473E-91B5-F09C3CC0888D}" presName="invisiNode" presStyleLbl="node1" presStyleIdx="3" presStyleCnt="4"/>
      <dgm:spPr/>
    </dgm:pt>
    <dgm:pt modelId="{8180DA3B-3B5A-4065-9566-5C45200D999F}" type="pres">
      <dgm:prSet presAssocID="{4615283E-E99F-473E-91B5-F09C3CC0888D}" presName="imagNode" presStyleLbl="fgImgPlace1" presStyleIdx="3" presStyleCnt="4" custLinFactNeighborY="-22703"/>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Lst>
  <dgm:cxnLst>
    <dgm:cxn modelId="{212F191D-1DB9-4EB9-B287-8610E709143C}" type="presOf" srcId="{0DA45A44-4200-44B6-A299-2DBA0680FC4A}" destId="{F9D96B75-D886-4331-93F3-DE029E0F3522}" srcOrd="0" destOrd="0" presId="urn:microsoft.com/office/officeart/2005/8/layout/pList2"/>
    <dgm:cxn modelId="{A4717F31-FC00-460B-BDEE-1DF2F69D3A79}" type="presOf" srcId="{4615283E-E99F-473E-91B5-F09C3CC0888D}" destId="{EACD1190-8C94-4D21-B4C4-3916F6BC1B45}" srcOrd="0" destOrd="0" presId="urn:microsoft.com/office/officeart/2005/8/layout/pList2"/>
    <dgm:cxn modelId="{8FB87932-515E-45E0-B2B6-9381E3EC69A7}" srcId="{A8FE7528-FAB7-4C6C-8C1A-AB8B498AE845}" destId="{73CAE0BC-DC94-4472-9271-6913B18B2979}" srcOrd="2" destOrd="0" parTransId="{29909427-E1DE-4A47-B5C4-ADF51EEEFDB4}" sibTransId="{C009FD96-CC3A-452B-878E-7297ED59468D}"/>
    <dgm:cxn modelId="{92542036-C7A2-4CFC-B657-E5A338203107}" type="presOf" srcId="{73CAE0BC-DC94-4472-9271-6913B18B2979}" destId="{D27ADC0A-F283-4200-A4EB-E99A05E6B0B7}" srcOrd="0" destOrd="0" presId="urn:microsoft.com/office/officeart/2005/8/layout/pList2"/>
    <dgm:cxn modelId="{CA5F283A-4CB7-467C-8F99-B33E1E2C914A}" type="presOf" srcId="{BB51E595-5A91-4CB1-B41E-97ABE19B9140}" destId="{45C7177E-388E-400A-A9DC-EC4507C37F9F}" srcOrd="0" destOrd="0" presId="urn:microsoft.com/office/officeart/2005/8/layout/pList2"/>
    <dgm:cxn modelId="{48139D83-55DA-4C34-A8AF-1811BBDA9C17}" srcId="{A8FE7528-FAB7-4C6C-8C1A-AB8B498AE845}" destId="{4615283E-E99F-473E-91B5-F09C3CC0888D}" srcOrd="3" destOrd="0" parTransId="{6405E9C5-8B2C-491D-A399-6583D2334983}" sibTransId="{92FF1FA9-6327-4FBC-BF21-B63599DE876E}"/>
    <dgm:cxn modelId="{F717E286-7824-49F0-91B6-ADE481422718}" srcId="{A8FE7528-FAB7-4C6C-8C1A-AB8B498AE845}" destId="{93F9E1A3-4457-4AC5-89C5-11CAFC60936C}" srcOrd="1" destOrd="0" parTransId="{079AC3A1-719B-4950-93EB-0A65C87FA1A7}" sibTransId="{05B4E471-E7CD-4B52-8C13-CCFCB295DF3B}"/>
    <dgm:cxn modelId="{29986E8D-B110-4F03-9B3C-B06A96AF0FF2}" type="presOf" srcId="{93F9E1A3-4457-4AC5-89C5-11CAFC60936C}" destId="{4C96C36D-2DC7-46B9-83BC-B4CC2A1A98E0}" srcOrd="0" destOrd="0" presId="urn:microsoft.com/office/officeart/2005/8/layout/pList2"/>
    <dgm:cxn modelId="{432A07BF-680C-4A67-B47C-B7E4FC6EB2F3}" srcId="{A8FE7528-FAB7-4C6C-8C1A-AB8B498AE845}" destId="{0DA45A44-4200-44B6-A299-2DBA0680FC4A}" srcOrd="0" destOrd="0" parTransId="{7DD7919C-2360-47EB-A29F-E033D1AF3A7B}" sibTransId="{BB51E595-5A91-4CB1-B41E-97ABE19B9140}"/>
    <dgm:cxn modelId="{51C855D0-F2B9-4F7A-B358-177895CD4DC8}" type="presOf" srcId="{C009FD96-CC3A-452B-878E-7297ED59468D}" destId="{382A54F5-7E57-404E-AA3F-F2327A768EA0}" srcOrd="0" destOrd="0" presId="urn:microsoft.com/office/officeart/2005/8/layout/pList2"/>
    <dgm:cxn modelId="{4E7E6CE6-6EFC-4938-8DDE-5DEC11854055}" type="presOf" srcId="{05B4E471-E7CD-4B52-8C13-CCFCB295DF3B}" destId="{C40C8D40-FB88-4EAD-B3F1-C02613BFC63C}" srcOrd="0" destOrd="0" presId="urn:microsoft.com/office/officeart/2005/8/layout/pList2"/>
    <dgm:cxn modelId="{3F4BCAE9-A155-40D0-A63A-FB4455B8D8E2}" type="presOf" srcId="{A8FE7528-FAB7-4C6C-8C1A-AB8B498AE845}" destId="{23D959DB-5A3F-4379-8BB2-9081B5551DED}" srcOrd="0" destOrd="0" presId="urn:microsoft.com/office/officeart/2005/8/layout/pList2"/>
    <dgm:cxn modelId="{4D36E69D-ECE9-4A28-8533-3465EA64150C}" type="presParOf" srcId="{23D959DB-5A3F-4379-8BB2-9081B5551DED}" destId="{304B55FD-6234-4165-8FE4-B29EE4AA6E14}" srcOrd="0" destOrd="0" presId="urn:microsoft.com/office/officeart/2005/8/layout/pList2"/>
    <dgm:cxn modelId="{300D3A0D-EA9F-4D72-8C82-04E4155CA699}" type="presParOf" srcId="{23D959DB-5A3F-4379-8BB2-9081B5551DED}" destId="{F095C1B1-359F-4805-896B-0A8F77FFEFCC}" srcOrd="1" destOrd="0" presId="urn:microsoft.com/office/officeart/2005/8/layout/pList2"/>
    <dgm:cxn modelId="{78118115-75CB-4FE9-987D-68FADED7ED9F}" type="presParOf" srcId="{F095C1B1-359F-4805-896B-0A8F77FFEFCC}" destId="{792BAF0D-0B59-4B91-8F2C-CA75CF43305B}" srcOrd="0" destOrd="0" presId="urn:microsoft.com/office/officeart/2005/8/layout/pList2"/>
    <dgm:cxn modelId="{51210F8F-E39A-4E96-9994-53EF2D6772D8}" type="presParOf" srcId="{792BAF0D-0B59-4B91-8F2C-CA75CF43305B}" destId="{F9D96B75-D886-4331-93F3-DE029E0F3522}" srcOrd="0" destOrd="0" presId="urn:microsoft.com/office/officeart/2005/8/layout/pList2"/>
    <dgm:cxn modelId="{D7FD2188-7E81-4E7E-82EE-FE586D212FB1}" type="presParOf" srcId="{792BAF0D-0B59-4B91-8F2C-CA75CF43305B}" destId="{BFDB1A1D-9327-4667-A93E-9427EE474AC4}" srcOrd="1" destOrd="0" presId="urn:microsoft.com/office/officeart/2005/8/layout/pList2"/>
    <dgm:cxn modelId="{284B90CC-0168-4A5B-8B6D-1E00D9006106}" type="presParOf" srcId="{792BAF0D-0B59-4B91-8F2C-CA75CF43305B}" destId="{E8E7AF01-6ED7-4C74-916F-51AD2BF93778}" srcOrd="2" destOrd="0" presId="urn:microsoft.com/office/officeart/2005/8/layout/pList2"/>
    <dgm:cxn modelId="{6C7FD82E-60F5-4255-8CB3-956DD1716C8F}" type="presParOf" srcId="{F095C1B1-359F-4805-896B-0A8F77FFEFCC}" destId="{45C7177E-388E-400A-A9DC-EC4507C37F9F}" srcOrd="1" destOrd="0" presId="urn:microsoft.com/office/officeart/2005/8/layout/pList2"/>
    <dgm:cxn modelId="{C28CF6A4-E6CD-4FC0-97E7-E649F2BA4775}" type="presParOf" srcId="{F095C1B1-359F-4805-896B-0A8F77FFEFCC}" destId="{F09CA262-F332-4C94-BF31-8FAB80F4C04A}" srcOrd="2" destOrd="0" presId="urn:microsoft.com/office/officeart/2005/8/layout/pList2"/>
    <dgm:cxn modelId="{0CA43636-0BC1-47E8-A131-BF7739D39C8D}" type="presParOf" srcId="{F09CA262-F332-4C94-BF31-8FAB80F4C04A}" destId="{4C96C36D-2DC7-46B9-83BC-B4CC2A1A98E0}" srcOrd="0" destOrd="0" presId="urn:microsoft.com/office/officeart/2005/8/layout/pList2"/>
    <dgm:cxn modelId="{8B45E392-D87D-4420-8DE1-20BAA4B3F312}" type="presParOf" srcId="{F09CA262-F332-4C94-BF31-8FAB80F4C04A}" destId="{4219404C-67EC-4773-BA39-0DEF215B841F}" srcOrd="1" destOrd="0" presId="urn:microsoft.com/office/officeart/2005/8/layout/pList2"/>
    <dgm:cxn modelId="{349E1885-825F-4E32-9758-0D24995C1983}" type="presParOf" srcId="{F09CA262-F332-4C94-BF31-8FAB80F4C04A}" destId="{93EC56F7-9E54-402D-B1DF-249E04272F2A}" srcOrd="2" destOrd="0" presId="urn:microsoft.com/office/officeart/2005/8/layout/pList2"/>
    <dgm:cxn modelId="{E4F66E31-7B92-4789-BD01-76543976F7B4}" type="presParOf" srcId="{F095C1B1-359F-4805-896B-0A8F77FFEFCC}" destId="{C40C8D40-FB88-4EAD-B3F1-C02613BFC63C}" srcOrd="3" destOrd="0" presId="urn:microsoft.com/office/officeart/2005/8/layout/pList2"/>
    <dgm:cxn modelId="{3DFB3559-2B5C-4FBF-8CEA-A6A7C2C44431}" type="presParOf" srcId="{F095C1B1-359F-4805-896B-0A8F77FFEFCC}" destId="{2242ECFE-EF12-462A-9517-2EAA85991E3D}" srcOrd="4" destOrd="0" presId="urn:microsoft.com/office/officeart/2005/8/layout/pList2"/>
    <dgm:cxn modelId="{0C2F9C30-C17B-476F-8B50-522C93E32536}" type="presParOf" srcId="{2242ECFE-EF12-462A-9517-2EAA85991E3D}" destId="{D27ADC0A-F283-4200-A4EB-E99A05E6B0B7}" srcOrd="0" destOrd="0" presId="urn:microsoft.com/office/officeart/2005/8/layout/pList2"/>
    <dgm:cxn modelId="{0B13EB2F-3B6A-47CF-8B4B-4E37018B8A5A}" type="presParOf" srcId="{2242ECFE-EF12-462A-9517-2EAA85991E3D}" destId="{3E4FF990-FF58-46AE-86B2-1CAC02745AE1}" srcOrd="1" destOrd="0" presId="urn:microsoft.com/office/officeart/2005/8/layout/pList2"/>
    <dgm:cxn modelId="{E31FBBBC-B0AD-4888-9032-5D0CA6FE3D4C}" type="presParOf" srcId="{2242ECFE-EF12-462A-9517-2EAA85991E3D}" destId="{FC3AE493-92B5-4526-96C7-4F10E0E8E34E}" srcOrd="2" destOrd="0" presId="urn:microsoft.com/office/officeart/2005/8/layout/pList2"/>
    <dgm:cxn modelId="{765FD83C-ACC5-4242-86B1-66952F445FB5}" type="presParOf" srcId="{F095C1B1-359F-4805-896B-0A8F77FFEFCC}" destId="{382A54F5-7E57-404E-AA3F-F2327A768EA0}" srcOrd="5" destOrd="0" presId="urn:microsoft.com/office/officeart/2005/8/layout/pList2"/>
    <dgm:cxn modelId="{EF03F276-EBAC-42B0-8624-43079010AC8B}" type="presParOf" srcId="{F095C1B1-359F-4805-896B-0A8F77FFEFCC}" destId="{EC657E76-3243-4AE2-ABEF-C9C165C32BC7}" srcOrd="6" destOrd="0" presId="urn:microsoft.com/office/officeart/2005/8/layout/pList2"/>
    <dgm:cxn modelId="{04068E3B-9795-49DA-BC90-42786256D212}" type="presParOf" srcId="{EC657E76-3243-4AE2-ABEF-C9C165C32BC7}" destId="{EACD1190-8C94-4D21-B4C4-3916F6BC1B45}" srcOrd="0" destOrd="0" presId="urn:microsoft.com/office/officeart/2005/8/layout/pList2"/>
    <dgm:cxn modelId="{DA1BD76D-5C12-442D-BAFA-6E1281B81A4D}" type="presParOf" srcId="{EC657E76-3243-4AE2-ABEF-C9C165C32BC7}" destId="{9B55DB35-52D3-4C7B-8DBF-EF90F9AF0B12}" srcOrd="1" destOrd="0" presId="urn:microsoft.com/office/officeart/2005/8/layout/pList2"/>
    <dgm:cxn modelId="{35CBBC2C-ED04-40A2-AA64-D11B597EBA67}" type="presParOf" srcId="{EC657E76-3243-4AE2-ABEF-C9C165C32BC7}" destId="{8180DA3B-3B5A-4065-9566-5C45200D999F}" srcOrd="2" destOrd="0" presId="urn:microsoft.com/office/officeart/2005/8/layout/p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A88D37-2A8C-4C58-9AA2-6596A6E8842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21AB75AA-D17D-4B47-B962-D91EAD90EF0A}">
      <dgm:prSet phldrT="[Text]"/>
      <dgm:spPr/>
      <dgm:t>
        <a:bodyPr/>
        <a:lstStyle/>
        <a:p>
          <a:r>
            <a:rPr lang="en-US" dirty="0"/>
            <a:t>Standard Batteries</a:t>
          </a:r>
        </a:p>
      </dgm:t>
    </dgm:pt>
    <dgm:pt modelId="{688C0767-23E0-4346-AAE5-F203ECDA21F5}" type="parTrans" cxnId="{BE711299-C034-4355-B54A-9E0E16EFC57F}">
      <dgm:prSet/>
      <dgm:spPr/>
      <dgm:t>
        <a:bodyPr/>
        <a:lstStyle/>
        <a:p>
          <a:endParaRPr lang="en-US"/>
        </a:p>
      </dgm:t>
    </dgm:pt>
    <dgm:pt modelId="{CE3D523E-D97F-4FED-8333-A78D2A044EAC}" type="sibTrans" cxnId="{BE711299-C034-4355-B54A-9E0E16EFC57F}">
      <dgm:prSet/>
      <dgm:spPr/>
      <dgm:t>
        <a:bodyPr/>
        <a:lstStyle/>
        <a:p>
          <a:endParaRPr lang="en-US"/>
        </a:p>
      </dgm:t>
    </dgm:pt>
    <dgm:pt modelId="{60F687A2-8E78-42FE-865D-26264AAB3CFE}">
      <dgm:prSet phldrT="[Text]" custT="1"/>
      <dgm:spPr/>
      <dgm:t>
        <a:bodyPr/>
        <a:lstStyle/>
        <a:p>
          <a:r>
            <a:rPr lang="en-US" sz="2400" dirty="0"/>
            <a:t>Trash</a:t>
          </a:r>
        </a:p>
      </dgm:t>
    </dgm:pt>
    <dgm:pt modelId="{1A34DC7C-235B-454F-A655-31AAF3E7B45E}" type="parTrans" cxnId="{9AD48EC2-56EF-4ACF-BDE2-EF251E2ED5CD}">
      <dgm:prSet/>
      <dgm:spPr/>
      <dgm:t>
        <a:bodyPr/>
        <a:lstStyle/>
        <a:p>
          <a:endParaRPr lang="en-US"/>
        </a:p>
      </dgm:t>
    </dgm:pt>
    <dgm:pt modelId="{349ADAA0-4204-4881-999C-26EB1187066A}" type="sibTrans" cxnId="{9AD48EC2-56EF-4ACF-BDE2-EF251E2ED5CD}">
      <dgm:prSet/>
      <dgm:spPr/>
      <dgm:t>
        <a:bodyPr/>
        <a:lstStyle/>
        <a:p>
          <a:endParaRPr lang="en-US"/>
        </a:p>
      </dgm:t>
    </dgm:pt>
    <dgm:pt modelId="{C58F330D-9387-424D-A25B-E3B43652397E}">
      <dgm:prSet phldrT="[Text]"/>
      <dgm:spPr/>
      <dgm:t>
        <a:bodyPr/>
        <a:lstStyle/>
        <a:p>
          <a:r>
            <a:rPr lang="en-US"/>
            <a:t>Alkaline</a:t>
          </a:r>
          <a:endParaRPr lang="en-US" dirty="0"/>
        </a:p>
      </dgm:t>
    </dgm:pt>
    <dgm:pt modelId="{D81D6A4F-CAA8-4ECB-9F22-591ED12C4D72}" type="parTrans" cxnId="{A93637A8-C7AE-411D-AABD-D6181CBD60C0}">
      <dgm:prSet/>
      <dgm:spPr/>
      <dgm:t>
        <a:bodyPr/>
        <a:lstStyle/>
        <a:p>
          <a:endParaRPr lang="en-US"/>
        </a:p>
      </dgm:t>
    </dgm:pt>
    <dgm:pt modelId="{277594B7-5492-4EF1-B768-EF5615183EC9}" type="sibTrans" cxnId="{A93637A8-C7AE-411D-AABD-D6181CBD60C0}">
      <dgm:prSet/>
      <dgm:spPr/>
      <dgm:t>
        <a:bodyPr/>
        <a:lstStyle/>
        <a:p>
          <a:endParaRPr lang="en-US"/>
        </a:p>
      </dgm:t>
    </dgm:pt>
    <dgm:pt modelId="{89C47E4B-4C70-4762-B22C-7A9B9C9B064D}" type="pres">
      <dgm:prSet presAssocID="{76A88D37-2A8C-4C58-9AA2-6596A6E88423}" presName="Name0" presStyleCnt="0">
        <dgm:presLayoutVars>
          <dgm:chMax val="4"/>
          <dgm:resizeHandles val="exact"/>
        </dgm:presLayoutVars>
      </dgm:prSet>
      <dgm:spPr/>
    </dgm:pt>
    <dgm:pt modelId="{5430CCA3-E793-4219-B4E6-FD46C948424C}" type="pres">
      <dgm:prSet presAssocID="{76A88D37-2A8C-4C58-9AA2-6596A6E88423}" presName="ellipse" presStyleLbl="trBgShp" presStyleIdx="0" presStyleCnt="1"/>
      <dgm:spPr/>
    </dgm:pt>
    <dgm:pt modelId="{A253EF38-34FF-4968-A22E-DDA935952EFC}" type="pres">
      <dgm:prSet presAssocID="{76A88D37-2A8C-4C58-9AA2-6596A6E88423}" presName="arrow1" presStyleLbl="fgShp" presStyleIdx="0" presStyleCnt="1"/>
      <dgm:spPr/>
    </dgm:pt>
    <dgm:pt modelId="{BA708407-A3F6-4C33-80E9-3E87BB4C4B2C}" type="pres">
      <dgm:prSet presAssocID="{76A88D37-2A8C-4C58-9AA2-6596A6E88423}" presName="rectangle" presStyleLbl="revTx" presStyleIdx="0" presStyleCnt="1">
        <dgm:presLayoutVars>
          <dgm:bulletEnabled val="1"/>
        </dgm:presLayoutVars>
      </dgm:prSet>
      <dgm:spPr/>
    </dgm:pt>
    <dgm:pt modelId="{DCB19990-6328-49CE-AA0A-D47539DBDE5A}" type="pres">
      <dgm:prSet presAssocID="{C58F330D-9387-424D-A25B-E3B43652397E}" presName="item1" presStyleLbl="node1" presStyleIdx="0" presStyleCnt="2" custScaleX="87347" custScaleY="89796" custLinFactNeighborX="-816" custLinFactNeighborY="0">
        <dgm:presLayoutVars>
          <dgm:bulletEnabled val="1"/>
        </dgm:presLayoutVars>
      </dgm:prSet>
      <dgm:spPr/>
    </dgm:pt>
    <dgm:pt modelId="{BBB870ED-E17F-4B4C-831D-7968943F1226}" type="pres">
      <dgm:prSet presAssocID="{60F687A2-8E78-42FE-865D-26264AAB3CFE}" presName="item2" presStyleLbl="node1" presStyleIdx="1" presStyleCnt="2">
        <dgm:presLayoutVars>
          <dgm:bulletEnabled val="1"/>
        </dgm:presLayoutVars>
      </dgm:prSet>
      <dgm:spPr/>
    </dgm:pt>
    <dgm:pt modelId="{3E34EF8A-663C-4D6E-B77F-9E55ED8DAE39}" type="pres">
      <dgm:prSet presAssocID="{76A88D37-2A8C-4C58-9AA2-6596A6E88423}" presName="funnel" presStyleLbl="trAlignAcc1" presStyleIdx="0" presStyleCnt="1"/>
      <dgm:spPr/>
    </dgm:pt>
  </dgm:ptLst>
  <dgm:cxnLst>
    <dgm:cxn modelId="{856C8C8C-105D-4E4D-8207-1F409DB54770}" type="presOf" srcId="{C58F330D-9387-424D-A25B-E3B43652397E}" destId="{DCB19990-6328-49CE-AA0A-D47539DBDE5A}" srcOrd="0" destOrd="0" presId="urn:microsoft.com/office/officeart/2005/8/layout/funnel1"/>
    <dgm:cxn modelId="{BE711299-C034-4355-B54A-9E0E16EFC57F}" srcId="{76A88D37-2A8C-4C58-9AA2-6596A6E88423}" destId="{21AB75AA-D17D-4B47-B962-D91EAD90EF0A}" srcOrd="0" destOrd="0" parTransId="{688C0767-23E0-4346-AAE5-F203ECDA21F5}" sibTransId="{CE3D523E-D97F-4FED-8333-A78D2A044EAC}"/>
    <dgm:cxn modelId="{C1873B9B-3620-4F5C-A178-9824C5481160}" type="presOf" srcId="{76A88D37-2A8C-4C58-9AA2-6596A6E88423}" destId="{89C47E4B-4C70-4762-B22C-7A9B9C9B064D}" srcOrd="0" destOrd="0" presId="urn:microsoft.com/office/officeart/2005/8/layout/funnel1"/>
    <dgm:cxn modelId="{A93637A8-C7AE-411D-AABD-D6181CBD60C0}" srcId="{76A88D37-2A8C-4C58-9AA2-6596A6E88423}" destId="{C58F330D-9387-424D-A25B-E3B43652397E}" srcOrd="1" destOrd="0" parTransId="{D81D6A4F-CAA8-4ECB-9F22-591ED12C4D72}" sibTransId="{277594B7-5492-4EF1-B768-EF5615183EC9}"/>
    <dgm:cxn modelId="{9AD48EC2-56EF-4ACF-BDE2-EF251E2ED5CD}" srcId="{76A88D37-2A8C-4C58-9AA2-6596A6E88423}" destId="{60F687A2-8E78-42FE-865D-26264AAB3CFE}" srcOrd="2" destOrd="0" parTransId="{1A34DC7C-235B-454F-A655-31AAF3E7B45E}" sibTransId="{349ADAA0-4204-4881-999C-26EB1187066A}"/>
    <dgm:cxn modelId="{4712DAD9-7103-407F-AD97-1F52D44D866C}" type="presOf" srcId="{21AB75AA-D17D-4B47-B962-D91EAD90EF0A}" destId="{BBB870ED-E17F-4B4C-831D-7968943F1226}" srcOrd="0" destOrd="0" presId="urn:microsoft.com/office/officeart/2005/8/layout/funnel1"/>
    <dgm:cxn modelId="{2E928BF3-7A08-4189-8517-7216BEE7603E}" type="presOf" srcId="{60F687A2-8E78-42FE-865D-26264AAB3CFE}" destId="{BA708407-A3F6-4C33-80E9-3E87BB4C4B2C}" srcOrd="0" destOrd="0" presId="urn:microsoft.com/office/officeart/2005/8/layout/funnel1"/>
    <dgm:cxn modelId="{CA4BB208-515B-4845-AE4B-96A70F6BF44A}" type="presParOf" srcId="{89C47E4B-4C70-4762-B22C-7A9B9C9B064D}" destId="{5430CCA3-E793-4219-B4E6-FD46C948424C}" srcOrd="0" destOrd="0" presId="urn:microsoft.com/office/officeart/2005/8/layout/funnel1"/>
    <dgm:cxn modelId="{F05FB1AE-D067-41BF-8B1D-7AA95F98892E}" type="presParOf" srcId="{89C47E4B-4C70-4762-B22C-7A9B9C9B064D}" destId="{A253EF38-34FF-4968-A22E-DDA935952EFC}" srcOrd="1" destOrd="0" presId="urn:microsoft.com/office/officeart/2005/8/layout/funnel1"/>
    <dgm:cxn modelId="{F90D3970-C404-4EF7-99D5-3368084D2565}" type="presParOf" srcId="{89C47E4B-4C70-4762-B22C-7A9B9C9B064D}" destId="{BA708407-A3F6-4C33-80E9-3E87BB4C4B2C}" srcOrd="2" destOrd="0" presId="urn:microsoft.com/office/officeart/2005/8/layout/funnel1"/>
    <dgm:cxn modelId="{DCF23FD3-7E4D-43B8-A419-304A430E2A37}" type="presParOf" srcId="{89C47E4B-4C70-4762-B22C-7A9B9C9B064D}" destId="{DCB19990-6328-49CE-AA0A-D47539DBDE5A}" srcOrd="3" destOrd="0" presId="urn:microsoft.com/office/officeart/2005/8/layout/funnel1"/>
    <dgm:cxn modelId="{6607741F-461A-492D-B8BE-865B4B809DBE}" type="presParOf" srcId="{89C47E4B-4C70-4762-B22C-7A9B9C9B064D}" destId="{BBB870ED-E17F-4B4C-831D-7968943F1226}" srcOrd="4" destOrd="0" presId="urn:microsoft.com/office/officeart/2005/8/layout/funnel1"/>
    <dgm:cxn modelId="{79657FF1-61BD-4BA5-91ED-F4A34E709011}" type="presParOf" srcId="{89C47E4B-4C70-4762-B22C-7A9B9C9B064D}" destId="{3E34EF8A-663C-4D6E-B77F-9E55ED8DAE39}" srcOrd="5"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EE3991-B908-477E-8B94-676E4C0D7E0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2ADD2DFA-9D2D-410D-B0D6-CAF0E6984260}">
      <dgm:prSet phldrT="[Text]" custT="1"/>
      <dgm:spPr/>
      <dgm:t>
        <a:bodyPr/>
        <a:lstStyle/>
        <a:p>
          <a:r>
            <a:rPr lang="en-US" sz="1000" dirty="0"/>
            <a:t>Rechargeable</a:t>
          </a:r>
        </a:p>
      </dgm:t>
    </dgm:pt>
    <dgm:pt modelId="{4DEC80DB-71AA-43AB-A59A-7DDDA5E12015}" type="parTrans" cxnId="{F28BF7EB-80FF-4451-A403-0A2D360D9204}">
      <dgm:prSet/>
      <dgm:spPr/>
      <dgm:t>
        <a:bodyPr/>
        <a:lstStyle/>
        <a:p>
          <a:endParaRPr lang="en-US"/>
        </a:p>
      </dgm:t>
    </dgm:pt>
    <dgm:pt modelId="{15BD7A19-24FF-42BD-A4C1-E40D2A8536A3}" type="sibTrans" cxnId="{F28BF7EB-80FF-4451-A403-0A2D360D9204}">
      <dgm:prSet/>
      <dgm:spPr/>
      <dgm:t>
        <a:bodyPr/>
        <a:lstStyle/>
        <a:p>
          <a:endParaRPr lang="en-US"/>
        </a:p>
      </dgm:t>
    </dgm:pt>
    <dgm:pt modelId="{7BAF1D3B-7DD4-40FC-83FA-3D8718F45BEA}">
      <dgm:prSet phldrT="[Text]"/>
      <dgm:spPr/>
      <dgm:t>
        <a:bodyPr/>
        <a:lstStyle/>
        <a:p>
          <a:r>
            <a:rPr lang="en-US" dirty="0"/>
            <a:t>Lithium</a:t>
          </a:r>
        </a:p>
      </dgm:t>
    </dgm:pt>
    <dgm:pt modelId="{1D3AC5ED-6A5A-46DC-AEF8-B94092F7CCA5}" type="parTrans" cxnId="{E881E54B-2C85-4E10-BA67-6DF33B802E8A}">
      <dgm:prSet/>
      <dgm:spPr/>
      <dgm:t>
        <a:bodyPr/>
        <a:lstStyle/>
        <a:p>
          <a:endParaRPr lang="en-US"/>
        </a:p>
      </dgm:t>
    </dgm:pt>
    <dgm:pt modelId="{72B41792-5F81-464C-B877-A9106DAC56DC}" type="sibTrans" cxnId="{E881E54B-2C85-4E10-BA67-6DF33B802E8A}">
      <dgm:prSet/>
      <dgm:spPr/>
      <dgm:t>
        <a:bodyPr/>
        <a:lstStyle/>
        <a:p>
          <a:endParaRPr lang="en-US"/>
        </a:p>
      </dgm:t>
    </dgm:pt>
    <dgm:pt modelId="{6060F11E-A51B-4DB8-8AA3-A62AE04BE70A}">
      <dgm:prSet phldrT="[Text]"/>
      <dgm:spPr/>
      <dgm:t>
        <a:bodyPr/>
        <a:lstStyle/>
        <a:p>
          <a:r>
            <a:rPr lang="en-US" dirty="0"/>
            <a:t>Special Disposal</a:t>
          </a:r>
        </a:p>
      </dgm:t>
    </dgm:pt>
    <dgm:pt modelId="{74432E07-AD47-44BD-BE92-A44E23F23641}" type="parTrans" cxnId="{15E38253-8011-499A-ABF9-4D2D3BB1F690}">
      <dgm:prSet/>
      <dgm:spPr/>
      <dgm:t>
        <a:bodyPr/>
        <a:lstStyle/>
        <a:p>
          <a:endParaRPr lang="en-US"/>
        </a:p>
      </dgm:t>
    </dgm:pt>
    <dgm:pt modelId="{49D860EC-B4D8-4414-9E02-BBA1B352D278}" type="sibTrans" cxnId="{15E38253-8011-499A-ABF9-4D2D3BB1F690}">
      <dgm:prSet/>
      <dgm:spPr/>
      <dgm:t>
        <a:bodyPr/>
        <a:lstStyle/>
        <a:p>
          <a:endParaRPr lang="en-US"/>
        </a:p>
      </dgm:t>
    </dgm:pt>
    <dgm:pt modelId="{A866BD85-0A28-40D7-BC59-5C6813B7E2CC}" type="pres">
      <dgm:prSet presAssocID="{5AEE3991-B908-477E-8B94-676E4C0D7E0E}" presName="Name0" presStyleCnt="0">
        <dgm:presLayoutVars>
          <dgm:chMax val="4"/>
          <dgm:resizeHandles val="exact"/>
        </dgm:presLayoutVars>
      </dgm:prSet>
      <dgm:spPr/>
    </dgm:pt>
    <dgm:pt modelId="{2A837177-CA86-4189-84C1-63171F0D14C2}" type="pres">
      <dgm:prSet presAssocID="{5AEE3991-B908-477E-8B94-676E4C0D7E0E}" presName="ellipse" presStyleLbl="trBgShp" presStyleIdx="0" presStyleCnt="1"/>
      <dgm:spPr/>
    </dgm:pt>
    <dgm:pt modelId="{F9FBD247-67A1-4CE5-9150-7B2945C7E063}" type="pres">
      <dgm:prSet presAssocID="{5AEE3991-B908-477E-8B94-676E4C0D7E0E}" presName="arrow1" presStyleLbl="fgShp" presStyleIdx="0" presStyleCnt="1"/>
      <dgm:spPr/>
    </dgm:pt>
    <dgm:pt modelId="{47EEC8FB-63AF-4B79-AC54-6C7820258473}" type="pres">
      <dgm:prSet presAssocID="{5AEE3991-B908-477E-8B94-676E4C0D7E0E}" presName="rectangle" presStyleLbl="revTx" presStyleIdx="0" presStyleCnt="1" custScaleX="87347" custScaleY="89796" custLinFactNeighborX="-816" custLinFactNeighborY="0">
        <dgm:presLayoutVars>
          <dgm:bulletEnabled val="1"/>
        </dgm:presLayoutVars>
      </dgm:prSet>
      <dgm:spPr/>
    </dgm:pt>
    <dgm:pt modelId="{7F33389D-9EFB-450C-A958-F965A9B69CD5}" type="pres">
      <dgm:prSet presAssocID="{7BAF1D3B-7DD4-40FC-83FA-3D8718F45BEA}" presName="item1" presStyleLbl="node1" presStyleIdx="0" presStyleCnt="2" custScaleX="86131" custScaleY="86131" custLinFactNeighborX="14617" custLinFactNeighborY="1550">
        <dgm:presLayoutVars>
          <dgm:bulletEnabled val="1"/>
        </dgm:presLayoutVars>
      </dgm:prSet>
      <dgm:spPr/>
    </dgm:pt>
    <dgm:pt modelId="{4C8098F5-16D4-4218-9D14-DDC08026BB3F}" type="pres">
      <dgm:prSet presAssocID="{6060F11E-A51B-4DB8-8AA3-A62AE04BE70A}" presName="item2" presStyleLbl="node1" presStyleIdx="1" presStyleCnt="2" custScaleX="118330" custScaleY="118876" custLinFactNeighborX="15571" custLinFactNeighborY="-7786">
        <dgm:presLayoutVars>
          <dgm:bulletEnabled val="1"/>
        </dgm:presLayoutVars>
      </dgm:prSet>
      <dgm:spPr/>
    </dgm:pt>
    <dgm:pt modelId="{CE38BDE2-4DF0-4121-8D73-B98F0223A1AC}" type="pres">
      <dgm:prSet presAssocID="{5AEE3991-B908-477E-8B94-676E4C0D7E0E}" presName="funnel" presStyleLbl="trAlignAcc1" presStyleIdx="0" presStyleCnt="1" custLinFactNeighborX="1825" custLinFactNeighborY="-1576"/>
      <dgm:spPr/>
    </dgm:pt>
  </dgm:ptLst>
  <dgm:cxnLst>
    <dgm:cxn modelId="{0EF04F0B-DF76-442B-B36E-7431B78E3E30}" type="presOf" srcId="{6060F11E-A51B-4DB8-8AA3-A62AE04BE70A}" destId="{47EEC8FB-63AF-4B79-AC54-6C7820258473}" srcOrd="0" destOrd="0" presId="urn:microsoft.com/office/officeart/2005/8/layout/funnel1"/>
    <dgm:cxn modelId="{87838069-99DD-48D5-8DBD-1C96996A56D1}" type="presOf" srcId="{2ADD2DFA-9D2D-410D-B0D6-CAF0E6984260}" destId="{4C8098F5-16D4-4218-9D14-DDC08026BB3F}" srcOrd="0" destOrd="0" presId="urn:microsoft.com/office/officeart/2005/8/layout/funnel1"/>
    <dgm:cxn modelId="{E881E54B-2C85-4E10-BA67-6DF33B802E8A}" srcId="{5AEE3991-B908-477E-8B94-676E4C0D7E0E}" destId="{7BAF1D3B-7DD4-40FC-83FA-3D8718F45BEA}" srcOrd="1" destOrd="0" parTransId="{1D3AC5ED-6A5A-46DC-AEF8-B94092F7CCA5}" sibTransId="{72B41792-5F81-464C-B877-A9106DAC56DC}"/>
    <dgm:cxn modelId="{15E38253-8011-499A-ABF9-4D2D3BB1F690}" srcId="{5AEE3991-B908-477E-8B94-676E4C0D7E0E}" destId="{6060F11E-A51B-4DB8-8AA3-A62AE04BE70A}" srcOrd="2" destOrd="0" parTransId="{74432E07-AD47-44BD-BE92-A44E23F23641}" sibTransId="{49D860EC-B4D8-4414-9E02-BBA1B352D278}"/>
    <dgm:cxn modelId="{EA52DCAF-3507-4D08-9C36-525D9D5C7276}" type="presOf" srcId="{5AEE3991-B908-477E-8B94-676E4C0D7E0E}" destId="{A866BD85-0A28-40D7-BC59-5C6813B7E2CC}" srcOrd="0" destOrd="0" presId="urn:microsoft.com/office/officeart/2005/8/layout/funnel1"/>
    <dgm:cxn modelId="{493632E8-F8A1-43C8-8DF5-21F7F1E86B22}" type="presOf" srcId="{7BAF1D3B-7DD4-40FC-83FA-3D8718F45BEA}" destId="{7F33389D-9EFB-450C-A958-F965A9B69CD5}" srcOrd="0" destOrd="0" presId="urn:microsoft.com/office/officeart/2005/8/layout/funnel1"/>
    <dgm:cxn modelId="{F28BF7EB-80FF-4451-A403-0A2D360D9204}" srcId="{5AEE3991-B908-477E-8B94-676E4C0D7E0E}" destId="{2ADD2DFA-9D2D-410D-B0D6-CAF0E6984260}" srcOrd="0" destOrd="0" parTransId="{4DEC80DB-71AA-43AB-A59A-7DDDA5E12015}" sibTransId="{15BD7A19-24FF-42BD-A4C1-E40D2A8536A3}"/>
    <dgm:cxn modelId="{79C2D183-5804-44A8-A47E-C57FA3AD23EA}" type="presParOf" srcId="{A866BD85-0A28-40D7-BC59-5C6813B7E2CC}" destId="{2A837177-CA86-4189-84C1-63171F0D14C2}" srcOrd="0" destOrd="0" presId="urn:microsoft.com/office/officeart/2005/8/layout/funnel1"/>
    <dgm:cxn modelId="{E25915AC-96E4-4D35-8DCC-2CCBE3651CF7}" type="presParOf" srcId="{A866BD85-0A28-40D7-BC59-5C6813B7E2CC}" destId="{F9FBD247-67A1-4CE5-9150-7B2945C7E063}" srcOrd="1" destOrd="0" presId="urn:microsoft.com/office/officeart/2005/8/layout/funnel1"/>
    <dgm:cxn modelId="{F465A6DC-3610-4925-8588-7E92C4A8F19B}" type="presParOf" srcId="{A866BD85-0A28-40D7-BC59-5C6813B7E2CC}" destId="{47EEC8FB-63AF-4B79-AC54-6C7820258473}" srcOrd="2" destOrd="0" presId="urn:microsoft.com/office/officeart/2005/8/layout/funnel1"/>
    <dgm:cxn modelId="{8E33163D-3124-4E00-81E0-D572D8DF7B9A}" type="presParOf" srcId="{A866BD85-0A28-40D7-BC59-5C6813B7E2CC}" destId="{7F33389D-9EFB-450C-A958-F965A9B69CD5}" srcOrd="3" destOrd="0" presId="urn:microsoft.com/office/officeart/2005/8/layout/funnel1"/>
    <dgm:cxn modelId="{9A8A0846-F3AA-4E4D-99F5-58C3EFB7AB5B}" type="presParOf" srcId="{A866BD85-0A28-40D7-BC59-5C6813B7E2CC}" destId="{4C8098F5-16D4-4218-9D14-DDC08026BB3F}" srcOrd="4" destOrd="0" presId="urn:microsoft.com/office/officeart/2005/8/layout/funnel1"/>
    <dgm:cxn modelId="{A2E1AF2E-CC98-4781-8DC1-FC780F35E23B}" type="presParOf" srcId="{A866BD85-0A28-40D7-BC59-5C6813B7E2CC}" destId="{CE38BDE2-4DF0-4121-8D73-B98F0223A1AC}" srcOrd="5"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C64FA-E0FF-4033-8FED-170C1116FDDD}">
      <dsp:nvSpPr>
        <dsp:cNvPr id="0" name=""/>
        <dsp:cNvSpPr/>
      </dsp:nvSpPr>
      <dsp:spPr>
        <a:xfrm>
          <a:off x="1530" y="770636"/>
          <a:ext cx="2427854" cy="167279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DC2B81-4C22-4275-9477-936028897517}">
      <dsp:nvSpPr>
        <dsp:cNvPr id="0" name=""/>
        <dsp:cNvSpPr/>
      </dsp:nvSpPr>
      <dsp:spPr>
        <a:xfrm>
          <a:off x="1530" y="2443428"/>
          <a:ext cx="2427854" cy="900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en-US" sz="2300" b="1" kern="1200" dirty="0"/>
            <a:t>Tripping </a:t>
          </a:r>
        </a:p>
        <a:p>
          <a:pPr marL="0" lvl="0" indent="0" algn="ctr" defTabSz="1022350">
            <a:lnSpc>
              <a:spcPct val="90000"/>
            </a:lnSpc>
            <a:spcBef>
              <a:spcPct val="0"/>
            </a:spcBef>
            <a:spcAft>
              <a:spcPct val="35000"/>
            </a:spcAft>
            <a:buNone/>
          </a:pPr>
          <a:r>
            <a:rPr lang="en-US" sz="2300" b="1" kern="1200" dirty="0"/>
            <a:t>Hazard</a:t>
          </a:r>
        </a:p>
      </dsp:txBody>
      <dsp:txXfrm>
        <a:off x="1530" y="2443428"/>
        <a:ext cx="2427854" cy="900734"/>
      </dsp:txXfrm>
    </dsp:sp>
    <dsp:sp modelId="{DFDB944C-F973-4D34-962B-1B89CA89CC6B}">
      <dsp:nvSpPr>
        <dsp:cNvPr id="0" name=""/>
        <dsp:cNvSpPr/>
      </dsp:nvSpPr>
      <dsp:spPr>
        <a:xfrm>
          <a:off x="2672272" y="770636"/>
          <a:ext cx="2427854" cy="1672792"/>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EBA92-462C-49B0-93CC-DA66CE323FC2}">
      <dsp:nvSpPr>
        <dsp:cNvPr id="0" name=""/>
        <dsp:cNvSpPr/>
      </dsp:nvSpPr>
      <dsp:spPr>
        <a:xfrm>
          <a:off x="2672272" y="2443428"/>
          <a:ext cx="2427854" cy="900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en-US" sz="2300" b="1" kern="1200" dirty="0"/>
            <a:t>Fraying</a:t>
          </a:r>
        </a:p>
      </dsp:txBody>
      <dsp:txXfrm>
        <a:off x="2672272" y="2443428"/>
        <a:ext cx="2427854" cy="900734"/>
      </dsp:txXfrm>
    </dsp:sp>
    <dsp:sp modelId="{DA5EFFD0-0153-4BF6-B1F4-72B6A51F828C}">
      <dsp:nvSpPr>
        <dsp:cNvPr id="0" name=""/>
        <dsp:cNvSpPr/>
      </dsp:nvSpPr>
      <dsp:spPr>
        <a:xfrm>
          <a:off x="5343014" y="770636"/>
          <a:ext cx="2427854" cy="1672792"/>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C3BC3-C1B3-4F30-AFAC-A8B3B753D884}">
      <dsp:nvSpPr>
        <dsp:cNvPr id="0" name=""/>
        <dsp:cNvSpPr/>
      </dsp:nvSpPr>
      <dsp:spPr>
        <a:xfrm>
          <a:off x="5343014" y="2443428"/>
          <a:ext cx="2427854" cy="900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en-US" sz="2300" b="1" kern="1200" dirty="0"/>
            <a:t>Blocked or Overused</a:t>
          </a:r>
        </a:p>
      </dsp:txBody>
      <dsp:txXfrm>
        <a:off x="5343014" y="2443428"/>
        <a:ext cx="2427854" cy="900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CA44B-EEAA-4EAC-BE6F-E2C582488B54}">
      <dsp:nvSpPr>
        <dsp:cNvPr id="0" name=""/>
        <dsp:cNvSpPr/>
      </dsp:nvSpPr>
      <dsp:spPr>
        <a:xfrm>
          <a:off x="2436204" y="2446"/>
          <a:ext cx="1375990" cy="89439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Eat, drink or chew gum</a:t>
          </a:r>
        </a:p>
      </dsp:txBody>
      <dsp:txXfrm>
        <a:off x="2479865" y="46107"/>
        <a:ext cx="1288668" cy="807071"/>
      </dsp:txXfrm>
    </dsp:sp>
    <dsp:sp modelId="{DB856FE3-C094-4F2D-9D56-B7019A6A8BC6}">
      <dsp:nvSpPr>
        <dsp:cNvPr id="0" name=""/>
        <dsp:cNvSpPr/>
      </dsp:nvSpPr>
      <dsp:spPr>
        <a:xfrm>
          <a:off x="1337303" y="449642"/>
          <a:ext cx="3573792" cy="3573792"/>
        </a:xfrm>
        <a:custGeom>
          <a:avLst/>
          <a:gdLst/>
          <a:ahLst/>
          <a:cxnLst/>
          <a:rect l="0" t="0" r="0" b="0"/>
          <a:pathLst>
            <a:path>
              <a:moveTo>
                <a:pt x="2484343" y="141732"/>
              </a:moveTo>
              <a:arcTo wR="1786896" hR="1786896" stAng="17578436" swAng="196146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14F9DB-50E5-415F-9B7B-C5B048E11373}">
      <dsp:nvSpPr>
        <dsp:cNvPr id="0" name=""/>
        <dsp:cNvSpPr/>
      </dsp:nvSpPr>
      <dsp:spPr>
        <a:xfrm>
          <a:off x="4135643" y="1237160"/>
          <a:ext cx="1375990" cy="89439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Have shoulder length hair loose</a:t>
          </a:r>
        </a:p>
      </dsp:txBody>
      <dsp:txXfrm>
        <a:off x="4179304" y="1280821"/>
        <a:ext cx="1288668" cy="807071"/>
      </dsp:txXfrm>
    </dsp:sp>
    <dsp:sp modelId="{BBDE5F3A-5455-4E46-80D0-B233C194D671}">
      <dsp:nvSpPr>
        <dsp:cNvPr id="0" name=""/>
        <dsp:cNvSpPr/>
      </dsp:nvSpPr>
      <dsp:spPr>
        <a:xfrm>
          <a:off x="1337303" y="449642"/>
          <a:ext cx="3573792" cy="3573792"/>
        </a:xfrm>
        <a:custGeom>
          <a:avLst/>
          <a:gdLst/>
          <a:ahLst/>
          <a:cxnLst/>
          <a:rect l="0" t="0" r="0" b="0"/>
          <a:pathLst>
            <a:path>
              <a:moveTo>
                <a:pt x="3571341" y="1693333"/>
              </a:moveTo>
              <a:arcTo wR="1786896" hR="1786896" stAng="21419916" swAng="2196249"/>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79F141-A4AE-4ECA-8905-89093F819D01}">
      <dsp:nvSpPr>
        <dsp:cNvPr id="0" name=""/>
        <dsp:cNvSpPr/>
      </dsp:nvSpPr>
      <dsp:spPr>
        <a:xfrm>
          <a:off x="3486515" y="3234971"/>
          <a:ext cx="1375990" cy="89439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Use cell phone</a:t>
          </a:r>
        </a:p>
      </dsp:txBody>
      <dsp:txXfrm>
        <a:off x="3530176" y="3278632"/>
        <a:ext cx="1288668" cy="807071"/>
      </dsp:txXfrm>
    </dsp:sp>
    <dsp:sp modelId="{57788883-2F82-43DD-99E4-36F98C37FA09}">
      <dsp:nvSpPr>
        <dsp:cNvPr id="0" name=""/>
        <dsp:cNvSpPr/>
      </dsp:nvSpPr>
      <dsp:spPr>
        <a:xfrm>
          <a:off x="1337303" y="449642"/>
          <a:ext cx="3573792" cy="3573792"/>
        </a:xfrm>
        <a:custGeom>
          <a:avLst/>
          <a:gdLst/>
          <a:ahLst/>
          <a:cxnLst/>
          <a:rect l="0" t="0" r="0" b="0"/>
          <a:pathLst>
            <a:path>
              <a:moveTo>
                <a:pt x="2142113" y="3538129"/>
              </a:moveTo>
              <a:arcTo wR="1786896" hR="1786896" stAng="4712027" swAng="1375946"/>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DE4D91-9E4B-4203-A6AB-9B70D10609F8}">
      <dsp:nvSpPr>
        <dsp:cNvPr id="0" name=""/>
        <dsp:cNvSpPr/>
      </dsp:nvSpPr>
      <dsp:spPr>
        <a:xfrm>
          <a:off x="1385893" y="3234971"/>
          <a:ext cx="1375990" cy="89439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Store personal belongings</a:t>
          </a:r>
        </a:p>
      </dsp:txBody>
      <dsp:txXfrm>
        <a:off x="1429554" y="3278632"/>
        <a:ext cx="1288668" cy="807071"/>
      </dsp:txXfrm>
    </dsp:sp>
    <dsp:sp modelId="{44970B4F-C2E2-4E16-B66C-E2709A84119D}">
      <dsp:nvSpPr>
        <dsp:cNvPr id="0" name=""/>
        <dsp:cNvSpPr/>
      </dsp:nvSpPr>
      <dsp:spPr>
        <a:xfrm>
          <a:off x="1337303" y="449642"/>
          <a:ext cx="3573792" cy="3573792"/>
        </a:xfrm>
        <a:custGeom>
          <a:avLst/>
          <a:gdLst/>
          <a:ahLst/>
          <a:cxnLst/>
          <a:rect l="0" t="0" r="0" b="0"/>
          <a:pathLst>
            <a:path>
              <a:moveTo>
                <a:pt x="298599" y="2775820"/>
              </a:moveTo>
              <a:arcTo wR="1786896" hR="1786896" stAng="8783835" swAng="2196249"/>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30126E-5808-47E2-B783-9F49327469DF}">
      <dsp:nvSpPr>
        <dsp:cNvPr id="0" name=""/>
        <dsp:cNvSpPr/>
      </dsp:nvSpPr>
      <dsp:spPr>
        <a:xfrm>
          <a:off x="736765" y="1237160"/>
          <a:ext cx="1375990" cy="89439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Apply lip gloss or cosmetics</a:t>
          </a:r>
        </a:p>
      </dsp:txBody>
      <dsp:txXfrm>
        <a:off x="780426" y="1280821"/>
        <a:ext cx="1288668" cy="807071"/>
      </dsp:txXfrm>
    </dsp:sp>
    <dsp:sp modelId="{5353851D-44E1-499C-AF07-513A6C7DA3AB}">
      <dsp:nvSpPr>
        <dsp:cNvPr id="0" name=""/>
        <dsp:cNvSpPr/>
      </dsp:nvSpPr>
      <dsp:spPr>
        <a:xfrm>
          <a:off x="1337303" y="449642"/>
          <a:ext cx="3573792" cy="3573792"/>
        </a:xfrm>
        <a:custGeom>
          <a:avLst/>
          <a:gdLst/>
          <a:ahLst/>
          <a:cxnLst/>
          <a:rect l="0" t="0" r="0" b="0"/>
          <a:pathLst>
            <a:path>
              <a:moveTo>
                <a:pt x="311358" y="779033"/>
              </a:moveTo>
              <a:arcTo wR="1786896" hR="1786896" stAng="12860096" swAng="196146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57F5C-C4F7-4B7D-87F8-B057FEDD9375}">
      <dsp:nvSpPr>
        <dsp:cNvPr id="0" name=""/>
        <dsp:cNvSpPr/>
      </dsp:nvSpPr>
      <dsp:spPr>
        <a:xfrm rot="5400000">
          <a:off x="-210435" y="212509"/>
          <a:ext cx="1402900" cy="98203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RACE</a:t>
          </a:r>
        </a:p>
      </dsp:txBody>
      <dsp:txXfrm rot="-5400000">
        <a:off x="0" y="493089"/>
        <a:ext cx="982030" cy="420870"/>
      </dsp:txXfrm>
    </dsp:sp>
    <dsp:sp modelId="{721DF74C-283E-4927-A688-D199E56E1528}">
      <dsp:nvSpPr>
        <dsp:cNvPr id="0" name=""/>
        <dsp:cNvSpPr/>
      </dsp:nvSpPr>
      <dsp:spPr>
        <a:xfrm rot="5400000">
          <a:off x="2859605" y="-1875500"/>
          <a:ext cx="911885" cy="46670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a:t>R</a:t>
          </a:r>
          <a:r>
            <a:rPr lang="en-US" sz="2200" kern="1200" dirty="0"/>
            <a:t>escue, </a:t>
          </a:r>
          <a:r>
            <a:rPr lang="en-US" sz="2200" b="1" kern="1200" dirty="0"/>
            <a:t>A</a:t>
          </a:r>
          <a:r>
            <a:rPr lang="en-US" sz="2200" kern="1200" dirty="0"/>
            <a:t>lert, </a:t>
          </a:r>
          <a:r>
            <a:rPr lang="en-US" sz="2200" b="1" kern="1200" dirty="0"/>
            <a:t>C</a:t>
          </a:r>
          <a:r>
            <a:rPr lang="en-US" sz="2200" kern="1200" dirty="0"/>
            <a:t>onfine, </a:t>
          </a:r>
          <a:r>
            <a:rPr lang="en-US" sz="2200" b="1" kern="1200" dirty="0"/>
            <a:t>E</a:t>
          </a:r>
          <a:r>
            <a:rPr lang="en-US" sz="2200" kern="1200" dirty="0"/>
            <a:t>xtinguish, </a:t>
          </a:r>
          <a:r>
            <a:rPr lang="en-US" sz="2200" b="1" kern="1200" dirty="0"/>
            <a:t>E</a:t>
          </a:r>
          <a:r>
            <a:rPr lang="en-US" sz="2200" kern="1200" dirty="0"/>
            <a:t>vacuate</a:t>
          </a:r>
        </a:p>
      </dsp:txBody>
      <dsp:txXfrm rot="-5400000">
        <a:off x="982031" y="46589"/>
        <a:ext cx="4622520" cy="822855"/>
      </dsp:txXfrm>
    </dsp:sp>
    <dsp:sp modelId="{536DE631-F881-4F6F-B464-CC4B7FB65588}">
      <dsp:nvSpPr>
        <dsp:cNvPr id="0" name=""/>
        <dsp:cNvSpPr/>
      </dsp:nvSpPr>
      <dsp:spPr>
        <a:xfrm rot="5400000">
          <a:off x="-210435" y="1418645"/>
          <a:ext cx="1402900" cy="98203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Smell smoke</a:t>
          </a:r>
        </a:p>
      </dsp:txBody>
      <dsp:txXfrm rot="-5400000">
        <a:off x="0" y="1699225"/>
        <a:ext cx="982030" cy="420870"/>
      </dsp:txXfrm>
    </dsp:sp>
    <dsp:sp modelId="{CFD9677A-16A2-47F3-BE69-3C52A58C5D8A}">
      <dsp:nvSpPr>
        <dsp:cNvPr id="0" name=""/>
        <dsp:cNvSpPr/>
      </dsp:nvSpPr>
      <dsp:spPr>
        <a:xfrm rot="5400000">
          <a:off x="2859365" y="-669124"/>
          <a:ext cx="912365" cy="46670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Dial 888 and provide location &amp; source</a:t>
          </a:r>
        </a:p>
        <a:p>
          <a:pPr marL="171450" lvl="1" indent="-171450" algn="l" defTabSz="844550">
            <a:lnSpc>
              <a:spcPct val="90000"/>
            </a:lnSpc>
            <a:spcBef>
              <a:spcPct val="0"/>
            </a:spcBef>
            <a:spcAft>
              <a:spcPct val="15000"/>
            </a:spcAft>
            <a:buChar char="•"/>
          </a:pPr>
          <a:r>
            <a:rPr lang="en-US" sz="1900" kern="1200" dirty="0"/>
            <a:t>Pull fire alarm if you see fire</a:t>
          </a:r>
        </a:p>
      </dsp:txBody>
      <dsp:txXfrm rot="-5400000">
        <a:off x="982030" y="1252749"/>
        <a:ext cx="4622497" cy="823289"/>
      </dsp:txXfrm>
    </dsp:sp>
    <dsp:sp modelId="{F6E83F15-32A2-4CCB-8185-C4431126F91A}">
      <dsp:nvSpPr>
        <dsp:cNvPr id="0" name=""/>
        <dsp:cNvSpPr/>
      </dsp:nvSpPr>
      <dsp:spPr>
        <a:xfrm rot="5400000">
          <a:off x="-210435" y="2624782"/>
          <a:ext cx="1402900" cy="98203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PASS</a:t>
          </a:r>
        </a:p>
      </dsp:txBody>
      <dsp:txXfrm rot="-5400000">
        <a:off x="0" y="2905362"/>
        <a:ext cx="982030" cy="420870"/>
      </dsp:txXfrm>
    </dsp:sp>
    <dsp:sp modelId="{90A3203D-6F21-45ED-BD08-26FEDE163C51}">
      <dsp:nvSpPr>
        <dsp:cNvPr id="0" name=""/>
        <dsp:cNvSpPr/>
      </dsp:nvSpPr>
      <dsp:spPr>
        <a:xfrm rot="5400000">
          <a:off x="2859605" y="536772"/>
          <a:ext cx="911885" cy="46670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a:t>P</a:t>
          </a:r>
          <a:r>
            <a:rPr lang="en-US" sz="2200" kern="1200" dirty="0"/>
            <a:t>ull, </a:t>
          </a:r>
          <a:r>
            <a:rPr lang="en-US" sz="2200" b="1" kern="1200" dirty="0"/>
            <a:t>A</a:t>
          </a:r>
          <a:r>
            <a:rPr lang="en-US" sz="2200" kern="1200" dirty="0"/>
            <a:t>im, </a:t>
          </a:r>
          <a:r>
            <a:rPr lang="en-US" sz="2200" b="1" kern="1200" dirty="0"/>
            <a:t>S</a:t>
          </a:r>
          <a:r>
            <a:rPr lang="en-US" sz="2200" kern="1200" dirty="0"/>
            <a:t>queeze, </a:t>
          </a:r>
          <a:r>
            <a:rPr lang="en-US" sz="2200" b="1" kern="1200" dirty="0"/>
            <a:t>S</a:t>
          </a:r>
          <a:r>
            <a:rPr lang="en-US" sz="2200" kern="1200" dirty="0"/>
            <a:t>weep</a:t>
          </a:r>
        </a:p>
      </dsp:txBody>
      <dsp:txXfrm rot="-5400000">
        <a:off x="982031" y="2458862"/>
        <a:ext cx="4622520" cy="8228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B55FD-6234-4165-8FE4-B29EE4AA6E14}">
      <dsp:nvSpPr>
        <dsp:cNvPr id="0" name=""/>
        <dsp:cNvSpPr/>
      </dsp:nvSpPr>
      <dsp:spPr>
        <a:xfrm>
          <a:off x="152416" y="381007"/>
          <a:ext cx="7467566" cy="14992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7AF01-6ED7-4C74-916F-51AD2BF93778}">
      <dsp:nvSpPr>
        <dsp:cNvPr id="0" name=""/>
        <dsp:cNvSpPr/>
      </dsp:nvSpPr>
      <dsp:spPr>
        <a:xfrm>
          <a:off x="235312" y="463655"/>
          <a:ext cx="1698087" cy="135840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D96B75-D886-4331-93F3-DE029E0F3522}">
      <dsp:nvSpPr>
        <dsp:cNvPr id="0" name=""/>
        <dsp:cNvSpPr/>
      </dsp:nvSpPr>
      <dsp:spPr>
        <a:xfrm rot="10800000">
          <a:off x="231916"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t>Biohazard symbol in tact</a:t>
          </a:r>
        </a:p>
      </dsp:txBody>
      <dsp:txXfrm rot="10800000">
        <a:off x="251242" y="1905002"/>
        <a:ext cx="1659435" cy="609096"/>
      </dsp:txXfrm>
    </dsp:sp>
    <dsp:sp modelId="{93EC56F7-9E54-402D-B1DF-249E04272F2A}">
      <dsp:nvSpPr>
        <dsp:cNvPr id="0" name=""/>
        <dsp:cNvSpPr/>
      </dsp:nvSpPr>
      <dsp:spPr>
        <a:xfrm rot="10800000">
          <a:off x="2103208" y="463655"/>
          <a:ext cx="1698087" cy="135840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6C36D-2DC7-46B9-83BC-B4CC2A1A98E0}">
      <dsp:nvSpPr>
        <dsp:cNvPr id="0" name=""/>
        <dsp:cNvSpPr/>
      </dsp:nvSpPr>
      <dsp:spPr>
        <a:xfrm rot="10800000">
          <a:off x="2102138"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t>Gloves dripping with blood/body fluid</a:t>
          </a:r>
        </a:p>
      </dsp:txBody>
      <dsp:txXfrm rot="10800000">
        <a:off x="2121464" y="1905002"/>
        <a:ext cx="1659435" cy="609096"/>
      </dsp:txXfrm>
    </dsp:sp>
    <dsp:sp modelId="{8180DA3B-3B5A-4065-9566-5C45200D999F}">
      <dsp:nvSpPr>
        <dsp:cNvPr id="0" name=""/>
        <dsp:cNvSpPr/>
      </dsp:nvSpPr>
      <dsp:spPr>
        <a:xfrm>
          <a:off x="3971104" y="463655"/>
          <a:ext cx="1698087" cy="135840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CD1190-8C94-4D21-B4C4-3916F6BC1B45}">
      <dsp:nvSpPr>
        <dsp:cNvPr id="0" name=""/>
        <dsp:cNvSpPr/>
      </dsp:nvSpPr>
      <dsp:spPr>
        <a:xfrm rot="10800000">
          <a:off x="3972377"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t>Gauze &amp; wipes saturated with blood/body fluid</a:t>
          </a:r>
        </a:p>
      </dsp:txBody>
      <dsp:txXfrm rot="10800000">
        <a:off x="3991703" y="1905002"/>
        <a:ext cx="1659435" cy="609096"/>
      </dsp:txXfrm>
    </dsp:sp>
    <dsp:sp modelId="{C6811264-8082-4D42-9E42-42123A5BFA8E}">
      <dsp:nvSpPr>
        <dsp:cNvPr id="0" name=""/>
        <dsp:cNvSpPr/>
      </dsp:nvSpPr>
      <dsp:spPr>
        <a:xfrm>
          <a:off x="5839000" y="463655"/>
          <a:ext cx="1698087" cy="135840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7D2755-6308-427A-9BC0-03361304E508}">
      <dsp:nvSpPr>
        <dsp:cNvPr id="0" name=""/>
        <dsp:cNvSpPr/>
      </dsp:nvSpPr>
      <dsp:spPr>
        <a:xfrm rot="10800000">
          <a:off x="5840273"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t>Paper towels with significant blood/fluids</a:t>
          </a:r>
        </a:p>
      </dsp:txBody>
      <dsp:txXfrm rot="10800000">
        <a:off x="5859599" y="1905002"/>
        <a:ext cx="1659435" cy="609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B55FD-6234-4165-8FE4-B29EE4AA6E14}">
      <dsp:nvSpPr>
        <dsp:cNvPr id="0" name=""/>
        <dsp:cNvSpPr/>
      </dsp:nvSpPr>
      <dsp:spPr>
        <a:xfrm>
          <a:off x="152416" y="381007"/>
          <a:ext cx="7467566" cy="14992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7AF01-6ED7-4C74-916F-51AD2BF93778}">
      <dsp:nvSpPr>
        <dsp:cNvPr id="0" name=""/>
        <dsp:cNvSpPr/>
      </dsp:nvSpPr>
      <dsp:spPr>
        <a:xfrm>
          <a:off x="235312" y="463655"/>
          <a:ext cx="1698087" cy="135840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D96B75-D886-4331-93F3-DE029E0F3522}">
      <dsp:nvSpPr>
        <dsp:cNvPr id="0" name=""/>
        <dsp:cNvSpPr/>
      </dsp:nvSpPr>
      <dsp:spPr>
        <a:xfrm rot="10800000">
          <a:off x="231916"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Biohazard symbol torn in half</a:t>
          </a:r>
        </a:p>
      </dsp:txBody>
      <dsp:txXfrm rot="10800000">
        <a:off x="251242" y="1905002"/>
        <a:ext cx="1659435" cy="609096"/>
      </dsp:txXfrm>
    </dsp:sp>
    <dsp:sp modelId="{93EC56F7-9E54-402D-B1DF-249E04272F2A}">
      <dsp:nvSpPr>
        <dsp:cNvPr id="0" name=""/>
        <dsp:cNvSpPr/>
      </dsp:nvSpPr>
      <dsp:spPr>
        <a:xfrm>
          <a:off x="2103208" y="463655"/>
          <a:ext cx="1698087" cy="135840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6C36D-2DC7-46B9-83BC-B4CC2A1A98E0}">
      <dsp:nvSpPr>
        <dsp:cNvPr id="0" name=""/>
        <dsp:cNvSpPr/>
      </dsp:nvSpPr>
      <dsp:spPr>
        <a:xfrm rot="10800000">
          <a:off x="2102138"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Used gloves with little blood/fluid</a:t>
          </a:r>
        </a:p>
      </dsp:txBody>
      <dsp:txXfrm rot="10800000">
        <a:off x="2121464" y="1905002"/>
        <a:ext cx="1659435" cy="609096"/>
      </dsp:txXfrm>
    </dsp:sp>
    <dsp:sp modelId="{FC3AE493-92B5-4526-96C7-4F10E0E8E34E}">
      <dsp:nvSpPr>
        <dsp:cNvPr id="0" name=""/>
        <dsp:cNvSpPr/>
      </dsp:nvSpPr>
      <dsp:spPr>
        <a:xfrm>
          <a:off x="3971104" y="463655"/>
          <a:ext cx="1698087" cy="135840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7ADC0A-F283-4200-A4EB-E99A05E6B0B7}">
      <dsp:nvSpPr>
        <dsp:cNvPr id="0" name=""/>
        <dsp:cNvSpPr/>
      </dsp:nvSpPr>
      <dsp:spPr>
        <a:xfrm rot="10800000">
          <a:off x="3970034"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Gauze &amp; wipes without blood/fluid</a:t>
          </a:r>
        </a:p>
      </dsp:txBody>
      <dsp:txXfrm rot="10800000">
        <a:off x="3989360" y="1905002"/>
        <a:ext cx="1659435" cy="609096"/>
      </dsp:txXfrm>
    </dsp:sp>
    <dsp:sp modelId="{8180DA3B-3B5A-4065-9566-5C45200D999F}">
      <dsp:nvSpPr>
        <dsp:cNvPr id="0" name=""/>
        <dsp:cNvSpPr/>
      </dsp:nvSpPr>
      <dsp:spPr>
        <a:xfrm>
          <a:off x="5839000" y="463655"/>
          <a:ext cx="1698087" cy="135840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CD1190-8C94-4D21-B4C4-3916F6BC1B45}">
      <dsp:nvSpPr>
        <dsp:cNvPr id="0" name=""/>
        <dsp:cNvSpPr/>
      </dsp:nvSpPr>
      <dsp:spPr>
        <a:xfrm rot="10800000">
          <a:off x="5840273"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Paper towels without blood/body fluid</a:t>
          </a:r>
        </a:p>
      </dsp:txBody>
      <dsp:txXfrm rot="10800000">
        <a:off x="5859599" y="1905002"/>
        <a:ext cx="1659435" cy="6090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0CCA3-E793-4219-B4E6-FD46C948424C}">
      <dsp:nvSpPr>
        <dsp:cNvPr id="0" name=""/>
        <dsp:cNvSpPr/>
      </dsp:nvSpPr>
      <dsp:spPr>
        <a:xfrm>
          <a:off x="1229042" y="144462"/>
          <a:ext cx="2867025" cy="99568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53EF38-34FF-4968-A22E-DDA935952EFC}">
      <dsp:nvSpPr>
        <dsp:cNvPr id="0" name=""/>
        <dsp:cNvSpPr/>
      </dsp:nvSpPr>
      <dsp:spPr>
        <a:xfrm>
          <a:off x="2389187" y="2582545"/>
          <a:ext cx="555625" cy="3556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708407-A3F6-4C33-80E9-3E87BB4C4B2C}">
      <dsp:nvSpPr>
        <dsp:cNvPr id="0" name=""/>
        <dsp:cNvSpPr/>
      </dsp:nvSpPr>
      <dsp:spPr>
        <a:xfrm>
          <a:off x="1333500" y="2867025"/>
          <a:ext cx="2667000" cy="66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Trash</a:t>
          </a:r>
        </a:p>
      </dsp:txBody>
      <dsp:txXfrm>
        <a:off x="1333500" y="2867025"/>
        <a:ext cx="2667000" cy="666750"/>
      </dsp:txXfrm>
    </dsp:sp>
    <dsp:sp modelId="{DCB19990-6328-49CE-AA0A-D47539DBDE5A}">
      <dsp:nvSpPr>
        <dsp:cNvPr id="0" name=""/>
        <dsp:cNvSpPr/>
      </dsp:nvSpPr>
      <dsp:spPr>
        <a:xfrm>
          <a:off x="2326506" y="1268067"/>
          <a:ext cx="873579" cy="8980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Alkaline</a:t>
          </a:r>
          <a:endParaRPr lang="en-US" sz="1300" kern="1200" dirty="0"/>
        </a:p>
      </dsp:txBody>
      <dsp:txXfrm>
        <a:off x="2454439" y="1399587"/>
        <a:ext cx="617713" cy="635032"/>
      </dsp:txXfrm>
    </dsp:sp>
    <dsp:sp modelId="{BBB870ED-E17F-4B4C-831D-7968943F1226}">
      <dsp:nvSpPr>
        <dsp:cNvPr id="0" name=""/>
        <dsp:cNvSpPr/>
      </dsp:nvSpPr>
      <dsp:spPr>
        <a:xfrm>
          <a:off x="1555749" y="466724"/>
          <a:ext cx="1000125" cy="10001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Standard Batteries</a:t>
          </a:r>
        </a:p>
      </dsp:txBody>
      <dsp:txXfrm>
        <a:off x="1702214" y="613189"/>
        <a:ext cx="707195" cy="707195"/>
      </dsp:txXfrm>
    </dsp:sp>
    <dsp:sp modelId="{3E34EF8A-663C-4D6E-B77F-9E55ED8DAE39}">
      <dsp:nvSpPr>
        <dsp:cNvPr id="0" name=""/>
        <dsp:cNvSpPr/>
      </dsp:nvSpPr>
      <dsp:spPr>
        <a:xfrm>
          <a:off x="1111249" y="22224"/>
          <a:ext cx="3111500" cy="24892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37177-CA86-4189-84C1-63171F0D14C2}">
      <dsp:nvSpPr>
        <dsp:cNvPr id="0" name=""/>
        <dsp:cNvSpPr/>
      </dsp:nvSpPr>
      <dsp:spPr>
        <a:xfrm>
          <a:off x="1202705" y="158011"/>
          <a:ext cx="2805588" cy="97434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FBD247-67A1-4CE5-9150-7B2945C7E063}">
      <dsp:nvSpPr>
        <dsp:cNvPr id="0" name=""/>
        <dsp:cNvSpPr/>
      </dsp:nvSpPr>
      <dsp:spPr>
        <a:xfrm>
          <a:off x="2337990" y="2543849"/>
          <a:ext cx="543718" cy="34798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EEC8FB-63AF-4B79-AC54-6C7820258473}">
      <dsp:nvSpPr>
        <dsp:cNvPr id="0" name=""/>
        <dsp:cNvSpPr/>
      </dsp:nvSpPr>
      <dsp:spPr>
        <a:xfrm>
          <a:off x="1448740" y="2855521"/>
          <a:ext cx="2279625" cy="585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Special Disposal</a:t>
          </a:r>
        </a:p>
      </dsp:txBody>
      <dsp:txXfrm>
        <a:off x="1448740" y="2855521"/>
        <a:ext cx="2279625" cy="585885"/>
      </dsp:txXfrm>
    </dsp:sp>
    <dsp:sp modelId="{7F33389D-9EFB-450C-A958-F965A9B69CD5}">
      <dsp:nvSpPr>
        <dsp:cNvPr id="0" name=""/>
        <dsp:cNvSpPr/>
      </dsp:nvSpPr>
      <dsp:spPr>
        <a:xfrm>
          <a:off x="2433645" y="1290643"/>
          <a:ext cx="842958" cy="8429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Lithium</a:t>
          </a:r>
        </a:p>
      </dsp:txBody>
      <dsp:txXfrm>
        <a:off x="2557093" y="1414091"/>
        <a:ext cx="596062" cy="596062"/>
      </dsp:txXfrm>
    </dsp:sp>
    <dsp:sp modelId="{4C8098F5-16D4-4218-9D14-DDC08026BB3F}">
      <dsp:nvSpPr>
        <dsp:cNvPr id="0" name=""/>
        <dsp:cNvSpPr/>
      </dsp:nvSpPr>
      <dsp:spPr>
        <a:xfrm>
          <a:off x="1585107" y="304797"/>
          <a:ext cx="1158088" cy="1163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Rechargeable</a:t>
          </a:r>
        </a:p>
      </dsp:txBody>
      <dsp:txXfrm>
        <a:off x="1754705" y="475178"/>
        <a:ext cx="818892" cy="822669"/>
      </dsp:txXfrm>
    </dsp:sp>
    <dsp:sp modelId="{CE38BDE2-4DF0-4121-8D73-B98F0223A1AC}">
      <dsp:nvSpPr>
        <dsp:cNvPr id="0" name=""/>
        <dsp:cNvSpPr/>
      </dsp:nvSpPr>
      <dsp:spPr>
        <a:xfrm>
          <a:off x="1143005" y="3"/>
          <a:ext cx="3044825" cy="243586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865279-E83A-458A-99FF-CD3442FED994}" type="datetimeFigureOut">
              <a:rPr lang="en-US" smtClean="0"/>
              <a:t>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8BC06-02BB-4737-A113-227196825351}" type="slidenum">
              <a:rPr lang="en-US" smtClean="0"/>
              <a:t>‹#›</a:t>
            </a:fld>
            <a:endParaRPr lang="en-US"/>
          </a:p>
        </p:txBody>
      </p:sp>
    </p:spTree>
    <p:extLst>
      <p:ext uri="{BB962C8B-B14F-4D97-AF65-F5344CB8AC3E}">
        <p14:creationId xmlns:p14="http://schemas.microsoft.com/office/powerpoint/2010/main" val="10657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48BC06-02BB-4737-A113-227196825351}" type="slidenum">
              <a:rPr lang="en-US" smtClean="0"/>
              <a:t>35</a:t>
            </a:fld>
            <a:endParaRPr lang="en-US"/>
          </a:p>
        </p:txBody>
      </p:sp>
    </p:spTree>
    <p:extLst>
      <p:ext uri="{BB962C8B-B14F-4D97-AF65-F5344CB8AC3E}">
        <p14:creationId xmlns:p14="http://schemas.microsoft.com/office/powerpoint/2010/main" val="104478431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2.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2.png"/><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2.pn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65137" y="971551"/>
            <a:ext cx="8243887" cy="1695450"/>
          </a:xfrm>
        </p:spPr>
        <p:txBody>
          <a:bodyPr>
            <a:noAutofit/>
          </a:bodyPr>
          <a:lstStyle>
            <a:lvl1pPr>
              <a:spcBef>
                <a:spcPts val="600"/>
              </a:spcBef>
              <a:defRPr sz="6000" baseline="0">
                <a:solidFill>
                  <a:schemeClr val="accent2"/>
                </a:solidFill>
              </a:defRPr>
            </a:lvl1pPr>
          </a:lstStyle>
          <a:p>
            <a:r>
              <a:rPr lang="en-US" dirty="0"/>
              <a:t>Presentation Title</a:t>
            </a:r>
          </a:p>
        </p:txBody>
      </p:sp>
      <p:sp>
        <p:nvSpPr>
          <p:cNvPr id="3" name="Subtitle 2"/>
          <p:cNvSpPr>
            <a:spLocks noGrp="1"/>
          </p:cNvSpPr>
          <p:nvPr>
            <p:ph type="subTitle" idx="1" hasCustomPrompt="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or Speaker Information, Speaker Title in italics</a:t>
            </a:r>
          </a:p>
        </p:txBody>
      </p:sp>
      <p:sp>
        <p:nvSpPr>
          <p:cNvPr id="9" name="Text Placeholder 8"/>
          <p:cNvSpPr>
            <a:spLocks noGrp="1"/>
          </p:cNvSpPr>
          <p:nvPr>
            <p:ph type="body" sz="quarter" idx="13" hasCustomPrompt="1"/>
          </p:nvPr>
        </p:nvSpPr>
        <p:spPr>
          <a:xfrm>
            <a:off x="465138" y="5267325"/>
            <a:ext cx="4106862" cy="438150"/>
          </a:xfrm>
        </p:spPr>
        <p:txBody>
          <a:bodyPr vert="horz" lIns="54864" tIns="0" rIns="91440" bIns="0"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spcBef>
                <a:spcPts val="600"/>
              </a:spcBef>
            </a:pPr>
            <a:r>
              <a:rPr lang="en-US" dirty="0"/>
              <a:t>Month, DD, YYYY</a:t>
            </a:r>
          </a:p>
        </p:txBody>
      </p:sp>
      <p:sp>
        <p:nvSpPr>
          <p:cNvPr id="5" name="TextBox 4"/>
          <p:cNvSpPr txBox="1"/>
          <p:nvPr/>
        </p:nvSpPr>
        <p:spPr>
          <a:xfrm>
            <a:off x="-29029" y="-203203"/>
            <a:ext cx="419987"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TITLE</a:t>
            </a:r>
          </a:p>
        </p:txBody>
      </p:sp>
      <p:pic>
        <p:nvPicPr>
          <p:cNvPr id="11" name="Picture 10" descr="ebeneezer.png"/>
          <p:cNvPicPr>
            <a:picLocks noChangeAspect="1"/>
          </p:cNvPicPr>
          <p:nvPr/>
        </p:nvPicPr>
        <p:blipFill>
          <a:blip r:embed="rId5"/>
          <a:stretch>
            <a:fillRect/>
          </a:stretch>
        </p:blipFill>
        <p:spPr>
          <a:xfrm>
            <a:off x="7228417" y="6435536"/>
            <a:ext cx="1473199" cy="262825"/>
          </a:xfrm>
          <a:prstGeom prst="rect">
            <a:avLst/>
          </a:prstGeom>
        </p:spPr>
      </p:pic>
      <p:pic>
        <p:nvPicPr>
          <p:cNvPr id="12" name="Picture 11" descr="Fairview_Ebeneezer_Header.jpg"/>
          <p:cNvPicPr>
            <a:picLocks noChangeAspect="1"/>
          </p:cNvPicPr>
          <p:nvPr/>
        </p:nvPicPr>
        <p:blipFill>
          <a:blip r:embed="rId6"/>
          <a:stretch>
            <a:fillRect/>
          </a:stretch>
        </p:blipFill>
        <p:spPr>
          <a:xfrm>
            <a:off x="0" y="0"/>
            <a:ext cx="9144000" cy="914400"/>
          </a:xfrm>
          <a:prstGeom prst="rect">
            <a:avLst/>
          </a:prstGeom>
        </p:spPr>
      </p:pic>
    </p:spTree>
    <p:extLst>
      <p:ext uri="{BB962C8B-B14F-4D97-AF65-F5344CB8AC3E}">
        <p14:creationId xmlns:p14="http://schemas.microsoft.com/office/powerpoint/2010/main" val="427122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2"/>
                </a:solidFill>
              </a:defRPr>
            </a:lvl1pPr>
          </a:lstStyle>
          <a:p>
            <a:r>
              <a:rPr lang="en-US" dirty="0"/>
              <a:t>Type key insight in sentence case 1 line</a:t>
            </a:r>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icon to add content (do not use for text)</a:t>
            </a:r>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a:t>Click icon to add content (do not use for text)</a:t>
            </a:r>
          </a:p>
        </p:txBody>
      </p:sp>
      <p:sp>
        <p:nvSpPr>
          <p:cNvPr id="7" name="Slide Number Placeholder 5"/>
          <p:cNvSpPr>
            <a:spLocks noGrp="1"/>
          </p:cNvSpPr>
          <p:nvPr>
            <p:ph type="sldNum" sz="quarter" idx="12"/>
          </p:nvPr>
        </p:nvSpPr>
        <p:spPr>
          <a:xfrm>
            <a:off x="452438" y="6385378"/>
            <a:ext cx="534533" cy="365125"/>
          </a:xfrm>
        </p:spPr>
        <p:txBody>
          <a:bodyPr/>
          <a:lstStyle/>
          <a:p>
            <a:fld id="{DD186240-A43A-4DFD-9426-EBED3D6AB4DE}" type="slidenum">
              <a:rPr lang="en-US" smtClean="0"/>
              <a:t>‹#›</a:t>
            </a:fld>
            <a:endParaRPr lang="en-US"/>
          </a:p>
        </p:txBody>
      </p:sp>
      <p:sp>
        <p:nvSpPr>
          <p:cNvPr id="9"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11" name="TextBox 10"/>
          <p:cNvSpPr txBox="1"/>
          <p:nvPr/>
        </p:nvSpPr>
        <p:spPr>
          <a:xfrm>
            <a:off x="-29029" y="-203203"/>
            <a:ext cx="1040157"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COMPARISON</a:t>
            </a:r>
          </a:p>
        </p:txBody>
      </p:sp>
    </p:spTree>
    <p:extLst>
      <p:ext uri="{BB962C8B-B14F-4D97-AF65-F5344CB8AC3E}">
        <p14:creationId xmlns:p14="http://schemas.microsoft.com/office/powerpoint/2010/main" val="44730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 with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key insight in sentence case 1 line</a:t>
            </a:r>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icon to add content (do not use for text)</a:t>
            </a:r>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marL="0" indent="0">
              <a:buNone/>
              <a:defRPr lang="en-US" b="0" smtClean="0"/>
            </a:lvl1pPr>
          </a:lstStyle>
          <a:p>
            <a:pPr lvl="0"/>
            <a:r>
              <a:rPr lang="en-US" dirty="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a:t>Click icon to add content (do not use for text)</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a:t>Click to edit Master text styles</a:t>
            </a:r>
          </a:p>
        </p:txBody>
      </p:sp>
      <p:sp>
        <p:nvSpPr>
          <p:cNvPr id="10" name="Slide Number Placeholder 5"/>
          <p:cNvSpPr>
            <a:spLocks noGrp="1"/>
          </p:cNvSpPr>
          <p:nvPr>
            <p:ph type="sldNum" sz="quarter" idx="12"/>
          </p:nvPr>
        </p:nvSpPr>
        <p:spPr>
          <a:xfrm>
            <a:off x="452438" y="6385378"/>
            <a:ext cx="461962" cy="365125"/>
          </a:xfrm>
        </p:spPr>
        <p:txBody>
          <a:bodyPr/>
          <a:lstStyle/>
          <a:p>
            <a:fld id="{DD186240-A43A-4DFD-9426-EBED3D6AB4DE}" type="slidenum">
              <a:rPr lang="en-US" smtClean="0"/>
              <a:t>‹#›</a:t>
            </a:fld>
            <a:endParaRPr lang="en-US"/>
          </a:p>
        </p:txBody>
      </p:sp>
      <p:sp>
        <p:nvSpPr>
          <p:cNvPr id="11"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12" name="TextBox 11"/>
          <p:cNvSpPr txBox="1"/>
          <p:nvPr/>
        </p:nvSpPr>
        <p:spPr>
          <a:xfrm>
            <a:off x="-29029" y="-203203"/>
            <a:ext cx="2263248"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COMPARISON WITH SUBHEAD</a:t>
            </a:r>
          </a:p>
        </p:txBody>
      </p:sp>
    </p:spTree>
    <p:extLst>
      <p:ext uri="{BB962C8B-B14F-4D97-AF65-F5344CB8AC3E}">
        <p14:creationId xmlns:p14="http://schemas.microsoft.com/office/powerpoint/2010/main" val="176393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Type key insight in sentence case 1 line</a:t>
            </a:r>
          </a:p>
        </p:txBody>
      </p:sp>
      <p:sp>
        <p:nvSpPr>
          <p:cNvPr id="5" name="Slide Number Placeholder 4"/>
          <p:cNvSpPr>
            <a:spLocks noGrp="1"/>
          </p:cNvSpPr>
          <p:nvPr>
            <p:ph type="sldNum" sz="quarter" idx="12"/>
          </p:nvPr>
        </p:nvSpPr>
        <p:spPr/>
        <p:txBody>
          <a:bodyPr/>
          <a:lstStyle/>
          <a:p>
            <a:fld id="{DD186240-A43A-4DFD-9426-EBED3D6AB4DE}" type="slidenum">
              <a:rPr lang="en-US" smtClean="0"/>
              <a:t>‹#›</a:t>
            </a:fld>
            <a:endParaRPr lang="en-US"/>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a:t>Click to edit Master text styles</a:t>
            </a:r>
          </a:p>
        </p:txBody>
      </p:sp>
      <p:sp>
        <p:nvSpPr>
          <p:cNvPr id="6"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9" name="TextBox 8"/>
          <p:cNvSpPr txBox="1"/>
          <p:nvPr/>
        </p:nvSpPr>
        <p:spPr>
          <a:xfrm>
            <a:off x="-29029" y="-203203"/>
            <a:ext cx="870238"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TITLE ONLY</a:t>
            </a:r>
          </a:p>
        </p:txBody>
      </p:sp>
    </p:spTree>
    <p:extLst>
      <p:ext uri="{BB962C8B-B14F-4D97-AF65-F5344CB8AC3E}">
        <p14:creationId xmlns:p14="http://schemas.microsoft.com/office/powerpoint/2010/main" val="270137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186240-A43A-4DFD-9426-EBED3D6AB4DE}" type="slidenum">
              <a:rPr lang="en-US" smtClean="0"/>
              <a:t>‹#›</a:t>
            </a:fld>
            <a:endParaRPr lang="en-US"/>
          </a:p>
        </p:txBody>
      </p:sp>
      <p:sp>
        <p:nvSpPr>
          <p:cNvPr id="5"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6" name="TextBox 5"/>
          <p:cNvSpPr txBox="1"/>
          <p:nvPr/>
        </p:nvSpPr>
        <p:spPr>
          <a:xfrm>
            <a:off x="-29029" y="-203203"/>
            <a:ext cx="503343"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BLANK</a:t>
            </a:r>
          </a:p>
        </p:txBody>
      </p:sp>
    </p:spTree>
    <p:extLst>
      <p:ext uri="{BB962C8B-B14F-4D97-AF65-F5344CB8AC3E}">
        <p14:creationId xmlns:p14="http://schemas.microsoft.com/office/powerpoint/2010/main" val="384540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ption AVOI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9" name="TextBox 8"/>
          <p:cNvSpPr txBox="1"/>
          <p:nvPr/>
        </p:nvSpPr>
        <p:spPr>
          <a:xfrm>
            <a:off x="-29029" y="-203203"/>
            <a:ext cx="955839"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DO</a:t>
            </a:r>
            <a:r>
              <a:rPr lang="en-US" sz="1200" baseline="0" dirty="0">
                <a:solidFill>
                  <a:schemeClr val="bg1"/>
                </a:solidFill>
              </a:rPr>
              <a:t> NOT USE</a:t>
            </a:r>
            <a:endParaRPr lang="en-US" sz="1200" dirty="0">
              <a:solidFill>
                <a:schemeClr val="bg1"/>
              </a:solidFill>
            </a:endParaRPr>
          </a:p>
        </p:txBody>
      </p:sp>
    </p:spTree>
    <p:extLst>
      <p:ext uri="{BB962C8B-B14F-4D97-AF65-F5344CB8AC3E}">
        <p14:creationId xmlns:p14="http://schemas.microsoft.com/office/powerpoint/2010/main" val="134980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a:lvl1pPr>
          </a:lstStyle>
          <a:p>
            <a:pPr lvl="0"/>
            <a:r>
              <a:rPr lang="en-US" dirty="0"/>
              <a:t>Type key insight in sentence case 1 line</a:t>
            </a:r>
          </a:p>
        </p:txBody>
      </p:sp>
      <p:sp>
        <p:nvSpPr>
          <p:cNvPr id="3" name="Picture Placeholder 2"/>
          <p:cNvSpPr>
            <a:spLocks noGrp="1"/>
          </p:cNvSpPr>
          <p:nvPr>
            <p:ph type="pic" idx="1"/>
          </p:nvPr>
        </p:nvSpPr>
        <p:spPr>
          <a:xfrm>
            <a:off x="547689" y="2604559"/>
            <a:ext cx="8135936" cy="358034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5138" y="1601788"/>
            <a:ext cx="8243887" cy="527050"/>
          </a:xfrm>
        </p:spPr>
        <p:txBody>
          <a:bodyPr vert="horz" lIns="54864" tIns="45720" rIns="91440" bIns="0" rtlCol="0" anchor="b">
            <a:normAutofit/>
          </a:bodyPr>
          <a:lstStyle>
            <a:lvl1pPr marL="0" indent="0">
              <a:buNone/>
              <a:defRPr lang="en-US" sz="2800" i="1" smtClean="0">
                <a:solidFill>
                  <a:schemeClr val="accent4"/>
                </a:solidFill>
                <a:latin typeface="+mj-lt"/>
                <a:ea typeface="+mj-ea"/>
                <a:cs typeface="+mj-cs"/>
              </a:defRPr>
            </a:lvl1pPr>
          </a:lstStyle>
          <a:p>
            <a:pPr lvl="0">
              <a:spcBef>
                <a:spcPct val="0"/>
              </a:spcBef>
            </a:pPr>
            <a:r>
              <a:rPr lang="en-US"/>
              <a:t>Click to edit Master text styles</a:t>
            </a:r>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9" name="TextBox 8"/>
          <p:cNvSpPr txBox="1"/>
          <p:nvPr/>
        </p:nvSpPr>
        <p:spPr>
          <a:xfrm>
            <a:off x="-29029" y="-203203"/>
            <a:ext cx="1693284"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HORIZONTAL</a:t>
            </a:r>
            <a:r>
              <a:rPr lang="en-US" sz="1200" baseline="0" dirty="0">
                <a:solidFill>
                  <a:schemeClr val="bg1"/>
                </a:solidFill>
              </a:rPr>
              <a:t> PICTURE</a:t>
            </a:r>
            <a:endParaRPr lang="en-US" sz="1200" dirty="0">
              <a:solidFill>
                <a:schemeClr val="bg1"/>
              </a:solidFill>
            </a:endParaRPr>
          </a:p>
        </p:txBody>
      </p:sp>
    </p:spTree>
    <p:extLst>
      <p:ext uri="{BB962C8B-B14F-4D97-AF65-F5344CB8AC3E}">
        <p14:creationId xmlns:p14="http://schemas.microsoft.com/office/powerpoint/2010/main" val="96881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ull Bleed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6858000"/>
          </a:xfrm>
        </p:spPr>
        <p:txBody>
          <a:bodyPr>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 send picture To Back to edit caption</a:t>
            </a:r>
          </a:p>
        </p:txBody>
      </p:sp>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baseline="0"/>
            </a:lvl1pPr>
          </a:lstStyle>
          <a:p>
            <a:pPr lvl="0"/>
            <a:r>
              <a:rPr lang="en-US" dirty="0"/>
              <a:t>Caption – change color/location for contrast</a:t>
            </a:r>
          </a:p>
        </p:txBody>
      </p:sp>
      <p:sp>
        <p:nvSpPr>
          <p:cNvPr id="6" name="TextBox 5"/>
          <p:cNvSpPr txBox="1"/>
          <p:nvPr/>
        </p:nvSpPr>
        <p:spPr>
          <a:xfrm>
            <a:off x="-29029" y="-203203"/>
            <a:ext cx="1677447"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FULL BLEED PICTURE</a:t>
            </a:r>
          </a:p>
        </p:txBody>
      </p:sp>
    </p:spTree>
    <p:extLst>
      <p:ext uri="{BB962C8B-B14F-4D97-AF65-F5344CB8AC3E}">
        <p14:creationId xmlns:p14="http://schemas.microsoft.com/office/powerpoint/2010/main" val="93728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509596" y="438150"/>
            <a:ext cx="945430" cy="6200775"/>
          </a:xfrm>
        </p:spPr>
        <p:txBody>
          <a:bodyPr vert="eaVert"/>
          <a:lstStyle>
            <a:lvl1pPr>
              <a:defRPr sz="2800"/>
            </a:lvl1pPr>
          </a:lstStyle>
          <a:p>
            <a:r>
              <a:rPr lang="en-US" dirty="0"/>
              <a:t>Type headline in 1 line</a:t>
            </a:r>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7"/>
          <p:cNvSpPr>
            <a:spLocks noGrp="1"/>
          </p:cNvSpPr>
          <p:nvPr>
            <p:ph type="body" sz="quarter" idx="13" hasCustomPrompt="1"/>
          </p:nvPr>
        </p:nvSpPr>
        <p:spPr>
          <a:xfrm rot="5400000">
            <a:off x="4159963" y="3270142"/>
            <a:ext cx="6189789" cy="527050"/>
          </a:xfrm>
        </p:spPr>
        <p:txBody>
          <a:bodyPr vert="horz" lIns="54864" tIns="45720" rIns="91440" bIns="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a:t>Type subhead sentence case 1 line</a:t>
            </a:r>
          </a:p>
        </p:txBody>
      </p:sp>
      <p:sp>
        <p:nvSpPr>
          <p:cNvPr id="10" name="Slide Number Placeholder 5"/>
          <p:cNvSpPr>
            <a:spLocks noGrp="1"/>
          </p:cNvSpPr>
          <p:nvPr>
            <p:ph type="sldNum" sz="quarter" idx="12"/>
          </p:nvPr>
        </p:nvSpPr>
        <p:spPr>
          <a:xfrm rot="5400000">
            <a:off x="102743" y="460378"/>
            <a:ext cx="524763" cy="365125"/>
          </a:xfrm>
        </p:spPr>
        <p:txBody>
          <a:bodyPr/>
          <a:lstStyle/>
          <a:p>
            <a:fld id="{DD186240-A43A-4DFD-9426-EBED3D6AB4DE}" type="slidenum">
              <a:rPr lang="en-US" smtClean="0"/>
              <a:t>‹#›</a:t>
            </a:fld>
            <a:endParaRPr lang="en-US"/>
          </a:p>
        </p:txBody>
      </p:sp>
      <p:sp>
        <p:nvSpPr>
          <p:cNvPr id="11" name="Text Placeholder 4"/>
          <p:cNvSpPr>
            <a:spLocks noGrp="1"/>
          </p:cNvSpPr>
          <p:nvPr>
            <p:ph type="body" sz="quarter" idx="14" hasCustomPrompt="1"/>
          </p:nvPr>
        </p:nvSpPr>
        <p:spPr>
          <a:xfrm rot="5400000">
            <a:off x="-933966" y="2099523"/>
            <a:ext cx="2889933" cy="429421"/>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12" name="TextBox 11"/>
          <p:cNvSpPr txBox="1"/>
          <p:nvPr/>
        </p:nvSpPr>
        <p:spPr>
          <a:xfrm>
            <a:off x="-29029" y="-203203"/>
            <a:ext cx="3028971"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VERTICAL TITLE &amp; TEXT (can use for</a:t>
            </a:r>
            <a:r>
              <a:rPr lang="en-US" sz="1200" baseline="0" dirty="0">
                <a:solidFill>
                  <a:schemeClr val="bg1"/>
                </a:solidFill>
              </a:rPr>
              <a:t> print)</a:t>
            </a:r>
            <a:endParaRPr lang="en-US" sz="1200" dirty="0">
              <a:solidFill>
                <a:schemeClr val="bg1"/>
              </a:solidFill>
            </a:endParaRPr>
          </a:p>
        </p:txBody>
      </p:sp>
      <p:pic>
        <p:nvPicPr>
          <p:cNvPr id="14" name="Picture 13" descr="ebeneezer.png"/>
          <p:cNvPicPr>
            <a:picLocks noChangeAspect="1"/>
          </p:cNvPicPr>
          <p:nvPr/>
        </p:nvPicPr>
        <p:blipFill>
          <a:blip r:embed="rId2"/>
          <a:stretch>
            <a:fillRect/>
          </a:stretch>
        </p:blipFill>
        <p:spPr>
          <a:xfrm rot="5400000">
            <a:off x="-400757" y="5742338"/>
            <a:ext cx="1473199" cy="262825"/>
          </a:xfrm>
          <a:prstGeom prst="rect">
            <a:avLst/>
          </a:prstGeom>
        </p:spPr>
      </p:pic>
      <p:pic>
        <p:nvPicPr>
          <p:cNvPr id="16" name="Picture 15" descr="Fairview_Ebeneezer_Header.jpg"/>
          <p:cNvPicPr>
            <a:picLocks noChangeAspect="1"/>
          </p:cNvPicPr>
          <p:nvPr/>
        </p:nvPicPr>
        <p:blipFill>
          <a:blip r:embed="rId3"/>
          <a:stretch>
            <a:fillRect/>
          </a:stretch>
        </p:blipFill>
        <p:spPr>
          <a:xfrm rot="5400000">
            <a:off x="5372100" y="3086100"/>
            <a:ext cx="6858000" cy="685800"/>
          </a:xfrm>
          <a:prstGeom prst="rect">
            <a:avLst/>
          </a:prstGeom>
        </p:spPr>
      </p:pic>
    </p:spTree>
    <p:extLst>
      <p:ext uri="{BB962C8B-B14F-4D97-AF65-F5344CB8AC3E}">
        <p14:creationId xmlns:p14="http://schemas.microsoft.com/office/powerpoint/2010/main" val="290378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55596"/>
            <a:ext cx="6062472" cy="2953188"/>
          </a:xfrm>
        </p:spPr>
        <p:txBody>
          <a:bodyPr>
            <a:noAutofit/>
          </a:bodyPr>
          <a:lstStyle>
            <a:lvl1pPr>
              <a:lnSpc>
                <a:spcPts val="4800"/>
              </a:lnSpc>
              <a:defRPr sz="4500">
                <a:solidFill>
                  <a:schemeClr val="bg2"/>
                </a:solidFill>
              </a:defRPr>
            </a:lvl1pPr>
          </a:lstStyle>
          <a:p>
            <a:r>
              <a:rPr lang="en-US"/>
              <a:t>Click to edit Master title style</a:t>
            </a:r>
            <a:endParaRPr lang="en-US" dirty="0"/>
          </a:p>
        </p:txBody>
      </p:sp>
      <p:sp>
        <p:nvSpPr>
          <p:cNvPr id="8"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2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3860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02D9AD-5139-4E3C-B3AA-93A9842E182E}" type="datetimeFigureOut">
              <a:rPr lang="en-US" smtClean="0"/>
              <a:t>1/7/2021</a:t>
            </a:fld>
            <a:endParaRPr lang="en-US"/>
          </a:p>
        </p:txBody>
      </p:sp>
      <p:sp>
        <p:nvSpPr>
          <p:cNvPr id="5" name="Footer Placeholder 4"/>
          <p:cNvSpPr>
            <a:spLocks noGrp="1"/>
          </p:cNvSpPr>
          <p:nvPr>
            <p:ph type="ftr" sz="quarter" idx="11"/>
          </p:nvPr>
        </p:nvSpPr>
        <p:spPr>
          <a:xfrm>
            <a:off x="1214247" y="6389770"/>
            <a:ext cx="549910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a:p>
        </p:txBody>
      </p:sp>
    </p:spTree>
    <p:extLst>
      <p:ext uri="{BB962C8B-B14F-4D97-AF65-F5344CB8AC3E}">
        <p14:creationId xmlns:p14="http://schemas.microsoft.com/office/powerpoint/2010/main" val="4198923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Type Agenda headline</a:t>
            </a:r>
          </a:p>
        </p:txBody>
      </p:sp>
      <p:sp>
        <p:nvSpPr>
          <p:cNvPr id="3" name="Content Placeholder 2"/>
          <p:cNvSpPr>
            <a:spLocks noGrp="1"/>
          </p:cNvSpPr>
          <p:nvPr>
            <p:ph idx="1" hasCustomPrompt="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dirty="0"/>
              <a:t>Item one</a:t>
            </a:r>
          </a:p>
          <a:p>
            <a:pPr lvl="0"/>
            <a:r>
              <a:rPr lang="en-US" dirty="0"/>
              <a:t>Item two</a:t>
            </a:r>
          </a:p>
          <a:p>
            <a:pPr lvl="0"/>
            <a:r>
              <a:rPr lang="en-US" dirty="0"/>
              <a:t>Item three</a:t>
            </a:r>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a:p>
        </p:txBody>
      </p:sp>
      <p:sp>
        <p:nvSpPr>
          <p:cNvPr id="7" name="TextBox 6"/>
          <p:cNvSpPr txBox="1"/>
          <p:nvPr/>
        </p:nvSpPr>
        <p:spPr>
          <a:xfrm>
            <a:off x="-29029" y="-203203"/>
            <a:ext cx="649217"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AGENDA</a:t>
            </a:r>
          </a:p>
        </p:txBody>
      </p:sp>
      <p:sp>
        <p:nvSpPr>
          <p:cNvPr id="10" name="Text Placeholder 4"/>
          <p:cNvSpPr>
            <a:spLocks noGrp="1"/>
          </p:cNvSpPr>
          <p:nvPr>
            <p:ph type="body" sz="quarter" idx="13" hasCustomPrompt="1"/>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a:t>Use subhead if needed</a:t>
            </a:r>
          </a:p>
        </p:txBody>
      </p:sp>
    </p:spTree>
    <p:extLst>
      <p:ext uri="{BB962C8B-B14F-4D97-AF65-F5344CB8AC3E}">
        <p14:creationId xmlns:p14="http://schemas.microsoft.com/office/powerpoint/2010/main" val="128185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02D9AD-5139-4E3C-B3AA-93A9842E182E}" type="datetimeFigureOut">
              <a:rPr lang="en-US" smtClean="0"/>
              <a:t>1/7/2021</a:t>
            </a:fld>
            <a:endParaRPr lang="en-US"/>
          </a:p>
        </p:txBody>
      </p:sp>
      <p:sp>
        <p:nvSpPr>
          <p:cNvPr id="6" name="Footer Placeholder 5"/>
          <p:cNvSpPr>
            <a:spLocks noGrp="1"/>
          </p:cNvSpPr>
          <p:nvPr>
            <p:ph type="ftr" sz="quarter" idx="11"/>
          </p:nvPr>
        </p:nvSpPr>
        <p:spPr>
          <a:xfrm>
            <a:off x="1214247" y="6389770"/>
            <a:ext cx="549910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a:p>
        </p:txBody>
      </p:sp>
    </p:spTree>
    <p:extLst>
      <p:ext uri="{BB962C8B-B14F-4D97-AF65-F5344CB8AC3E}">
        <p14:creationId xmlns:p14="http://schemas.microsoft.com/office/powerpoint/2010/main" val="198783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ctrTitle" hasCustomPrompt="1"/>
          </p:nvPr>
        </p:nvSpPr>
        <p:spPr>
          <a:xfrm>
            <a:off x="465137" y="971551"/>
            <a:ext cx="8243887" cy="1695450"/>
          </a:xfrm>
        </p:spPr>
        <p:txBody>
          <a:bodyPr>
            <a:noAutofit/>
          </a:bodyPr>
          <a:lstStyle>
            <a:lvl1pPr>
              <a:spcBef>
                <a:spcPts val="600"/>
              </a:spcBef>
              <a:defRPr sz="6000" baseline="0"/>
            </a:lvl1pPr>
          </a:lstStyle>
          <a:p>
            <a:r>
              <a:rPr lang="en-US" dirty="0"/>
              <a:t>Presentation Title</a:t>
            </a:r>
          </a:p>
        </p:txBody>
      </p:sp>
      <p:sp>
        <p:nvSpPr>
          <p:cNvPr id="3" name="Subtitle 2"/>
          <p:cNvSpPr>
            <a:spLocks noGrp="1"/>
          </p:cNvSpPr>
          <p:nvPr>
            <p:ph type="subTitle" idx="1" hasCustomPrompt="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or Speaker Information, Speaker Title in italics</a:t>
            </a:r>
          </a:p>
        </p:txBody>
      </p:sp>
      <p:sp>
        <p:nvSpPr>
          <p:cNvPr id="9" name="Text Placeholder 8"/>
          <p:cNvSpPr>
            <a:spLocks noGrp="1"/>
          </p:cNvSpPr>
          <p:nvPr>
            <p:ph type="body" sz="quarter" idx="13" hasCustomPrompt="1"/>
          </p:nvPr>
        </p:nvSpPr>
        <p:spPr>
          <a:xfrm>
            <a:off x="465138" y="5267325"/>
            <a:ext cx="4106862" cy="438150"/>
          </a:xfrm>
        </p:spPr>
        <p:txBody>
          <a:bodyPr vert="horz" lIns="54864" tIns="0" rIns="91440" bIns="0"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spcBef>
                <a:spcPts val="600"/>
              </a:spcBef>
            </a:pPr>
            <a:r>
              <a:rPr lang="en-US" dirty="0"/>
              <a:t>Month, DD, YYYY</a:t>
            </a:r>
          </a:p>
        </p:txBody>
      </p:sp>
      <p:sp>
        <p:nvSpPr>
          <p:cNvPr id="11" name="TextBox 10"/>
          <p:cNvSpPr txBox="1"/>
          <p:nvPr userDrawn="1"/>
        </p:nvSpPr>
        <p:spPr>
          <a:xfrm>
            <a:off x="-29029" y="-203203"/>
            <a:ext cx="419987"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TITLE</a:t>
            </a:r>
          </a:p>
        </p:txBody>
      </p:sp>
      <p:pic>
        <p:nvPicPr>
          <p:cNvPr id="12" name="Picture 11" descr="ebeneezer.png"/>
          <p:cNvPicPr>
            <a:picLocks noChangeAspect="1"/>
          </p:cNvPicPr>
          <p:nvPr userDrawn="1"/>
        </p:nvPicPr>
        <p:blipFill>
          <a:blip r:embed="rId5"/>
          <a:stretch>
            <a:fillRect/>
          </a:stretch>
        </p:blipFill>
        <p:spPr>
          <a:xfrm>
            <a:off x="7228417" y="6435536"/>
            <a:ext cx="1473199" cy="262825"/>
          </a:xfrm>
          <a:prstGeom prst="rect">
            <a:avLst/>
          </a:prstGeom>
        </p:spPr>
      </p:pic>
    </p:spTree>
    <p:extLst>
      <p:ext uri="{BB962C8B-B14F-4D97-AF65-F5344CB8AC3E}">
        <p14:creationId xmlns:p14="http://schemas.microsoft.com/office/powerpoint/2010/main" val="330915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Type Agenda headline</a:t>
            </a:r>
          </a:p>
        </p:txBody>
      </p:sp>
      <p:sp>
        <p:nvSpPr>
          <p:cNvPr id="3" name="Content Placeholder 2"/>
          <p:cNvSpPr>
            <a:spLocks noGrp="1"/>
          </p:cNvSpPr>
          <p:nvPr>
            <p:ph idx="1" hasCustomPrompt="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dirty="0"/>
              <a:t>Item one</a:t>
            </a:r>
          </a:p>
          <a:p>
            <a:pPr lvl="0"/>
            <a:r>
              <a:rPr lang="en-US" dirty="0"/>
              <a:t>Item two</a:t>
            </a:r>
          </a:p>
          <a:p>
            <a:pPr lvl="0"/>
            <a:r>
              <a:rPr lang="en-US" dirty="0"/>
              <a:t>Item three</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a:p>
        </p:txBody>
      </p:sp>
      <p:sp>
        <p:nvSpPr>
          <p:cNvPr id="8" name="Text Placeholder 7"/>
          <p:cNvSpPr>
            <a:spLocks noGrp="1"/>
          </p:cNvSpPr>
          <p:nvPr>
            <p:ph type="body" sz="quarter" idx="13" hasCustomPrompt="1"/>
          </p:nvPr>
        </p:nvSpPr>
        <p:spPr>
          <a:xfrm>
            <a:off x="465138" y="1601788"/>
            <a:ext cx="8243887" cy="527050"/>
          </a:xfrm>
        </p:spPr>
        <p:txBody>
          <a:bodyPr vert="horz" lIns="54864" tIns="45720" rIns="91440" bIns="0" rtlCol="0" anchor="b">
            <a:normAutofit/>
          </a:bodyPr>
          <a:lstStyle>
            <a:lvl1pPr>
              <a:defRPr lang="en-US" sz="28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a:t>Type subhead sentence case 1 line</a:t>
            </a:r>
          </a:p>
        </p:txBody>
      </p:sp>
      <p:sp>
        <p:nvSpPr>
          <p:cNvPr id="7" name="TextBox 6"/>
          <p:cNvSpPr txBox="1"/>
          <p:nvPr userDrawn="1"/>
        </p:nvSpPr>
        <p:spPr>
          <a:xfrm>
            <a:off x="-29029" y="-203203"/>
            <a:ext cx="649217"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AGENDA</a:t>
            </a:r>
          </a:p>
        </p:txBody>
      </p:sp>
    </p:spTree>
    <p:extLst>
      <p:ext uri="{BB962C8B-B14F-4D97-AF65-F5344CB8AC3E}">
        <p14:creationId xmlns:p14="http://schemas.microsoft.com/office/powerpoint/2010/main" val="330366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Type key insight in sentence case 1 line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a:p>
        </p:txBody>
      </p:sp>
      <p:sp>
        <p:nvSpPr>
          <p:cNvPr id="7"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8" name="TextBox 7"/>
          <p:cNvSpPr txBox="1"/>
          <p:nvPr userDrawn="1"/>
        </p:nvSpPr>
        <p:spPr>
          <a:xfrm>
            <a:off x="-29029" y="-203203"/>
            <a:ext cx="1352934"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TITLE &amp; CONTENT</a:t>
            </a:r>
          </a:p>
        </p:txBody>
      </p:sp>
    </p:spTree>
    <p:extLst>
      <p:ext uri="{BB962C8B-B14F-4D97-AF65-F5344CB8AC3E}">
        <p14:creationId xmlns:p14="http://schemas.microsoft.com/office/powerpoint/2010/main" val="23886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Type key insight in sentence case 1 line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a:t>Click to edit Master text styles</a:t>
            </a:r>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9" name="TextBox 8"/>
          <p:cNvSpPr txBox="1"/>
          <p:nvPr userDrawn="1"/>
        </p:nvSpPr>
        <p:spPr>
          <a:xfrm>
            <a:off x="-29029" y="-203203"/>
            <a:ext cx="2573269"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TITLE &amp; CONTENT WITH SUBHEAD</a:t>
            </a:r>
          </a:p>
        </p:txBody>
      </p:sp>
    </p:spTree>
    <p:extLst>
      <p:ext uri="{BB962C8B-B14F-4D97-AF65-F5344CB8AC3E}">
        <p14:creationId xmlns:p14="http://schemas.microsoft.com/office/powerpoint/2010/main" val="140531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O BANNER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Type key insight in sentence case 1 line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a:t>Click to edit Master text styles</a:t>
            </a:r>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9" name="TextBox 8"/>
          <p:cNvSpPr txBox="1"/>
          <p:nvPr userDrawn="1"/>
        </p:nvSpPr>
        <p:spPr>
          <a:xfrm>
            <a:off x="-29029" y="-203203"/>
            <a:ext cx="1809791"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NO BANNER +</a:t>
            </a:r>
            <a:r>
              <a:rPr lang="en-US" sz="1200" baseline="0" dirty="0">
                <a:solidFill>
                  <a:schemeClr val="bg1"/>
                </a:solidFill>
              </a:rPr>
              <a:t> NO LOGO</a:t>
            </a:r>
            <a:endParaRPr lang="en-US" sz="1200" dirty="0">
              <a:solidFill>
                <a:schemeClr val="bg1"/>
              </a:solidFill>
            </a:endParaRPr>
          </a:p>
        </p:txBody>
      </p:sp>
    </p:spTree>
    <p:extLst>
      <p:ext uri="{BB962C8B-B14F-4D97-AF65-F5344CB8AC3E}">
        <p14:creationId xmlns:p14="http://schemas.microsoft.com/office/powerpoint/2010/main" val="394549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a:xfrm>
            <a:off x="474663" y="4406900"/>
            <a:ext cx="7772400" cy="1362075"/>
          </a:xfrm>
        </p:spPr>
        <p:txBody>
          <a:bodyPr anchor="t"/>
          <a:lstStyle>
            <a:lvl1pPr algn="l">
              <a:defRPr sz="4000" b="0" cap="none" baseline="0"/>
            </a:lvl1pPr>
          </a:lstStyle>
          <a:p>
            <a:r>
              <a:rPr lang="en-US" dirty="0"/>
              <a:t>Type section title here</a:t>
            </a:r>
          </a:p>
        </p:txBody>
      </p:sp>
      <p:sp>
        <p:nvSpPr>
          <p:cNvPr id="3" name="Text Placeholder 2"/>
          <p:cNvSpPr>
            <a:spLocks noGrp="1"/>
          </p:cNvSpPr>
          <p:nvPr>
            <p:ph type="body" idx="1" hasCustomPrompt="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subtitle here  |  Title corresponds with agenda </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a:p>
        </p:txBody>
      </p:sp>
      <p:sp>
        <p:nvSpPr>
          <p:cNvPr id="10" name="TextBox 9"/>
          <p:cNvSpPr txBox="1"/>
          <p:nvPr userDrawn="1"/>
        </p:nvSpPr>
        <p:spPr>
          <a:xfrm>
            <a:off x="-29029" y="-203203"/>
            <a:ext cx="684483"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SECTION</a:t>
            </a:r>
          </a:p>
        </p:txBody>
      </p:sp>
      <p:pic>
        <p:nvPicPr>
          <p:cNvPr id="11" name="Picture 10" descr="ebeneezer.png"/>
          <p:cNvPicPr>
            <a:picLocks noChangeAspect="1"/>
          </p:cNvPicPr>
          <p:nvPr userDrawn="1"/>
        </p:nvPicPr>
        <p:blipFill>
          <a:blip r:embed="rId5"/>
          <a:stretch>
            <a:fillRect/>
          </a:stretch>
        </p:blipFill>
        <p:spPr>
          <a:xfrm>
            <a:off x="7228417" y="6435536"/>
            <a:ext cx="1473199" cy="262825"/>
          </a:xfrm>
          <a:prstGeom prst="rect">
            <a:avLst/>
          </a:prstGeom>
        </p:spPr>
      </p:pic>
    </p:spTree>
    <p:extLst>
      <p:ext uri="{BB962C8B-B14F-4D97-AF65-F5344CB8AC3E}">
        <p14:creationId xmlns:p14="http://schemas.microsoft.com/office/powerpoint/2010/main" val="293776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Type key insight in sentence case 1 line</a:t>
            </a:r>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9" name="TextBox 8"/>
          <p:cNvSpPr txBox="1"/>
          <p:nvPr userDrawn="1"/>
        </p:nvSpPr>
        <p:spPr>
          <a:xfrm>
            <a:off x="-29029" y="-203203"/>
            <a:ext cx="1147750"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TWO</a:t>
            </a:r>
            <a:r>
              <a:rPr lang="en-US" sz="1200" baseline="0" dirty="0">
                <a:solidFill>
                  <a:schemeClr val="bg1"/>
                </a:solidFill>
              </a:rPr>
              <a:t> CONTENT</a:t>
            </a:r>
            <a:endParaRPr lang="en-US" sz="1200" dirty="0">
              <a:solidFill>
                <a:schemeClr val="bg1"/>
              </a:solidFill>
            </a:endParaRPr>
          </a:p>
        </p:txBody>
      </p:sp>
    </p:spTree>
    <p:extLst>
      <p:ext uri="{BB962C8B-B14F-4D97-AF65-F5344CB8AC3E}">
        <p14:creationId xmlns:p14="http://schemas.microsoft.com/office/powerpoint/2010/main" val="21603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Type key insight in sentence case 1 line</a:t>
            </a:r>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a:t>Click to edit Master text styles</a:t>
            </a:r>
          </a:p>
        </p:txBody>
      </p:sp>
      <p:sp>
        <p:nvSpPr>
          <p:cNvPr id="10"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11" name="TextBox 10"/>
          <p:cNvSpPr txBox="1"/>
          <p:nvPr userDrawn="1"/>
        </p:nvSpPr>
        <p:spPr>
          <a:xfrm>
            <a:off x="-29029" y="-203203"/>
            <a:ext cx="2368084"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TWO CONTENT WITH SUBHEAD</a:t>
            </a:r>
          </a:p>
        </p:txBody>
      </p:sp>
    </p:spTree>
    <p:extLst>
      <p:ext uri="{BB962C8B-B14F-4D97-AF65-F5344CB8AC3E}">
        <p14:creationId xmlns:p14="http://schemas.microsoft.com/office/powerpoint/2010/main" val="289144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key insight in sentence case 1 line</a:t>
            </a:r>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icon to add content (do not use for text)</a:t>
            </a:r>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a:t>Click icon to add content (do not use for text)</a:t>
            </a:r>
          </a:p>
        </p:txBody>
      </p:sp>
      <p:sp>
        <p:nvSpPr>
          <p:cNvPr id="7" name="Slide Number Placeholder 5"/>
          <p:cNvSpPr>
            <a:spLocks noGrp="1"/>
          </p:cNvSpPr>
          <p:nvPr>
            <p:ph type="sldNum" sz="quarter" idx="12"/>
          </p:nvPr>
        </p:nvSpPr>
        <p:spPr>
          <a:xfrm>
            <a:off x="452438" y="6385378"/>
            <a:ext cx="636133" cy="365125"/>
          </a:xfrm>
        </p:spPr>
        <p:txBody>
          <a:bodyPr/>
          <a:lstStyle/>
          <a:p>
            <a:fld id="{8E328891-B2BB-4542-8ABA-3B8A94256660}" type="slidenum">
              <a:rPr lang="en-US" smtClean="0"/>
              <a:pPr/>
              <a:t>‹#›</a:t>
            </a:fld>
            <a:endParaRPr lang="en-US"/>
          </a:p>
        </p:txBody>
      </p:sp>
      <p:sp>
        <p:nvSpPr>
          <p:cNvPr id="9"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10" name="TextBox 9"/>
          <p:cNvSpPr txBox="1"/>
          <p:nvPr userDrawn="1"/>
        </p:nvSpPr>
        <p:spPr>
          <a:xfrm>
            <a:off x="-29029" y="-203203"/>
            <a:ext cx="1040157"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COMPARISON</a:t>
            </a:r>
          </a:p>
        </p:txBody>
      </p:sp>
    </p:spTree>
    <p:extLst>
      <p:ext uri="{BB962C8B-B14F-4D97-AF65-F5344CB8AC3E}">
        <p14:creationId xmlns:p14="http://schemas.microsoft.com/office/powerpoint/2010/main" val="407537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Type key insight in sentence case 1 line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452438" y="6385378"/>
            <a:ext cx="505505" cy="365125"/>
          </a:xfrm>
        </p:spPr>
        <p:txBody>
          <a:bodyPr/>
          <a:lstStyle/>
          <a:p>
            <a:fld id="{DD186240-A43A-4DFD-9426-EBED3D6AB4DE}" type="slidenum">
              <a:rPr lang="en-US" smtClean="0"/>
              <a:t>‹#›</a:t>
            </a:fld>
            <a:endParaRPr lang="en-US"/>
          </a:p>
        </p:txBody>
      </p:sp>
      <p:sp>
        <p:nvSpPr>
          <p:cNvPr id="7"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8" name="TextBox 7"/>
          <p:cNvSpPr txBox="1"/>
          <p:nvPr/>
        </p:nvSpPr>
        <p:spPr>
          <a:xfrm>
            <a:off x="-29029" y="-203203"/>
            <a:ext cx="1352934"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TITLE &amp; CONTENT</a:t>
            </a:r>
          </a:p>
        </p:txBody>
      </p:sp>
    </p:spTree>
    <p:extLst>
      <p:ext uri="{BB962C8B-B14F-4D97-AF65-F5344CB8AC3E}">
        <p14:creationId xmlns:p14="http://schemas.microsoft.com/office/powerpoint/2010/main" val="40380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 with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key insight in sentence case 1 line</a:t>
            </a:r>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icon to add content (do not use for text)</a:t>
            </a:r>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a:t>Click icon to add content (do not use for text)</a:t>
            </a:r>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a:t>Click to edit Master text styles</a:t>
            </a:r>
          </a:p>
        </p:txBody>
      </p:sp>
      <p:sp>
        <p:nvSpPr>
          <p:cNvPr id="10" name="Slide Number Placeholder 5"/>
          <p:cNvSpPr>
            <a:spLocks noGrp="1"/>
          </p:cNvSpPr>
          <p:nvPr>
            <p:ph type="sldNum" sz="quarter" idx="12"/>
          </p:nvPr>
        </p:nvSpPr>
        <p:spPr>
          <a:xfrm>
            <a:off x="452438" y="6385378"/>
            <a:ext cx="578076" cy="365125"/>
          </a:xfrm>
        </p:spPr>
        <p:txBody>
          <a:bodyPr/>
          <a:lstStyle/>
          <a:p>
            <a:fld id="{8E328891-B2BB-4542-8ABA-3B8A94256660}" type="slidenum">
              <a:rPr lang="en-US" smtClean="0"/>
              <a:pPr/>
              <a:t>‹#›</a:t>
            </a:fld>
            <a:endParaRPr lang="en-US"/>
          </a:p>
        </p:txBody>
      </p:sp>
      <p:sp>
        <p:nvSpPr>
          <p:cNvPr id="12"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13" name="TextBox 12"/>
          <p:cNvSpPr txBox="1"/>
          <p:nvPr userDrawn="1"/>
        </p:nvSpPr>
        <p:spPr>
          <a:xfrm>
            <a:off x="-29029" y="-203203"/>
            <a:ext cx="2263248"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COMPARISON WITH SUBHEAD</a:t>
            </a:r>
          </a:p>
        </p:txBody>
      </p:sp>
    </p:spTree>
    <p:extLst>
      <p:ext uri="{BB962C8B-B14F-4D97-AF65-F5344CB8AC3E}">
        <p14:creationId xmlns:p14="http://schemas.microsoft.com/office/powerpoint/2010/main" val="248033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Type key insight in sentence case 1 line</a:t>
            </a:r>
          </a:p>
        </p:txBody>
      </p:sp>
      <p:sp>
        <p:nvSpPr>
          <p:cNvPr id="5" name="Slide Number Placeholder 4"/>
          <p:cNvSpPr>
            <a:spLocks noGrp="1"/>
          </p:cNvSpPr>
          <p:nvPr>
            <p:ph type="sldNum" sz="quarter" idx="12"/>
          </p:nvPr>
        </p:nvSpPr>
        <p:spPr/>
        <p:txBody>
          <a:bodyPr/>
          <a:lstStyle/>
          <a:p>
            <a:fld id="{8E328891-B2BB-4542-8ABA-3B8A94256660}" type="slidenum">
              <a:rPr lang="en-US" smtClean="0"/>
              <a:pPr/>
              <a:t>‹#›</a:t>
            </a:fld>
            <a:endParaRPr lang="en-US"/>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a:t>Click to edit Master text styles</a:t>
            </a:r>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9" name="TextBox 8"/>
          <p:cNvSpPr txBox="1"/>
          <p:nvPr userDrawn="1"/>
        </p:nvSpPr>
        <p:spPr>
          <a:xfrm>
            <a:off x="-29029" y="-203203"/>
            <a:ext cx="870238"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TITLE ONLY</a:t>
            </a:r>
          </a:p>
        </p:txBody>
      </p:sp>
    </p:spTree>
    <p:extLst>
      <p:ext uri="{BB962C8B-B14F-4D97-AF65-F5344CB8AC3E}">
        <p14:creationId xmlns:p14="http://schemas.microsoft.com/office/powerpoint/2010/main" val="2997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28891-B2BB-4542-8ABA-3B8A94256660}" type="slidenum">
              <a:rPr lang="en-US" smtClean="0"/>
              <a:pPr/>
              <a:t>‹#›</a:t>
            </a:fld>
            <a:endParaRPr lang="en-US"/>
          </a:p>
        </p:txBody>
      </p:sp>
      <p:sp>
        <p:nvSpPr>
          <p:cNvPr id="5"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6" name="TextBox 5"/>
          <p:cNvSpPr txBox="1"/>
          <p:nvPr userDrawn="1"/>
        </p:nvSpPr>
        <p:spPr>
          <a:xfrm>
            <a:off x="-29029" y="-203203"/>
            <a:ext cx="503343"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BLANK</a:t>
            </a:r>
          </a:p>
        </p:txBody>
      </p:sp>
    </p:spTree>
    <p:extLst>
      <p:ext uri="{BB962C8B-B14F-4D97-AF65-F5344CB8AC3E}">
        <p14:creationId xmlns:p14="http://schemas.microsoft.com/office/powerpoint/2010/main" val="334033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AVOI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9" name="TextBox 8"/>
          <p:cNvSpPr txBox="1"/>
          <p:nvPr userDrawn="1"/>
        </p:nvSpPr>
        <p:spPr>
          <a:xfrm>
            <a:off x="-29029" y="-203203"/>
            <a:ext cx="955839"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DO</a:t>
            </a:r>
            <a:r>
              <a:rPr lang="en-US" sz="1200" baseline="0" dirty="0">
                <a:solidFill>
                  <a:schemeClr val="bg1"/>
                </a:solidFill>
              </a:rPr>
              <a:t> NOT USE</a:t>
            </a:r>
            <a:endParaRPr lang="en-US" sz="1200" dirty="0">
              <a:solidFill>
                <a:schemeClr val="bg1"/>
              </a:solidFill>
            </a:endParaRPr>
          </a:p>
        </p:txBody>
      </p:sp>
    </p:spTree>
    <p:extLst>
      <p:ext uri="{BB962C8B-B14F-4D97-AF65-F5344CB8AC3E}">
        <p14:creationId xmlns:p14="http://schemas.microsoft.com/office/powerpoint/2010/main" val="231610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a:lvl1pPr>
          </a:lstStyle>
          <a:p>
            <a:pPr lvl="0"/>
            <a:r>
              <a:rPr lang="en-US" dirty="0"/>
              <a:t>Type key insight in sentence case 1 line</a:t>
            </a:r>
          </a:p>
        </p:txBody>
      </p:sp>
      <p:sp>
        <p:nvSpPr>
          <p:cNvPr id="3" name="Picture Placeholder 2"/>
          <p:cNvSpPr>
            <a:spLocks noGrp="1"/>
          </p:cNvSpPr>
          <p:nvPr>
            <p:ph type="pic" idx="1"/>
          </p:nvPr>
        </p:nvSpPr>
        <p:spPr>
          <a:xfrm>
            <a:off x="547688" y="2601913"/>
            <a:ext cx="8161337" cy="3565524"/>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5138" y="1601788"/>
            <a:ext cx="8243887" cy="527050"/>
          </a:xfrm>
        </p:spPr>
        <p:txBody>
          <a:bodyPr vert="horz" lIns="54864" tIns="45720" rIns="91440" bIns="0" rtlCol="0" anchor="b">
            <a:normAutofit/>
          </a:bodyPr>
          <a:lstStyle>
            <a:lvl1pPr marL="0" indent="0">
              <a:buNone/>
              <a:defRPr lang="en-US" sz="2800" i="1" smtClean="0">
                <a:solidFill>
                  <a:schemeClr val="accent4"/>
                </a:solidFill>
                <a:latin typeface="+mj-lt"/>
                <a:ea typeface="+mj-ea"/>
                <a:cs typeface="+mj-cs"/>
              </a:defRPr>
            </a:lvl1pPr>
          </a:lstStyle>
          <a:p>
            <a:pPr lvl="0">
              <a:spcBef>
                <a:spcPct val="0"/>
              </a:spcBef>
            </a:pPr>
            <a:r>
              <a:rPr lang="en-US"/>
              <a:t>Click to edit Master text styles</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9" name="TextBox 8"/>
          <p:cNvSpPr txBox="1"/>
          <p:nvPr userDrawn="1"/>
        </p:nvSpPr>
        <p:spPr>
          <a:xfrm>
            <a:off x="-29029" y="-203203"/>
            <a:ext cx="1693284"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HORIZONTAL</a:t>
            </a:r>
            <a:r>
              <a:rPr lang="en-US" sz="1200" baseline="0" dirty="0">
                <a:solidFill>
                  <a:schemeClr val="bg1"/>
                </a:solidFill>
              </a:rPr>
              <a:t> PICTURE</a:t>
            </a:r>
            <a:endParaRPr lang="en-US" sz="1200" dirty="0">
              <a:solidFill>
                <a:schemeClr val="bg1"/>
              </a:solidFill>
            </a:endParaRPr>
          </a:p>
        </p:txBody>
      </p:sp>
    </p:spTree>
    <p:extLst>
      <p:ext uri="{BB962C8B-B14F-4D97-AF65-F5344CB8AC3E}">
        <p14:creationId xmlns:p14="http://schemas.microsoft.com/office/powerpoint/2010/main" val="143390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6858000"/>
          </a:xfrm>
        </p:spPr>
        <p:txBody>
          <a:bodyPr>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 send picture To Back to edit caption</a:t>
            </a:r>
          </a:p>
        </p:txBody>
      </p:sp>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baseline="0"/>
            </a:lvl1pPr>
          </a:lstStyle>
          <a:p>
            <a:pPr lvl="0"/>
            <a:r>
              <a:rPr lang="en-US" dirty="0"/>
              <a:t>Caption – change color/location for contrast</a:t>
            </a:r>
          </a:p>
        </p:txBody>
      </p:sp>
      <p:sp>
        <p:nvSpPr>
          <p:cNvPr id="6" name="TextBox 5"/>
          <p:cNvSpPr txBox="1"/>
          <p:nvPr userDrawn="1"/>
        </p:nvSpPr>
        <p:spPr>
          <a:xfrm>
            <a:off x="-29029" y="-203203"/>
            <a:ext cx="1677447"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FULL BLEED PICTURE</a:t>
            </a:r>
          </a:p>
        </p:txBody>
      </p:sp>
    </p:spTree>
    <p:extLst>
      <p:ext uri="{BB962C8B-B14F-4D97-AF65-F5344CB8AC3E}">
        <p14:creationId xmlns:p14="http://schemas.microsoft.com/office/powerpoint/2010/main" val="337834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509596" y="438150"/>
            <a:ext cx="945430" cy="6200775"/>
          </a:xfrm>
        </p:spPr>
        <p:txBody>
          <a:bodyPr vert="eaVert"/>
          <a:lstStyle>
            <a:lvl1pPr>
              <a:defRPr sz="2800"/>
            </a:lvl1pPr>
          </a:lstStyle>
          <a:p>
            <a:r>
              <a:rPr lang="en-US" dirty="0"/>
              <a:t>Type headline in 1 line</a:t>
            </a:r>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7"/>
          <p:cNvSpPr>
            <a:spLocks noGrp="1"/>
          </p:cNvSpPr>
          <p:nvPr>
            <p:ph type="body" sz="quarter" idx="13" hasCustomPrompt="1"/>
          </p:nvPr>
        </p:nvSpPr>
        <p:spPr>
          <a:xfrm rot="5400000">
            <a:off x="4159963" y="3270142"/>
            <a:ext cx="6189789" cy="527050"/>
          </a:xfrm>
        </p:spPr>
        <p:txBody>
          <a:bodyPr vert="horz" lIns="54864" tIns="45720" rIns="91440" bIns="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a:t>Type subhead sentence case 1 line</a:t>
            </a:r>
          </a:p>
        </p:txBody>
      </p:sp>
      <p:sp>
        <p:nvSpPr>
          <p:cNvPr id="10" name="Slide Number Placeholder 5"/>
          <p:cNvSpPr>
            <a:spLocks noGrp="1"/>
          </p:cNvSpPr>
          <p:nvPr>
            <p:ph type="sldNum" sz="quarter" idx="12"/>
          </p:nvPr>
        </p:nvSpPr>
        <p:spPr>
          <a:xfrm rot="5400000">
            <a:off x="102743" y="460378"/>
            <a:ext cx="524763" cy="365125"/>
          </a:xfrm>
        </p:spPr>
        <p:txBody>
          <a:bodyPr/>
          <a:lstStyle/>
          <a:p>
            <a:fld id="{8E328891-B2BB-4542-8ABA-3B8A94256660}" type="slidenum">
              <a:rPr lang="en-US" smtClean="0"/>
              <a:pPr/>
              <a:t>‹#›</a:t>
            </a:fld>
            <a:endParaRPr lang="en-US"/>
          </a:p>
        </p:txBody>
      </p:sp>
      <p:sp>
        <p:nvSpPr>
          <p:cNvPr id="11" name="Text Placeholder 4"/>
          <p:cNvSpPr>
            <a:spLocks noGrp="1"/>
          </p:cNvSpPr>
          <p:nvPr>
            <p:ph type="body" sz="quarter" idx="14" hasCustomPrompt="1"/>
          </p:nvPr>
        </p:nvSpPr>
        <p:spPr>
          <a:xfrm rot="5400000">
            <a:off x="-901006" y="2126433"/>
            <a:ext cx="2847715" cy="434754"/>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9" name="TextBox 8"/>
          <p:cNvSpPr txBox="1"/>
          <p:nvPr userDrawn="1"/>
        </p:nvSpPr>
        <p:spPr>
          <a:xfrm>
            <a:off x="-29029" y="-203203"/>
            <a:ext cx="3028971"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VERTICAL TITLE &amp; TEXT (can use for</a:t>
            </a:r>
            <a:r>
              <a:rPr lang="en-US" sz="1200" baseline="0" dirty="0">
                <a:solidFill>
                  <a:schemeClr val="bg1"/>
                </a:solidFill>
              </a:rPr>
              <a:t> print)</a:t>
            </a:r>
            <a:endParaRPr lang="en-US" sz="1200" dirty="0">
              <a:solidFill>
                <a:schemeClr val="bg1"/>
              </a:solidFill>
            </a:endParaRPr>
          </a:p>
        </p:txBody>
      </p:sp>
      <p:pic>
        <p:nvPicPr>
          <p:cNvPr id="13" name="Picture 12" descr="ebeneezer.png"/>
          <p:cNvPicPr>
            <a:picLocks noChangeAspect="1"/>
          </p:cNvPicPr>
          <p:nvPr userDrawn="1"/>
        </p:nvPicPr>
        <p:blipFill>
          <a:blip r:embed="rId2"/>
          <a:stretch>
            <a:fillRect/>
          </a:stretch>
        </p:blipFill>
        <p:spPr>
          <a:xfrm rot="5400000">
            <a:off x="-406220" y="5767737"/>
            <a:ext cx="1473199" cy="262825"/>
          </a:xfrm>
          <a:prstGeom prst="rect">
            <a:avLst/>
          </a:prstGeom>
        </p:spPr>
      </p:pic>
    </p:spTree>
    <p:extLst>
      <p:ext uri="{BB962C8B-B14F-4D97-AF65-F5344CB8AC3E}">
        <p14:creationId xmlns:p14="http://schemas.microsoft.com/office/powerpoint/2010/main" val="320769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55596"/>
            <a:ext cx="6062472" cy="2953188"/>
          </a:xfrm>
        </p:spPr>
        <p:txBody>
          <a:bodyPr>
            <a:noAutofit/>
          </a:bodyPr>
          <a:lstStyle>
            <a:lvl1pPr>
              <a:lnSpc>
                <a:spcPts val="4800"/>
              </a:lnSpc>
              <a:defRPr sz="4500">
                <a:solidFill>
                  <a:schemeClr val="bg2"/>
                </a:solidFill>
              </a:defRPr>
            </a:lvl1pPr>
          </a:lstStyle>
          <a:p>
            <a:r>
              <a:rPr lang="en-US"/>
              <a:t>Click to edit Master title style</a:t>
            </a:r>
            <a:endParaRPr lang="en-US" dirty="0"/>
          </a:p>
        </p:txBody>
      </p:sp>
      <p:sp>
        <p:nvSpPr>
          <p:cNvPr id="8"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2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3860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02D9AD-5139-4E3C-B3AA-93A9842E182E}" type="datetimeFigureOut">
              <a:rPr lang="en-US" smtClean="0"/>
              <a:t>1/7/2021</a:t>
            </a:fld>
            <a:endParaRPr lang="en-US"/>
          </a:p>
        </p:txBody>
      </p:sp>
      <p:sp>
        <p:nvSpPr>
          <p:cNvPr id="5" name="Footer Placeholder 4"/>
          <p:cNvSpPr>
            <a:spLocks noGrp="1"/>
          </p:cNvSpPr>
          <p:nvPr>
            <p:ph type="ftr" sz="quarter" idx="11"/>
          </p:nvPr>
        </p:nvSpPr>
        <p:spPr>
          <a:xfrm>
            <a:off x="1214247" y="6389770"/>
            <a:ext cx="549910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a:p>
        </p:txBody>
      </p:sp>
    </p:spTree>
    <p:extLst>
      <p:ext uri="{BB962C8B-B14F-4D97-AF65-F5344CB8AC3E}">
        <p14:creationId xmlns:p14="http://schemas.microsoft.com/office/powerpoint/2010/main" val="4198923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02D9AD-5139-4E3C-B3AA-93A9842E182E}" type="datetimeFigureOut">
              <a:rPr lang="en-US" smtClean="0"/>
              <a:t>1/7/2021</a:t>
            </a:fld>
            <a:endParaRPr lang="en-US"/>
          </a:p>
        </p:txBody>
      </p:sp>
      <p:sp>
        <p:nvSpPr>
          <p:cNvPr id="6" name="Footer Placeholder 5"/>
          <p:cNvSpPr>
            <a:spLocks noGrp="1"/>
          </p:cNvSpPr>
          <p:nvPr>
            <p:ph type="ftr" sz="quarter" idx="11"/>
          </p:nvPr>
        </p:nvSpPr>
        <p:spPr>
          <a:xfrm>
            <a:off x="1214247" y="6389770"/>
            <a:ext cx="549910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a:p>
        </p:txBody>
      </p:sp>
    </p:spTree>
    <p:extLst>
      <p:ext uri="{BB962C8B-B14F-4D97-AF65-F5344CB8AC3E}">
        <p14:creationId xmlns:p14="http://schemas.microsoft.com/office/powerpoint/2010/main" val="1987830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2"/>
                </a:solidFill>
              </a:defRPr>
            </a:lvl1pPr>
          </a:lstStyle>
          <a:p>
            <a:r>
              <a:rPr lang="en-US" dirty="0"/>
              <a:t>Type key insight in sentence case 1 line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a:t>Click to edit Master text styles</a:t>
            </a:r>
          </a:p>
        </p:txBody>
      </p:sp>
      <p:sp>
        <p:nvSpPr>
          <p:cNvPr id="7"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8" name="TextBox 7"/>
          <p:cNvSpPr txBox="1"/>
          <p:nvPr/>
        </p:nvSpPr>
        <p:spPr>
          <a:xfrm>
            <a:off x="-29029" y="-203203"/>
            <a:ext cx="2573269"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TITLE &amp; CONTENT WITH SUBHEAD</a:t>
            </a:r>
          </a:p>
        </p:txBody>
      </p:sp>
    </p:spTree>
    <p:extLst>
      <p:ext uri="{BB962C8B-B14F-4D97-AF65-F5344CB8AC3E}">
        <p14:creationId xmlns:p14="http://schemas.microsoft.com/office/powerpoint/2010/main" val="316579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255596"/>
            <a:ext cx="6062472" cy="2953188"/>
          </a:xfrm>
        </p:spPr>
        <p:txBody>
          <a:bodyPr>
            <a:noAutofit/>
          </a:bodyPr>
          <a:lstStyle>
            <a:lvl1pPr>
              <a:lnSpc>
                <a:spcPts val="4800"/>
              </a:lnSpc>
              <a:defRPr sz="4500">
                <a:solidFill>
                  <a:schemeClr val="bg2"/>
                </a:solidFill>
              </a:defRPr>
            </a:lvl1pPr>
          </a:lstStyle>
          <a:p>
            <a:r>
              <a:rPr lang="en-US"/>
              <a:t>Click to edit Master title style</a:t>
            </a:r>
            <a:endParaRPr lang="en-US" dirty="0"/>
          </a:p>
        </p:txBody>
      </p:sp>
      <p:pic>
        <p:nvPicPr>
          <p:cNvPr id="12" name="Picture 11" descr="FV_Brand_W.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27805" y="6147765"/>
            <a:ext cx="1371600" cy="237250"/>
          </a:xfrm>
          <a:prstGeom prst="rect">
            <a:avLst/>
          </a:prstGeom>
        </p:spPr>
      </p:pic>
      <p:cxnSp>
        <p:nvCxnSpPr>
          <p:cNvPr id="13" name="Straight Connector 12"/>
          <p:cNvCxnSpPr/>
          <p:nvPr/>
        </p:nvCxnSpPr>
        <p:spPr>
          <a:xfrm>
            <a:off x="7227805" y="5661668"/>
            <a:ext cx="1916195" cy="0"/>
          </a:xfrm>
          <a:prstGeom prst="line">
            <a:avLst/>
          </a:prstGeom>
          <a:ln w="12700">
            <a:solidFill>
              <a:schemeClr val="bg2"/>
            </a:solidFill>
            <a:miter lim="800000"/>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85800" y="1600200"/>
            <a:ext cx="457200" cy="0"/>
          </a:xfrm>
          <a:prstGeom prst="line">
            <a:avLst/>
          </a:prstGeom>
          <a:ln w="12700">
            <a:solidFill>
              <a:schemeClr val="bg2"/>
            </a:solidFill>
            <a:miter lim="800000"/>
          </a:ln>
          <a:effectLst/>
        </p:spPr>
        <p:style>
          <a:lnRef idx="2">
            <a:schemeClr val="accent1"/>
          </a:lnRef>
          <a:fillRef idx="0">
            <a:schemeClr val="accent1"/>
          </a:fillRef>
          <a:effectRef idx="1">
            <a:schemeClr val="accent1"/>
          </a:effectRef>
          <a:fontRef idx="minor">
            <a:schemeClr val="tx1"/>
          </a:fontRef>
        </p:style>
      </p:cxnSp>
      <p:sp>
        <p:nvSpPr>
          <p:cNvPr id="8"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2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3860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6" name="Rectangle 5"/>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a:t>Click to edit Master title style</a:t>
            </a:r>
            <a:endParaRPr lang="en-US" dirty="0"/>
          </a:p>
        </p:txBody>
      </p:sp>
      <p:sp>
        <p:nvSpPr>
          <p:cNvPr id="15" name="Subtitle 2"/>
          <p:cNvSpPr>
            <a:spLocks noGrp="1"/>
          </p:cNvSpPr>
          <p:nvPr>
            <p:ph type="subTitle" idx="13"/>
          </p:nvPr>
        </p:nvSpPr>
        <p:spPr>
          <a:xfrm>
            <a:off x="685800" y="1370526"/>
            <a:ext cx="7772400" cy="457200"/>
          </a:xfrm>
        </p:spPr>
        <p:txBody>
          <a:bodyPr lIns="0" tIns="0" bIns="0">
            <a:noAutofit/>
          </a:bodyPr>
          <a:lstStyle>
            <a:lvl1pPr marL="0" indent="0" algn="l">
              <a:buNone/>
              <a:defRPr sz="2000" b="0" spc="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Content Placeholder 2"/>
          <p:cNvSpPr>
            <a:spLocks noGrp="1"/>
          </p:cNvSpPr>
          <p:nvPr>
            <p:ph idx="1"/>
          </p:nvPr>
        </p:nvSpPr>
        <p:spPr>
          <a:xfrm>
            <a:off x="685800" y="1827726"/>
            <a:ext cx="7772400" cy="4115874"/>
          </a:xfrm>
        </p:spPr>
        <p:txBody>
          <a:bodyPr lIns="0" tIns="0" rIns="0" bIns="0">
            <a:noAutofit/>
          </a:bodyPr>
          <a:lstStyle>
            <a:lvl3pPr>
              <a:spcBef>
                <a:spcPts val="900"/>
              </a:spcBef>
              <a:defRPr/>
            </a:lvl3pPr>
            <a:lvl5pPr>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3"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379294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Content &amp; Caption">
    <p:spTree>
      <p:nvGrpSpPr>
        <p:cNvPr id="1" name=""/>
        <p:cNvGrpSpPr/>
        <p:nvPr/>
      </p:nvGrpSpPr>
      <p:grpSpPr>
        <a:xfrm>
          <a:off x="0" y="0"/>
          <a:ext cx="0" cy="0"/>
          <a:chOff x="0" y="0"/>
          <a:chExt cx="0" cy="0"/>
        </a:xfrm>
      </p:grpSpPr>
      <p:sp>
        <p:nvSpPr>
          <p:cNvPr id="10" name="Content Placeholder 2"/>
          <p:cNvSpPr>
            <a:spLocks noGrp="1"/>
          </p:cNvSpPr>
          <p:nvPr>
            <p:ph idx="1"/>
          </p:nvPr>
        </p:nvSpPr>
        <p:spPr>
          <a:xfrm>
            <a:off x="685800" y="1827726"/>
            <a:ext cx="6172200" cy="4115874"/>
          </a:xfrm>
        </p:spPr>
        <p:txBody>
          <a:bodyPr lIns="0" tIns="0" rIns="0" bIns="0">
            <a:noAutofit/>
          </a:bodyPr>
          <a:lstStyle>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
          <p:cNvSpPr>
            <a:spLocks noGrp="1"/>
          </p:cNvSpPr>
          <p:nvPr>
            <p:ph type="body" idx="11"/>
          </p:nvPr>
        </p:nvSpPr>
        <p:spPr>
          <a:xfrm>
            <a:off x="7315200" y="1939922"/>
            <a:ext cx="1143000" cy="3538728"/>
          </a:xfrm>
        </p:spPr>
        <p:txBody>
          <a:bodyPr lIns="0" tIns="0" rIns="0" bIns="0" anchor="t" anchorCtr="0">
            <a:noAutofit/>
          </a:bodyPr>
          <a:lstStyle>
            <a:lvl1pPr marL="0" indent="0">
              <a:spcBef>
                <a:spcPts val="300"/>
              </a:spcBef>
              <a:buNone/>
              <a:defRPr sz="1000" b="1" i="0">
                <a:solidFill>
                  <a:srgbClr val="80808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25" name="Straight Connector 24"/>
          <p:cNvCxnSpPr/>
          <p:nvPr/>
        </p:nvCxnSpPr>
        <p:spPr>
          <a:xfrm>
            <a:off x="7315200" y="1821050"/>
            <a:ext cx="1143000" cy="0"/>
          </a:xfrm>
          <a:prstGeom prst="line">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a:t>Click to edit Master title style</a:t>
            </a:r>
            <a:endParaRPr lang="en-US" dirty="0"/>
          </a:p>
        </p:txBody>
      </p:sp>
      <p:sp>
        <p:nvSpPr>
          <p:cNvPr id="14" name="Subtitle 2"/>
          <p:cNvSpPr>
            <a:spLocks noGrp="1"/>
          </p:cNvSpPr>
          <p:nvPr>
            <p:ph type="subTitle" idx="13"/>
          </p:nvPr>
        </p:nvSpPr>
        <p:spPr>
          <a:xfrm>
            <a:off x="685800" y="1370526"/>
            <a:ext cx="7772400" cy="457200"/>
          </a:xfrm>
        </p:spPr>
        <p:txBody>
          <a:bodyPr lIns="0" tIns="0" bIns="0">
            <a:noAutofit/>
          </a:bodyPr>
          <a:lstStyle>
            <a:lvl1pPr marL="0" indent="0" algn="l">
              <a:buNone/>
              <a:defRPr sz="2000" b="0" spc="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7"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366899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85800" y="1827726"/>
            <a:ext cx="3657600" cy="4115872"/>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p:cNvSpPr>
            <a:spLocks noGrp="1"/>
          </p:cNvSpPr>
          <p:nvPr>
            <p:ph sz="half" idx="13"/>
          </p:nvPr>
        </p:nvSpPr>
        <p:spPr>
          <a:xfrm>
            <a:off x="4800600" y="1827726"/>
            <a:ext cx="3657600" cy="4115872"/>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a:t>Click to edit Master title style</a:t>
            </a:r>
            <a:endParaRPr lang="en-US" dirty="0"/>
          </a:p>
        </p:txBody>
      </p:sp>
      <p:sp>
        <p:nvSpPr>
          <p:cNvPr id="11" name="Subtitle 2"/>
          <p:cNvSpPr>
            <a:spLocks noGrp="1"/>
          </p:cNvSpPr>
          <p:nvPr>
            <p:ph type="subTitle" idx="15"/>
          </p:nvPr>
        </p:nvSpPr>
        <p:spPr>
          <a:xfrm>
            <a:off x="685800" y="1370526"/>
            <a:ext cx="7772400" cy="457200"/>
          </a:xfrm>
        </p:spPr>
        <p:txBody>
          <a:bodyPr lIns="0" tIns="0" bIns="0">
            <a:noAutofit/>
          </a:bodyPr>
          <a:lstStyle>
            <a:lvl1pPr marL="0" indent="0" algn="l">
              <a:buNone/>
              <a:defRPr sz="2000" b="0" spc="0">
                <a:solidFill>
                  <a:srgbClr val="808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6"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410249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with Subhead">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685800" y="2528612"/>
            <a:ext cx="3657600" cy="3413665"/>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13"/>
          </p:nvPr>
        </p:nvSpPr>
        <p:spPr>
          <a:xfrm>
            <a:off x="4800600" y="2528612"/>
            <a:ext cx="3657600" cy="3413665"/>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half" idx="15"/>
          </p:nvPr>
        </p:nvSpPr>
        <p:spPr>
          <a:xfrm>
            <a:off x="685800" y="2054427"/>
            <a:ext cx="3657600" cy="457200"/>
          </a:xfrm>
        </p:spPr>
        <p:txBody>
          <a:bodyPr lIns="0" tIns="0" rIns="0" bIns="0">
            <a:noAutofit/>
          </a:bodyPr>
          <a:lstStyle>
            <a:lvl1pPr marL="0" indent="0">
              <a:spcBef>
                <a:spcPts val="300"/>
              </a:spcBef>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3"/>
          <p:cNvSpPr>
            <a:spLocks noGrp="1"/>
          </p:cNvSpPr>
          <p:nvPr>
            <p:ph type="body" sz="half" idx="16"/>
          </p:nvPr>
        </p:nvSpPr>
        <p:spPr>
          <a:xfrm>
            <a:off x="4800600" y="2054427"/>
            <a:ext cx="3657600" cy="457200"/>
          </a:xfrm>
        </p:spPr>
        <p:txBody>
          <a:bodyPr lIns="0" tIns="0" rIns="0" bIns="0">
            <a:noAutofit/>
          </a:bodyPr>
          <a:lstStyle>
            <a:lvl1pPr marL="0" indent="0">
              <a:spcBef>
                <a:spcPts val="300"/>
              </a:spcBef>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Rectangle 11"/>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a:t>Click to edit Master title style</a:t>
            </a:r>
            <a:endParaRPr lang="en-US" dirty="0"/>
          </a:p>
        </p:txBody>
      </p:sp>
      <p:sp>
        <p:nvSpPr>
          <p:cNvPr id="15" name="Subtitle 2"/>
          <p:cNvSpPr>
            <a:spLocks noGrp="1"/>
          </p:cNvSpPr>
          <p:nvPr>
            <p:ph type="subTitle" idx="17"/>
          </p:nvPr>
        </p:nvSpPr>
        <p:spPr>
          <a:xfrm>
            <a:off x="685800" y="1370526"/>
            <a:ext cx="7772400" cy="457200"/>
          </a:xfrm>
        </p:spPr>
        <p:txBody>
          <a:bodyPr lIns="0" tIns="0" bIns="0">
            <a:noAutofit/>
          </a:bodyPr>
          <a:lstStyle>
            <a:lvl1pPr marL="0" indent="0" algn="l">
              <a:buNone/>
              <a:defRPr sz="2000" b="0" spc="0">
                <a:solidFill>
                  <a:srgbClr val="808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8"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18767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8" name="Content Placeholder 3"/>
          <p:cNvSpPr>
            <a:spLocks noGrp="1"/>
          </p:cNvSpPr>
          <p:nvPr>
            <p:ph sz="half" idx="12"/>
          </p:nvPr>
        </p:nvSpPr>
        <p:spPr>
          <a:xfrm>
            <a:off x="685800" y="1827726"/>
            <a:ext cx="3657600" cy="4115874"/>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half" idx="13"/>
          </p:nvPr>
        </p:nvSpPr>
        <p:spPr>
          <a:xfrm>
            <a:off x="4800600" y="1827726"/>
            <a:ext cx="3657600" cy="4115874"/>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a:t>Click to edit Master title style</a:t>
            </a:r>
            <a:endParaRPr lang="en-US" dirty="0"/>
          </a:p>
        </p:txBody>
      </p:sp>
      <p:sp>
        <p:nvSpPr>
          <p:cNvPr id="13" name="Subtitle 2"/>
          <p:cNvSpPr>
            <a:spLocks noGrp="1"/>
          </p:cNvSpPr>
          <p:nvPr>
            <p:ph type="subTitle" idx="14"/>
          </p:nvPr>
        </p:nvSpPr>
        <p:spPr>
          <a:xfrm>
            <a:off x="685800" y="1370526"/>
            <a:ext cx="7772400" cy="457200"/>
          </a:xfrm>
        </p:spPr>
        <p:txBody>
          <a:bodyPr lIns="0" tIns="0" bIns="0">
            <a:noAutofit/>
          </a:bodyPr>
          <a:lstStyle>
            <a:lvl1pPr marL="0" indent="0" algn="l">
              <a:buNone/>
              <a:defRPr sz="2000" b="0" spc="0">
                <a:solidFill>
                  <a:srgbClr val="808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5"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
        <p:nvSpPr>
          <p:cNvPr id="9" name="TextBox 8"/>
          <p:cNvSpPr txBox="1"/>
          <p:nvPr userDrawn="1"/>
        </p:nvSpPr>
        <p:spPr>
          <a:xfrm>
            <a:off x="-29029" y="-203203"/>
            <a:ext cx="1147750"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TWO</a:t>
            </a:r>
            <a:r>
              <a:rPr lang="en-US" sz="1200" baseline="0" dirty="0">
                <a:solidFill>
                  <a:schemeClr val="bg1"/>
                </a:solidFill>
              </a:rPr>
              <a:t> CONTENT</a:t>
            </a:r>
            <a:endParaRPr lang="en-US" sz="1200" dirty="0">
              <a:solidFill>
                <a:schemeClr val="bg1"/>
              </a:solidFill>
            </a:endParaRPr>
          </a:p>
        </p:txBody>
      </p:sp>
    </p:spTree>
    <p:extLst>
      <p:ext uri="{BB962C8B-B14F-4D97-AF65-F5344CB8AC3E}">
        <p14:creationId xmlns:p14="http://schemas.microsoft.com/office/powerpoint/2010/main" val="308717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a:t>Click to edit Master title style</a:t>
            </a:r>
            <a:endParaRPr lang="en-US" dirty="0"/>
          </a:p>
        </p:txBody>
      </p:sp>
      <p:sp>
        <p:nvSpPr>
          <p:cNvPr id="10" name="Subtitle 2"/>
          <p:cNvSpPr>
            <a:spLocks noGrp="1"/>
          </p:cNvSpPr>
          <p:nvPr>
            <p:ph type="subTitle" idx="13"/>
          </p:nvPr>
        </p:nvSpPr>
        <p:spPr>
          <a:xfrm>
            <a:off x="685800" y="1370526"/>
            <a:ext cx="7772400" cy="457200"/>
          </a:xfrm>
        </p:spPr>
        <p:txBody>
          <a:bodyPr lIns="0" tIns="0" bIns="0">
            <a:noAutofit/>
          </a:bodyPr>
          <a:lstStyle>
            <a:lvl1pPr marL="0" indent="0" algn="l">
              <a:buNone/>
              <a:defRPr sz="2000" b="0" spc="0">
                <a:solidFill>
                  <a:srgbClr val="808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3"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407528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7"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160554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1/2: Title &amp; Content">
    <p:spTree>
      <p:nvGrpSpPr>
        <p:cNvPr id="1" name=""/>
        <p:cNvGrpSpPr/>
        <p:nvPr/>
      </p:nvGrpSpPr>
      <p:grpSpPr>
        <a:xfrm>
          <a:off x="0" y="0"/>
          <a:ext cx="0" cy="0"/>
          <a:chOff x="0" y="0"/>
          <a:chExt cx="0" cy="0"/>
        </a:xfrm>
      </p:grpSpPr>
      <p:sp>
        <p:nvSpPr>
          <p:cNvPr id="9" name="Rectangle 8"/>
          <p:cNvSpPr/>
          <p:nvPr/>
        </p:nvSpPr>
        <p:spPr>
          <a:xfrm>
            <a:off x="0" y="0"/>
            <a:ext cx="4567822" cy="6291072"/>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2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685800" y="1600199"/>
            <a:ext cx="3200400" cy="4343400"/>
          </a:xfrm>
        </p:spPr>
        <p:txBody>
          <a:bodyPr anchor="ctr" anchorCtr="0">
            <a:noAutofit/>
          </a:bodyPr>
          <a:lstStyle>
            <a:lvl1pPr algn="l">
              <a:defRPr sz="3300"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257800" y="685800"/>
            <a:ext cx="3200400" cy="5257800"/>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685800" y="1600200"/>
            <a:ext cx="457200" cy="0"/>
          </a:xfrm>
          <a:prstGeom prst="line">
            <a:avLst/>
          </a:prstGeom>
          <a:ln w="12700">
            <a:solidFill>
              <a:schemeClr val="bg2"/>
            </a:solidFill>
            <a:miter lim="800000"/>
          </a:ln>
          <a:effectLst/>
        </p:spPr>
        <p:style>
          <a:lnRef idx="2">
            <a:schemeClr val="accent1"/>
          </a:lnRef>
          <a:fillRef idx="0">
            <a:schemeClr val="accent1"/>
          </a:fillRef>
          <a:effectRef idx="1">
            <a:schemeClr val="accent1"/>
          </a:effectRef>
          <a:fontRef idx="minor">
            <a:schemeClr val="tx1"/>
          </a:fontRef>
        </p:style>
      </p:cxnSp>
      <p:sp>
        <p:nvSpPr>
          <p:cNvPr id="12"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4"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5434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2: Title &amp; Picture LIGHT">
    <p:spTree>
      <p:nvGrpSpPr>
        <p:cNvPr id="1" name=""/>
        <p:cNvGrpSpPr/>
        <p:nvPr/>
      </p:nvGrpSpPr>
      <p:grpSpPr>
        <a:xfrm>
          <a:off x="0" y="0"/>
          <a:ext cx="0" cy="0"/>
          <a:chOff x="0" y="0"/>
          <a:chExt cx="0" cy="0"/>
        </a:xfrm>
      </p:grpSpPr>
      <p:sp>
        <p:nvSpPr>
          <p:cNvPr id="6"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80808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685800" y="1600200"/>
            <a:ext cx="3200400" cy="4343400"/>
          </a:xfrm>
        </p:spPr>
        <p:txBody>
          <a:bodyPr anchor="ctr" anchorCtr="0">
            <a:noAutofit/>
          </a:bodyPr>
          <a:lstStyle>
            <a:lvl1pPr algn="l">
              <a:defRPr sz="3300" b="1">
                <a:solidFill>
                  <a:schemeClr val="tx1"/>
                </a:solidFill>
              </a:defRPr>
            </a:lvl1pPr>
          </a:lstStyle>
          <a:p>
            <a:r>
              <a:rPr lang="en-US"/>
              <a:t>Click to edit Master title style</a:t>
            </a:r>
            <a:endParaRPr lang="en-US" dirty="0"/>
          </a:p>
        </p:txBody>
      </p:sp>
      <p:cxnSp>
        <p:nvCxnSpPr>
          <p:cNvPr id="7" name="Straight Connector 6"/>
          <p:cNvCxnSpPr/>
          <p:nvPr/>
        </p:nvCxnSpPr>
        <p:spPr>
          <a:xfrm>
            <a:off x="685800" y="1600200"/>
            <a:ext cx="457200" cy="0"/>
          </a:xfrm>
          <a:prstGeom prst="line">
            <a:avLst/>
          </a:prstGeom>
          <a:ln w="12700">
            <a:solidFill>
              <a:schemeClr val="accent5"/>
            </a:solidFill>
            <a:miter lim="800000"/>
          </a:ln>
          <a:effectLst/>
        </p:spPr>
        <p:style>
          <a:lnRef idx="2">
            <a:schemeClr val="accent1"/>
          </a:lnRef>
          <a:fillRef idx="0">
            <a:schemeClr val="accent1"/>
          </a:fillRef>
          <a:effectRef idx="1">
            <a:schemeClr val="accent1"/>
          </a:effectRef>
          <a:fontRef idx="minor">
            <a:schemeClr val="tx1"/>
          </a:fontRef>
        </p:style>
      </p:cxnSp>
      <p:sp>
        <p:nvSpPr>
          <p:cNvPr id="8" name="Picture Placeholder 2"/>
          <p:cNvSpPr>
            <a:spLocks noGrp="1"/>
          </p:cNvSpPr>
          <p:nvPr>
            <p:ph type="pic" idx="1"/>
          </p:nvPr>
        </p:nvSpPr>
        <p:spPr>
          <a:xfrm>
            <a:off x="4572000" y="1"/>
            <a:ext cx="4572000" cy="6291072"/>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2"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370009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NO BANNER +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Type key insight in sentence case 1 line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a:t>Click to edit Master text styles</a:t>
            </a:r>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9" name="TextBox 8"/>
          <p:cNvSpPr txBox="1"/>
          <p:nvPr/>
        </p:nvSpPr>
        <p:spPr>
          <a:xfrm>
            <a:off x="-29029" y="-203203"/>
            <a:ext cx="1378583"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NO BANNER + logo</a:t>
            </a:r>
          </a:p>
        </p:txBody>
      </p:sp>
      <p:pic>
        <p:nvPicPr>
          <p:cNvPr id="10" name="Picture 9" descr="ebeneezer.png"/>
          <p:cNvPicPr>
            <a:picLocks noChangeAspect="1"/>
          </p:cNvPicPr>
          <p:nvPr/>
        </p:nvPicPr>
        <p:blipFill>
          <a:blip r:embed="rId2"/>
          <a:stretch>
            <a:fillRect/>
          </a:stretch>
        </p:blipFill>
        <p:spPr>
          <a:xfrm>
            <a:off x="7228417" y="6435536"/>
            <a:ext cx="1473199" cy="262825"/>
          </a:xfrm>
          <a:prstGeom prst="rect">
            <a:avLst/>
          </a:prstGeom>
        </p:spPr>
      </p:pic>
    </p:spTree>
    <p:extLst>
      <p:ext uri="{BB962C8B-B14F-4D97-AF65-F5344CB8AC3E}">
        <p14:creationId xmlns:p14="http://schemas.microsoft.com/office/powerpoint/2010/main" val="122218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2: Title &amp; Picture DARK">
    <p:bg>
      <p:bgRef idx="1001">
        <a:schemeClr val="bg1"/>
      </p:bgRef>
    </p:bg>
    <p:spTree>
      <p:nvGrpSpPr>
        <p:cNvPr id="1" name=""/>
        <p:cNvGrpSpPr/>
        <p:nvPr/>
      </p:nvGrpSpPr>
      <p:grpSpPr>
        <a:xfrm>
          <a:off x="0" y="0"/>
          <a:ext cx="0" cy="0"/>
          <a:chOff x="0" y="0"/>
          <a:chExt cx="0" cy="0"/>
        </a:xfrm>
      </p:grpSpPr>
      <p:sp>
        <p:nvSpPr>
          <p:cNvPr id="5" name="Rectangle 4"/>
          <p:cNvSpPr/>
          <p:nvPr/>
        </p:nvSpPr>
        <p:spPr>
          <a:xfrm>
            <a:off x="0" y="-1"/>
            <a:ext cx="4567822" cy="6291072"/>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idx="1"/>
          </p:nvPr>
        </p:nvSpPr>
        <p:spPr>
          <a:xfrm>
            <a:off x="4572000" y="1"/>
            <a:ext cx="4572000" cy="6291072"/>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1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
          <p:cNvSpPr>
            <a:spLocks noGrp="1"/>
          </p:cNvSpPr>
          <p:nvPr>
            <p:ph type="title"/>
          </p:nvPr>
        </p:nvSpPr>
        <p:spPr>
          <a:xfrm>
            <a:off x="685800" y="1600200"/>
            <a:ext cx="3200400" cy="4343400"/>
          </a:xfrm>
        </p:spPr>
        <p:txBody>
          <a:bodyPr anchor="ctr" anchorCtr="0">
            <a:noAutofit/>
          </a:bodyPr>
          <a:lstStyle>
            <a:lvl1pPr algn="l">
              <a:defRPr sz="3300" b="1">
                <a:solidFill>
                  <a:schemeClr val="bg1"/>
                </a:solidFill>
              </a:defRPr>
            </a:lvl1pPr>
          </a:lstStyle>
          <a:p>
            <a:r>
              <a:rPr lang="en-US"/>
              <a:t>Click to edit Master title style</a:t>
            </a:r>
            <a:endParaRPr lang="en-US" dirty="0"/>
          </a:p>
        </p:txBody>
      </p:sp>
      <p:cxnSp>
        <p:nvCxnSpPr>
          <p:cNvPr id="15" name="Straight Connector 14"/>
          <p:cNvCxnSpPr/>
          <p:nvPr/>
        </p:nvCxnSpPr>
        <p:spPr>
          <a:xfrm>
            <a:off x="685800" y="1600200"/>
            <a:ext cx="457200" cy="0"/>
          </a:xfrm>
          <a:prstGeom prst="line">
            <a:avLst/>
          </a:prstGeom>
          <a:ln w="12700">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sp>
        <p:nvSpPr>
          <p:cNvPr id="14"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6"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12939290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2: Impact with Photo - LIGHT">
    <p:spTree>
      <p:nvGrpSpPr>
        <p:cNvPr id="1" name=""/>
        <p:cNvGrpSpPr/>
        <p:nvPr/>
      </p:nvGrpSpPr>
      <p:grpSpPr>
        <a:xfrm>
          <a:off x="0" y="0"/>
          <a:ext cx="0" cy="0"/>
          <a:chOff x="0" y="0"/>
          <a:chExt cx="0" cy="0"/>
        </a:xfrm>
      </p:grpSpPr>
      <p:sp>
        <p:nvSpPr>
          <p:cNvPr id="7" name="Title 1"/>
          <p:cNvSpPr>
            <a:spLocks noGrp="1"/>
          </p:cNvSpPr>
          <p:nvPr>
            <p:ph type="title"/>
          </p:nvPr>
        </p:nvSpPr>
        <p:spPr>
          <a:xfrm>
            <a:off x="685800" y="4114800"/>
            <a:ext cx="3200400" cy="1828800"/>
          </a:xfrm>
        </p:spPr>
        <p:txBody>
          <a:bodyPr anchor="t" anchorCtr="0">
            <a:noAutofit/>
          </a:bodyPr>
          <a:lstStyle>
            <a:lvl1pPr algn="l">
              <a:defRPr sz="3300" b="1">
                <a:solidFill>
                  <a:schemeClr val="tx1"/>
                </a:solidFill>
              </a:defRPr>
            </a:lvl1pPr>
          </a:lstStyle>
          <a:p>
            <a:r>
              <a:rPr lang="en-US"/>
              <a:t>Click to edit Master title style</a:t>
            </a:r>
            <a:endParaRPr lang="en-US" dirty="0"/>
          </a:p>
        </p:txBody>
      </p:sp>
      <p:sp>
        <p:nvSpPr>
          <p:cNvPr id="8" name="Picture Placeholder 2"/>
          <p:cNvSpPr>
            <a:spLocks noGrp="1"/>
          </p:cNvSpPr>
          <p:nvPr>
            <p:ph type="pic" idx="1"/>
          </p:nvPr>
        </p:nvSpPr>
        <p:spPr>
          <a:xfrm>
            <a:off x="4572000" y="0"/>
            <a:ext cx="4572000" cy="6292849"/>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p:cNvSpPr>
            <a:spLocks noGrp="1"/>
          </p:cNvSpPr>
          <p:nvPr>
            <p:ph type="body" sz="half" idx="2"/>
          </p:nvPr>
        </p:nvSpPr>
        <p:spPr>
          <a:xfrm>
            <a:off x="685800" y="685800"/>
            <a:ext cx="3200400" cy="3200400"/>
          </a:xfrm>
        </p:spPr>
        <p:txBody>
          <a:bodyPr lIns="0" tIns="0" rIns="0" bIns="0" anchor="b" anchorCtr="0">
            <a:noAutofit/>
          </a:bodyPr>
          <a:lstStyle>
            <a:lvl1pPr marL="0" indent="0">
              <a:spcBef>
                <a:spcPts val="900"/>
              </a:spcBef>
              <a:buNone/>
              <a:defRPr sz="1400" b="0" i="0">
                <a:solidFill>
                  <a:srgbClr val="80808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3"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23031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2: Impact with Photo - DARK">
    <p:spTree>
      <p:nvGrpSpPr>
        <p:cNvPr id="1" name=""/>
        <p:cNvGrpSpPr/>
        <p:nvPr/>
      </p:nvGrpSpPr>
      <p:grpSpPr>
        <a:xfrm>
          <a:off x="0" y="0"/>
          <a:ext cx="0" cy="0"/>
          <a:chOff x="0" y="0"/>
          <a:chExt cx="0" cy="0"/>
        </a:xfrm>
      </p:grpSpPr>
      <p:sp>
        <p:nvSpPr>
          <p:cNvPr id="6" name="Rectangle 5"/>
          <p:cNvSpPr/>
          <p:nvPr/>
        </p:nvSpPr>
        <p:spPr>
          <a:xfrm>
            <a:off x="0" y="0"/>
            <a:ext cx="4567822" cy="6291072"/>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endParaRPr lang="en-US" dirty="0"/>
          </a:p>
        </p:txBody>
      </p:sp>
      <p:sp>
        <p:nvSpPr>
          <p:cNvPr id="8" name="Picture Placeholder 2"/>
          <p:cNvSpPr>
            <a:spLocks noGrp="1"/>
          </p:cNvSpPr>
          <p:nvPr>
            <p:ph type="pic" idx="1"/>
          </p:nvPr>
        </p:nvSpPr>
        <p:spPr>
          <a:xfrm>
            <a:off x="4572000" y="1"/>
            <a:ext cx="4572000" cy="6291070"/>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1"/>
          <p:cNvSpPr>
            <a:spLocks noGrp="1"/>
          </p:cNvSpPr>
          <p:nvPr>
            <p:ph type="title"/>
          </p:nvPr>
        </p:nvSpPr>
        <p:spPr>
          <a:xfrm>
            <a:off x="685800" y="4114800"/>
            <a:ext cx="3200400" cy="1828800"/>
          </a:xfrm>
        </p:spPr>
        <p:txBody>
          <a:bodyPr anchor="t" anchorCtr="0">
            <a:noAutofit/>
          </a:bodyPr>
          <a:lstStyle>
            <a:lvl1pPr algn="l">
              <a:defRPr sz="3300" b="1">
                <a:solidFill>
                  <a:schemeClr val="bg1"/>
                </a:solidFill>
              </a:defRPr>
            </a:lvl1pPr>
          </a:lstStyle>
          <a:p>
            <a:r>
              <a:rPr lang="en-US"/>
              <a:t>Click to edit Master title style</a:t>
            </a:r>
            <a:endParaRPr lang="en-US" dirty="0"/>
          </a:p>
        </p:txBody>
      </p:sp>
      <p:sp>
        <p:nvSpPr>
          <p:cNvPr id="11" name="Text Placeholder 3"/>
          <p:cNvSpPr>
            <a:spLocks noGrp="1"/>
          </p:cNvSpPr>
          <p:nvPr>
            <p:ph type="body" sz="half" idx="2"/>
          </p:nvPr>
        </p:nvSpPr>
        <p:spPr>
          <a:xfrm>
            <a:off x="685800" y="685800"/>
            <a:ext cx="3200400" cy="3200400"/>
          </a:xfrm>
        </p:spPr>
        <p:txBody>
          <a:bodyPr lIns="0" tIns="0" rIns="0" bIns="0" anchor="b" anchorCtr="0">
            <a:noAutofit/>
          </a:bodyPr>
          <a:lstStyle>
            <a:lvl1pPr marL="0" indent="0">
              <a:spcBef>
                <a:spcPts val="900"/>
              </a:spcBef>
              <a:buNone/>
              <a:defRPr sz="1400" b="0" i="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4"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71749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2: Left Picture &amp; Content – LIGHT">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1"/>
            <a:ext cx="4572000" cy="6291072"/>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Content Placeholder 2"/>
          <p:cNvSpPr>
            <a:spLocks noGrp="1"/>
          </p:cNvSpPr>
          <p:nvPr>
            <p:ph idx="13"/>
          </p:nvPr>
        </p:nvSpPr>
        <p:spPr>
          <a:xfrm>
            <a:off x="5257800" y="2286000"/>
            <a:ext cx="3200400" cy="3657600"/>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5257800" y="685800"/>
            <a:ext cx="3200400" cy="1371600"/>
          </a:xfrm>
        </p:spPr>
        <p:txBody>
          <a:bodyPr anchor="t" anchorCtr="0">
            <a:noAutofit/>
          </a:bodyPr>
          <a:lstStyle>
            <a:lvl1pPr algn="l">
              <a:defRPr sz="3300" b="1">
                <a:solidFill>
                  <a:schemeClr val="tx1"/>
                </a:solidFill>
              </a:defRPr>
            </a:lvl1pPr>
          </a:lstStyle>
          <a:p>
            <a:r>
              <a:rPr lang="en-US"/>
              <a:t>Click to edit Master title style</a:t>
            </a:r>
            <a:endParaRPr lang="en-US" dirty="0"/>
          </a:p>
        </p:txBody>
      </p:sp>
      <p:sp>
        <p:nvSpPr>
          <p:cNvPr id="11"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2"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151558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2: Left Picture &amp; Content – DARK">
    <p:spTree>
      <p:nvGrpSpPr>
        <p:cNvPr id="1" name=""/>
        <p:cNvGrpSpPr/>
        <p:nvPr/>
      </p:nvGrpSpPr>
      <p:grpSpPr>
        <a:xfrm>
          <a:off x="0" y="0"/>
          <a:ext cx="0" cy="0"/>
          <a:chOff x="0" y="0"/>
          <a:chExt cx="0" cy="0"/>
        </a:xfrm>
      </p:grpSpPr>
      <p:sp>
        <p:nvSpPr>
          <p:cNvPr id="9" name="Rectangle 8"/>
          <p:cNvSpPr/>
          <p:nvPr/>
        </p:nvSpPr>
        <p:spPr>
          <a:xfrm>
            <a:off x="4576178" y="-1"/>
            <a:ext cx="4567822" cy="6291072"/>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endParaRPr lang="en-US" dirty="0"/>
          </a:p>
        </p:txBody>
      </p:sp>
      <p:sp>
        <p:nvSpPr>
          <p:cNvPr id="6" name="Picture Placeholder 2"/>
          <p:cNvSpPr>
            <a:spLocks noGrp="1"/>
          </p:cNvSpPr>
          <p:nvPr>
            <p:ph type="pic" idx="1"/>
          </p:nvPr>
        </p:nvSpPr>
        <p:spPr>
          <a:xfrm>
            <a:off x="0" y="1"/>
            <a:ext cx="4572000" cy="6291072"/>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Content Placeholder 2"/>
          <p:cNvSpPr>
            <a:spLocks noGrp="1"/>
          </p:cNvSpPr>
          <p:nvPr>
            <p:ph idx="13"/>
          </p:nvPr>
        </p:nvSpPr>
        <p:spPr>
          <a:xfrm>
            <a:off x="5257800" y="2286000"/>
            <a:ext cx="3200400" cy="3657600"/>
          </a:xfrm>
        </p:spPr>
        <p:txBody>
          <a:bodyPr lIns="0" tIns="0" rIns="0" bIns="0">
            <a:noAutofit/>
          </a:bodyPr>
          <a:lstStyle>
            <a:lvl1pPr>
              <a:defRPr sz="2000">
                <a:solidFill>
                  <a:srgbClr val="FFFFED"/>
                </a:solidFill>
              </a:defRPr>
            </a:lvl1pPr>
            <a:lvl2pPr>
              <a:defRPr sz="1400">
                <a:solidFill>
                  <a:schemeClr val="tx2"/>
                </a:solidFill>
              </a:defRPr>
            </a:lvl2pPr>
            <a:lvl3pPr>
              <a:defRPr sz="1800">
                <a:solidFill>
                  <a:schemeClr val="tx2"/>
                </a:solidFill>
              </a:defRPr>
            </a:lvl3pPr>
            <a:lvl4pPr>
              <a:defRPr sz="1400">
                <a:solidFill>
                  <a:schemeClr val="tx2"/>
                </a:solidFill>
              </a:defRPr>
            </a:lvl4pPr>
            <a:lvl5pPr>
              <a:spcBef>
                <a:spcPts val="300"/>
              </a:spcBef>
              <a:defRPr sz="14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5257800" y="685800"/>
            <a:ext cx="3200400" cy="1371600"/>
          </a:xfrm>
        </p:spPr>
        <p:txBody>
          <a:bodyPr anchor="t" anchorCtr="0">
            <a:noAutofit/>
          </a:bodyPr>
          <a:lstStyle>
            <a:lvl1pPr algn="l">
              <a:defRPr sz="3300" b="1">
                <a:solidFill>
                  <a:srgbClr val="FFFFED"/>
                </a:solidFill>
              </a:defRPr>
            </a:lvl1pPr>
          </a:lstStyle>
          <a:p>
            <a:r>
              <a:rPr lang="en-US"/>
              <a:t>Click to edit Master title style</a:t>
            </a:r>
            <a:endParaRPr lang="en-US" dirty="0"/>
          </a:p>
        </p:txBody>
      </p:sp>
      <p:sp>
        <p:nvSpPr>
          <p:cNvPr id="13"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4"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655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icture Full Bleed">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1"/>
            <a:ext cx="9144000" cy="6286499"/>
          </a:xfrm>
          <a:solidFill>
            <a:srgbClr val="808080"/>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Title 1"/>
          <p:cNvSpPr>
            <a:spLocks noGrp="1"/>
          </p:cNvSpPr>
          <p:nvPr>
            <p:ph type="title"/>
          </p:nvPr>
        </p:nvSpPr>
        <p:spPr>
          <a:xfrm>
            <a:off x="685800" y="685800"/>
            <a:ext cx="7772400" cy="457200"/>
          </a:xfrm>
        </p:spPr>
        <p:txBody>
          <a:bodyPr/>
          <a:lstStyle>
            <a:lvl1pPr>
              <a:defRPr>
                <a:solidFill>
                  <a:schemeClr val="bg2"/>
                </a:solidFill>
              </a:defRPr>
            </a:lvl1pPr>
          </a:lstStyle>
          <a:p>
            <a:r>
              <a:rPr lang="en-US"/>
              <a:t>Click to edit Master title style</a:t>
            </a:r>
            <a:endParaRPr lang="en-US" dirty="0"/>
          </a:p>
        </p:txBody>
      </p:sp>
      <p:sp>
        <p:nvSpPr>
          <p:cNvPr id="8" name="Subtitle 2"/>
          <p:cNvSpPr>
            <a:spLocks noGrp="1"/>
          </p:cNvSpPr>
          <p:nvPr>
            <p:ph type="subTitle" idx="10"/>
          </p:nvPr>
        </p:nvSpPr>
        <p:spPr>
          <a:xfrm>
            <a:off x="685800" y="1143726"/>
            <a:ext cx="7772400" cy="685800"/>
          </a:xfrm>
        </p:spPr>
        <p:txBody>
          <a:bodyPr lIns="0" tIns="0" bIns="0">
            <a:noAutofit/>
          </a:bodyPr>
          <a:lstStyle>
            <a:lvl1pPr marL="0" indent="0" algn="l">
              <a:buNone/>
              <a:defRPr sz="2000" b="0" spc="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2"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114436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Horizontal picture with title">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5800" y="2057400"/>
            <a:ext cx="7772400" cy="3886200"/>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Rectangle 11"/>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a:t>Click to edit Master title style</a:t>
            </a:r>
            <a:endParaRPr lang="en-US" dirty="0"/>
          </a:p>
        </p:txBody>
      </p:sp>
      <p:sp>
        <p:nvSpPr>
          <p:cNvPr id="14" name="Subtitle 2"/>
          <p:cNvSpPr>
            <a:spLocks noGrp="1"/>
          </p:cNvSpPr>
          <p:nvPr>
            <p:ph type="subTitle" idx="14"/>
          </p:nvPr>
        </p:nvSpPr>
        <p:spPr>
          <a:xfrm>
            <a:off x="685800" y="1370526"/>
            <a:ext cx="7772400" cy="457200"/>
          </a:xfrm>
        </p:spPr>
        <p:txBody>
          <a:bodyPr lIns="0" tIns="0" bIns="0">
            <a:noAutofit/>
          </a:bodyPr>
          <a:lstStyle>
            <a:lvl1pPr marL="0" indent="0" algn="l">
              <a:buNone/>
              <a:defRPr sz="2000" b="0" spc="0">
                <a:solidFill>
                  <a:srgbClr val="808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1"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226266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04672" y="761784"/>
            <a:ext cx="7464490" cy="50292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9"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339755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solidFill>
              </a:defRPr>
            </a:lvl1pPr>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9"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59557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55596"/>
            <a:ext cx="6062472" cy="2953188"/>
          </a:xfrm>
        </p:spPr>
        <p:txBody>
          <a:bodyPr>
            <a:noAutofit/>
          </a:bodyPr>
          <a:lstStyle>
            <a:lvl1pPr>
              <a:lnSpc>
                <a:spcPts val="4800"/>
              </a:lnSpc>
              <a:defRPr sz="4500">
                <a:solidFill>
                  <a:schemeClr val="bg2"/>
                </a:solidFill>
              </a:defRPr>
            </a:lvl1pPr>
          </a:lstStyle>
          <a:p>
            <a:r>
              <a:rPr lang="en-US"/>
              <a:t>Click to edit Master title style</a:t>
            </a:r>
            <a:endParaRPr lang="en-US" dirty="0"/>
          </a:p>
        </p:txBody>
      </p:sp>
      <p:sp>
        <p:nvSpPr>
          <p:cNvPr id="8"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2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3860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NO BANNER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Type key insight in sentence case 1 line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a:t>Click to edit Master text styles</a:t>
            </a:r>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8" name="TextBox 7"/>
          <p:cNvSpPr txBox="1"/>
          <p:nvPr/>
        </p:nvSpPr>
        <p:spPr>
          <a:xfrm>
            <a:off x="-29029" y="-203203"/>
            <a:ext cx="1809791"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NO BANNER +</a:t>
            </a:r>
            <a:r>
              <a:rPr lang="en-US" sz="1200" baseline="0" dirty="0">
                <a:solidFill>
                  <a:schemeClr val="bg1"/>
                </a:solidFill>
              </a:rPr>
              <a:t> NO LOGO</a:t>
            </a:r>
            <a:endParaRPr lang="en-US" sz="1200" dirty="0">
              <a:solidFill>
                <a:schemeClr val="bg1"/>
              </a:solidFill>
            </a:endParaRPr>
          </a:p>
        </p:txBody>
      </p:sp>
    </p:spTree>
    <p:extLst>
      <p:ext uri="{BB962C8B-B14F-4D97-AF65-F5344CB8AC3E}">
        <p14:creationId xmlns:p14="http://schemas.microsoft.com/office/powerpoint/2010/main" val="265432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02D9AD-5139-4E3C-B3AA-93A9842E182E}" type="datetimeFigureOut">
              <a:rPr lang="en-US" smtClean="0"/>
              <a:t>1/7/2021</a:t>
            </a:fld>
            <a:endParaRPr lang="en-US"/>
          </a:p>
        </p:txBody>
      </p:sp>
      <p:sp>
        <p:nvSpPr>
          <p:cNvPr id="6" name="Footer Placeholder 5"/>
          <p:cNvSpPr>
            <a:spLocks noGrp="1"/>
          </p:cNvSpPr>
          <p:nvPr>
            <p:ph type="ftr" sz="quarter" idx="11"/>
          </p:nvPr>
        </p:nvSpPr>
        <p:spPr>
          <a:xfrm>
            <a:off x="1214247" y="6389770"/>
            <a:ext cx="549910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a:p>
        </p:txBody>
      </p:sp>
    </p:spTree>
    <p:extLst>
      <p:ext uri="{BB962C8B-B14F-4D97-AF65-F5344CB8AC3E}">
        <p14:creationId xmlns:p14="http://schemas.microsoft.com/office/powerpoint/2010/main" val="198783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a:xfrm>
            <a:off x="474663" y="4406900"/>
            <a:ext cx="7772400" cy="1362075"/>
          </a:xfrm>
        </p:spPr>
        <p:txBody>
          <a:bodyPr anchor="t"/>
          <a:lstStyle>
            <a:lvl1pPr algn="l">
              <a:defRPr sz="4000" b="0" cap="none" baseline="0">
                <a:solidFill>
                  <a:schemeClr val="accent2"/>
                </a:solidFill>
              </a:defRPr>
            </a:lvl1pPr>
          </a:lstStyle>
          <a:p>
            <a:r>
              <a:rPr lang="en-US" dirty="0"/>
              <a:t>Type section title here</a:t>
            </a:r>
          </a:p>
        </p:txBody>
      </p:sp>
      <p:sp>
        <p:nvSpPr>
          <p:cNvPr id="3" name="Text Placeholder 2"/>
          <p:cNvSpPr>
            <a:spLocks noGrp="1"/>
          </p:cNvSpPr>
          <p:nvPr>
            <p:ph type="body" idx="1" hasCustomPrompt="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subtitle here  |  Title corresponds with agenda </a:t>
            </a:r>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a:p>
        </p:txBody>
      </p:sp>
      <p:sp>
        <p:nvSpPr>
          <p:cNvPr id="11" name="TextBox 10"/>
          <p:cNvSpPr txBox="1"/>
          <p:nvPr/>
        </p:nvSpPr>
        <p:spPr>
          <a:xfrm>
            <a:off x="-29029" y="-203203"/>
            <a:ext cx="684483"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SECTION</a:t>
            </a:r>
          </a:p>
        </p:txBody>
      </p:sp>
      <p:pic>
        <p:nvPicPr>
          <p:cNvPr id="12" name="Picture 11" descr="ebeneezer.png"/>
          <p:cNvPicPr>
            <a:picLocks noChangeAspect="1"/>
          </p:cNvPicPr>
          <p:nvPr/>
        </p:nvPicPr>
        <p:blipFill>
          <a:blip r:embed="rId5"/>
          <a:stretch>
            <a:fillRect/>
          </a:stretch>
        </p:blipFill>
        <p:spPr>
          <a:xfrm>
            <a:off x="7228417" y="6435536"/>
            <a:ext cx="1473199" cy="262825"/>
          </a:xfrm>
          <a:prstGeom prst="rect">
            <a:avLst/>
          </a:prstGeom>
        </p:spPr>
      </p:pic>
      <p:pic>
        <p:nvPicPr>
          <p:cNvPr id="15" name="Picture 14" descr="Fairview_Ebeneezer_Header.jpg"/>
          <p:cNvPicPr>
            <a:picLocks noChangeAspect="1"/>
          </p:cNvPicPr>
          <p:nvPr/>
        </p:nvPicPr>
        <p:blipFill>
          <a:blip r:embed="rId6"/>
          <a:stretch>
            <a:fillRect/>
          </a:stretch>
        </p:blipFill>
        <p:spPr>
          <a:xfrm>
            <a:off x="0" y="0"/>
            <a:ext cx="9144000" cy="914400"/>
          </a:xfrm>
          <a:prstGeom prst="rect">
            <a:avLst/>
          </a:prstGeom>
        </p:spPr>
      </p:pic>
    </p:spTree>
    <p:extLst>
      <p:ext uri="{BB962C8B-B14F-4D97-AF65-F5344CB8AC3E}">
        <p14:creationId xmlns:p14="http://schemas.microsoft.com/office/powerpoint/2010/main" val="77195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2"/>
                </a:solidFill>
              </a:defRPr>
            </a:lvl1pPr>
          </a:lstStyle>
          <a:p>
            <a:r>
              <a:rPr lang="en-US" dirty="0"/>
              <a:t>Type key insight in sentence case 1 line</a:t>
            </a:r>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a:p>
        </p:txBody>
      </p:sp>
      <p:sp>
        <p:nvSpPr>
          <p:cNvPr id="8" name="Text Placeholder 4"/>
          <p:cNvSpPr>
            <a:spLocks noGrp="1"/>
          </p:cNvSpPr>
          <p:nvPr>
            <p:ph type="body" sz="quarter" idx="15"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10" name="TextBox 9"/>
          <p:cNvSpPr txBox="1"/>
          <p:nvPr/>
        </p:nvSpPr>
        <p:spPr>
          <a:xfrm>
            <a:off x="-29029" y="-203203"/>
            <a:ext cx="1147750"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TWO</a:t>
            </a:r>
            <a:r>
              <a:rPr lang="en-US" sz="1200" baseline="0" dirty="0">
                <a:solidFill>
                  <a:schemeClr val="bg1"/>
                </a:solidFill>
              </a:rPr>
              <a:t> CONTENT</a:t>
            </a:r>
            <a:endParaRPr lang="en-US" sz="1200" dirty="0">
              <a:solidFill>
                <a:schemeClr val="bg1"/>
              </a:solidFill>
            </a:endParaRPr>
          </a:p>
        </p:txBody>
      </p:sp>
    </p:spTree>
    <p:extLst>
      <p:ext uri="{BB962C8B-B14F-4D97-AF65-F5344CB8AC3E}">
        <p14:creationId xmlns:p14="http://schemas.microsoft.com/office/powerpoint/2010/main" val="113359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2"/>
                </a:solidFill>
              </a:defRPr>
            </a:lvl1pPr>
          </a:lstStyle>
          <a:p>
            <a:r>
              <a:rPr lang="en-US" dirty="0"/>
              <a:t>Type key insight in sentence case 1 line</a:t>
            </a:r>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a:t>Click to edit Master text styles</a:t>
            </a:r>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a:t>Type source information here. Placeholder will not show if you don’t type text in it. Do not extend text over logo.</a:t>
            </a:r>
          </a:p>
        </p:txBody>
      </p:sp>
      <p:sp>
        <p:nvSpPr>
          <p:cNvPr id="10" name="TextBox 9"/>
          <p:cNvSpPr txBox="1"/>
          <p:nvPr/>
        </p:nvSpPr>
        <p:spPr>
          <a:xfrm>
            <a:off x="-29029" y="-203203"/>
            <a:ext cx="2368084" cy="147733"/>
          </a:xfrm>
          <a:prstGeom prst="rect">
            <a:avLst/>
          </a:prstGeom>
          <a:noFill/>
        </p:spPr>
        <p:txBody>
          <a:bodyPr wrap="none" lIns="0" tIns="0" rIns="0" bIns="0" rtlCol="0">
            <a:spAutoFit/>
          </a:bodyPr>
          <a:lstStyle/>
          <a:p>
            <a:pPr algn="l">
              <a:lnSpc>
                <a:spcPct val="80000"/>
              </a:lnSpc>
            </a:pPr>
            <a:r>
              <a:rPr lang="en-US" sz="1200" dirty="0">
                <a:solidFill>
                  <a:schemeClr val="bg1"/>
                </a:solidFill>
              </a:rPr>
              <a:t>TWO CONTENT WITH SUBHEAD</a:t>
            </a:r>
          </a:p>
        </p:txBody>
      </p:sp>
    </p:spTree>
    <p:extLst>
      <p:ext uri="{BB962C8B-B14F-4D97-AF65-F5344CB8AC3E}">
        <p14:creationId xmlns:p14="http://schemas.microsoft.com/office/powerpoint/2010/main" val="175395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2.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image" Target="../media/image6.emf"/><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788" y="966525"/>
            <a:ext cx="8221662" cy="636408"/>
          </a:xfrm>
          <a:prstGeom prst="rect">
            <a:avLst/>
          </a:prstGeom>
        </p:spPr>
        <p:txBody>
          <a:bodyPr vert="horz" lIns="54864" tIns="45720" rIns="91440" bIns="0" rtlCol="0" anchor="b">
            <a:normAutofit/>
          </a:bodyPr>
          <a:lstStyle/>
          <a:p>
            <a:pPr lvl="0"/>
            <a:r>
              <a:rPr lang="en-US" dirty="0"/>
              <a:t>Type headline sentence case 1 line</a:t>
            </a:r>
          </a:p>
        </p:txBody>
      </p:sp>
      <p:sp>
        <p:nvSpPr>
          <p:cNvPr id="3" name="Text Placeholder 2"/>
          <p:cNvSpPr>
            <a:spLocks noGrp="1"/>
          </p:cNvSpPr>
          <p:nvPr>
            <p:ph type="body" idx="1"/>
          </p:nvPr>
        </p:nvSpPr>
        <p:spPr>
          <a:xfrm>
            <a:off x="457200" y="2466974"/>
            <a:ext cx="8229600" cy="3705225"/>
          </a:xfrm>
          <a:prstGeom prst="rect">
            <a:avLst/>
          </a:prstGeom>
        </p:spPr>
        <p:txBody>
          <a:bodyPr vert="horz" lIns="54864" tIns="0" rIns="91440" bIns="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452438" y="6385378"/>
            <a:ext cx="5635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86240-A43A-4DFD-9426-EBED3D6AB4DE}" type="slidenum">
              <a:rPr lang="en-US" smtClean="0"/>
              <a:t>‹#›</a:t>
            </a:fld>
            <a:endParaRPr lang="en-US"/>
          </a:p>
        </p:txBody>
      </p:sp>
      <p:pic>
        <p:nvPicPr>
          <p:cNvPr id="7" name="Picture 6" descr="Fairview_Ebeneezer_Header.jpg"/>
          <p:cNvPicPr>
            <a:picLocks noChangeAspect="1"/>
          </p:cNvPicPr>
          <p:nvPr/>
        </p:nvPicPr>
        <p:blipFill>
          <a:blip r:embed="rId22"/>
          <a:stretch>
            <a:fillRect/>
          </a:stretch>
        </p:blipFill>
        <p:spPr>
          <a:xfrm>
            <a:off x="0" y="0"/>
            <a:ext cx="9144000" cy="914400"/>
          </a:xfrm>
          <a:prstGeom prst="rect">
            <a:avLst/>
          </a:prstGeom>
        </p:spPr>
      </p:pic>
      <p:pic>
        <p:nvPicPr>
          <p:cNvPr id="8" name="Picture 7" descr="ebeneezer.png"/>
          <p:cNvPicPr>
            <a:picLocks noChangeAspect="1"/>
          </p:cNvPicPr>
          <p:nvPr/>
        </p:nvPicPr>
        <p:blipFill>
          <a:blip r:embed="rId23"/>
          <a:stretch>
            <a:fillRect/>
          </a:stretch>
        </p:blipFill>
        <p:spPr>
          <a:xfrm>
            <a:off x="7228417" y="6435536"/>
            <a:ext cx="1473199" cy="262825"/>
          </a:xfrm>
          <a:prstGeom prst="rect">
            <a:avLst/>
          </a:prstGeom>
        </p:spPr>
      </p:pic>
    </p:spTree>
    <p:extLst>
      <p:ext uri="{BB962C8B-B14F-4D97-AF65-F5344CB8AC3E}">
        <p14:creationId xmlns:p14="http://schemas.microsoft.com/office/powerpoint/2010/main" val="387771757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14400" rtl="0" eaLnBrk="1" latinLnBrk="0" hangingPunct="1">
        <a:lnSpc>
          <a:spcPct val="90000"/>
        </a:lnSpc>
        <a:spcBef>
          <a:spcPct val="0"/>
        </a:spcBef>
        <a:buNone/>
        <a:defRPr lang="en-US" sz="3200" kern="1200" dirty="0">
          <a:solidFill>
            <a:schemeClr val="accent2"/>
          </a:solidFill>
          <a:latin typeface="+mj-lt"/>
          <a:ea typeface="+mj-ea"/>
          <a:cs typeface="+mj-cs"/>
        </a:defRPr>
      </a:lvl1pPr>
    </p:titleStyle>
    <p:bodyStyle>
      <a:lvl1pPr marL="285750" indent="-285750" algn="l" defTabSz="914400" rtl="0" eaLnBrk="1" latinLnBrk="0" hangingPunct="1">
        <a:lnSpc>
          <a:spcPct val="90000"/>
        </a:lnSpc>
        <a:spcBef>
          <a:spcPct val="20000"/>
        </a:spcBef>
        <a:spcAft>
          <a:spcPts val="576"/>
        </a:spcAft>
        <a:buFont typeface="Arial" pitchFamily="34" charset="0"/>
        <a:buChar char="•"/>
        <a:defRPr sz="2400" kern="1200">
          <a:solidFill>
            <a:schemeClr val="tx1"/>
          </a:solidFill>
          <a:latin typeface="+mn-lt"/>
          <a:ea typeface="+mn-ea"/>
          <a:cs typeface="+mn-cs"/>
        </a:defRPr>
      </a:lvl1pPr>
      <a:lvl2pPr marL="571500" indent="-228600" algn="l" defTabSz="914400" rtl="0" eaLnBrk="1" latinLnBrk="0" hangingPunct="1">
        <a:lnSpc>
          <a:spcPct val="90000"/>
        </a:lnSpc>
        <a:spcBef>
          <a:spcPct val="20000"/>
        </a:spcBef>
        <a:spcAft>
          <a:spcPts val="576"/>
        </a:spcAft>
        <a:buFont typeface="Symbol" pitchFamily="18" charset="2"/>
        <a:buChar char="-"/>
        <a:defRPr sz="2200" kern="1200">
          <a:solidFill>
            <a:schemeClr val="tx1"/>
          </a:solidFill>
          <a:latin typeface="+mn-lt"/>
          <a:ea typeface="+mn-ea"/>
          <a:cs typeface="+mn-cs"/>
        </a:defRPr>
      </a:lvl2pPr>
      <a:lvl3pPr marL="857250" indent="-28575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3pPr>
      <a:lvl4pPr marL="857250" indent="-22860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788" y="966525"/>
            <a:ext cx="8221662" cy="636408"/>
          </a:xfrm>
          <a:prstGeom prst="rect">
            <a:avLst/>
          </a:prstGeom>
        </p:spPr>
        <p:txBody>
          <a:bodyPr vert="horz" lIns="54864" tIns="45720" rIns="91440" bIns="0" rtlCol="0" anchor="b">
            <a:normAutofit/>
          </a:bodyPr>
          <a:lstStyle/>
          <a:p>
            <a:pPr lvl="0"/>
            <a:r>
              <a:rPr lang="en-US" dirty="0"/>
              <a:t>Type headline sentence case 1 line</a:t>
            </a:r>
          </a:p>
        </p:txBody>
      </p:sp>
      <p:sp>
        <p:nvSpPr>
          <p:cNvPr id="3" name="Text Placeholder 2"/>
          <p:cNvSpPr>
            <a:spLocks noGrp="1"/>
          </p:cNvSpPr>
          <p:nvPr>
            <p:ph type="body" idx="1"/>
          </p:nvPr>
        </p:nvSpPr>
        <p:spPr>
          <a:xfrm>
            <a:off x="457200" y="2466974"/>
            <a:ext cx="8229600" cy="3705225"/>
          </a:xfrm>
          <a:prstGeom prst="rect">
            <a:avLst/>
          </a:prstGeom>
        </p:spPr>
        <p:txBody>
          <a:bodyPr vert="horz" lIns="54864" tIns="0" rIns="91440" bIns="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452438" y="6385378"/>
            <a:ext cx="54904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28891-B2BB-4542-8ABA-3B8A94256660}" type="slidenum">
              <a:rPr lang="en-US" smtClean="0"/>
              <a:pPr/>
              <a:t>‹#›</a:t>
            </a:fld>
            <a:endParaRPr lang="en-US"/>
          </a:p>
        </p:txBody>
      </p:sp>
      <p:pic>
        <p:nvPicPr>
          <p:cNvPr id="8" name="Picture 7" descr="ebeneezer.png"/>
          <p:cNvPicPr>
            <a:picLocks noChangeAspect="1"/>
          </p:cNvPicPr>
          <p:nvPr/>
        </p:nvPicPr>
        <p:blipFill>
          <a:blip r:embed="rId21"/>
          <a:stretch>
            <a:fillRect/>
          </a:stretch>
        </p:blipFill>
        <p:spPr>
          <a:xfrm>
            <a:off x="7228417" y="6435536"/>
            <a:ext cx="1473199" cy="262825"/>
          </a:xfrm>
          <a:prstGeom prst="rect">
            <a:avLst/>
          </a:prstGeom>
        </p:spPr>
      </p:pic>
    </p:spTree>
    <p:extLst>
      <p:ext uri="{BB962C8B-B14F-4D97-AF65-F5344CB8AC3E}">
        <p14:creationId xmlns:p14="http://schemas.microsoft.com/office/powerpoint/2010/main" val="26390857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hf hdr="0" ftr="0" dt="0"/>
  <p:txStyles>
    <p:titleStyle>
      <a:lvl1pPr algn="l" defTabSz="914400" rtl="0" eaLnBrk="1" latinLnBrk="0" hangingPunct="1">
        <a:lnSpc>
          <a:spcPct val="90000"/>
        </a:lnSpc>
        <a:spcBef>
          <a:spcPct val="0"/>
        </a:spcBef>
        <a:buNone/>
        <a:defRPr lang="en-US" sz="3200" kern="1200" dirty="0">
          <a:solidFill>
            <a:schemeClr val="accent2"/>
          </a:solidFill>
          <a:latin typeface="+mj-lt"/>
          <a:ea typeface="+mj-ea"/>
          <a:cs typeface="+mj-cs"/>
        </a:defRPr>
      </a:lvl1pPr>
    </p:titleStyle>
    <p:bodyStyle>
      <a:lvl1pPr marL="285750" indent="-285750" algn="l" defTabSz="914400" rtl="0" eaLnBrk="1" latinLnBrk="0" hangingPunct="1">
        <a:lnSpc>
          <a:spcPct val="90000"/>
        </a:lnSpc>
        <a:spcBef>
          <a:spcPct val="20000"/>
        </a:spcBef>
        <a:spcAft>
          <a:spcPts val="576"/>
        </a:spcAft>
        <a:buFont typeface="Arial" pitchFamily="34" charset="0"/>
        <a:buChar char="•"/>
        <a:defRPr sz="2400" kern="1200">
          <a:solidFill>
            <a:schemeClr val="tx1"/>
          </a:solidFill>
          <a:latin typeface="+mn-lt"/>
          <a:ea typeface="+mn-ea"/>
          <a:cs typeface="+mn-cs"/>
        </a:defRPr>
      </a:lvl1pPr>
      <a:lvl2pPr marL="571500" indent="-228600" algn="l" defTabSz="914400" rtl="0" eaLnBrk="1" latinLnBrk="0" hangingPunct="1">
        <a:lnSpc>
          <a:spcPct val="90000"/>
        </a:lnSpc>
        <a:spcBef>
          <a:spcPct val="20000"/>
        </a:spcBef>
        <a:spcAft>
          <a:spcPts val="576"/>
        </a:spcAft>
        <a:buFont typeface="Symbol" pitchFamily="18" charset="2"/>
        <a:buChar char="-"/>
        <a:defRPr sz="2200" kern="1200">
          <a:solidFill>
            <a:schemeClr val="tx1"/>
          </a:solidFill>
          <a:latin typeface="+mn-lt"/>
          <a:ea typeface="+mn-ea"/>
          <a:cs typeface="+mn-cs"/>
        </a:defRPr>
      </a:lvl2pPr>
      <a:lvl3pPr marL="857250" indent="-28575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3pPr>
      <a:lvl4pPr marL="857250" indent="-22860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1"/>
            <a:ext cx="9144000" cy="6291072"/>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5800" y="685800"/>
            <a:ext cx="7767816" cy="4572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85800" y="1837116"/>
            <a:ext cx="7772400" cy="411391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9" name="Picture 18" descr="FV_Brand_4C.eps"/>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7310616" y="6475032"/>
            <a:ext cx="1143000" cy="197708"/>
          </a:xfrm>
          <a:prstGeom prst="rect">
            <a:avLst/>
          </a:prstGeom>
        </p:spPr>
      </p:pic>
      <p:sp>
        <p:nvSpPr>
          <p:cNvPr id="25"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26"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DD186240-A43A-4DFD-9426-EBED3D6AB4DE}" type="slidenum">
              <a:rPr lang="en-US" smtClean="0"/>
              <a:t>‹#›</a:t>
            </a:fld>
            <a:endParaRPr lang="en-US"/>
          </a:p>
        </p:txBody>
      </p:sp>
      <p:cxnSp>
        <p:nvCxnSpPr>
          <p:cNvPr id="28" name="Straight Connector 27"/>
          <p:cNvCxnSpPr/>
          <p:nvPr/>
        </p:nvCxnSpPr>
        <p:spPr>
          <a:xfrm>
            <a:off x="984250" y="6515100"/>
            <a:ext cx="0" cy="133350"/>
          </a:xfrm>
          <a:prstGeom prst="line">
            <a:avLst/>
          </a:prstGeom>
          <a:ln w="12700">
            <a:solidFill>
              <a:schemeClr val="accent5"/>
            </a:solidFill>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345625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9" r:id="rId2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457200" rtl="0" eaLnBrk="1" latinLnBrk="0" hangingPunct="1">
        <a:lnSpc>
          <a:spcPts val="3400"/>
        </a:lnSpc>
        <a:spcBef>
          <a:spcPct val="0"/>
        </a:spcBef>
        <a:spcAft>
          <a:spcPts val="900"/>
        </a:spcAft>
        <a:buNone/>
        <a:defRPr sz="3300" b="1" i="0" kern="1200" spc="-50">
          <a:solidFill>
            <a:schemeClr val="tx1"/>
          </a:solidFill>
          <a:latin typeface="Arial"/>
          <a:ea typeface="+mj-ea"/>
          <a:cs typeface="+mj-cs"/>
        </a:defRPr>
      </a:lvl1pPr>
    </p:titleStyle>
    <p:body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Layout" Target="../diagrams/layout2.xml"/><Relationship Id="rId7" Type="http://schemas.openxmlformats.org/officeDocument/2006/relationships/image" Target="../media/image25.jpeg"/><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46.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4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6.xml"/><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6.xml"/><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46.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diagramLayout" Target="../diagrams/layout3.xml"/><Relationship Id="rId7" Type="http://schemas.openxmlformats.org/officeDocument/2006/relationships/image" Target="../media/image60.jpeg"/><Relationship Id="rId2" Type="http://schemas.openxmlformats.org/officeDocument/2006/relationships/diagramData" Target="../diagrams/data3.xml"/><Relationship Id="rId1" Type="http://schemas.openxmlformats.org/officeDocument/2006/relationships/slideLayout" Target="../slideLayouts/slideLayout4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43.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g"/><Relationship Id="rId1" Type="http://schemas.openxmlformats.org/officeDocument/2006/relationships/slideLayout" Target="../slideLayouts/slideLayout46.xml"/><Relationship Id="rId4" Type="http://schemas.openxmlformats.org/officeDocument/2006/relationships/image" Target="../media/image79.jpg"/></Relationships>
</file>

<file path=ppt/slides/_rels/slide2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46.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46.xml"/><Relationship Id="rId5" Type="http://schemas.openxmlformats.org/officeDocument/2006/relationships/image" Target="../media/image88.jpeg"/><Relationship Id="rId4" Type="http://schemas.openxmlformats.org/officeDocument/2006/relationships/image" Target="../media/image87.jpeg"/></Relationships>
</file>

<file path=ppt/slides/_rels/slide3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46.xml"/><Relationship Id="rId5" Type="http://schemas.openxmlformats.org/officeDocument/2006/relationships/image" Target="../media/image94.jpeg"/><Relationship Id="rId4" Type="http://schemas.openxmlformats.org/officeDocument/2006/relationships/image" Target="../media/image93.jpeg"/></Relationships>
</file>

<file path=ppt/slides/_rels/slide33.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104.jpeg"/><Relationship Id="rId7" Type="http://schemas.openxmlformats.org/officeDocument/2006/relationships/image" Target="../media/image108.jpe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107.jpeg"/><Relationship Id="rId11" Type="http://schemas.openxmlformats.org/officeDocument/2006/relationships/image" Target="../media/image112.jpeg"/><Relationship Id="rId5" Type="http://schemas.openxmlformats.org/officeDocument/2006/relationships/image" Target="../media/image106.jpeg"/><Relationship Id="rId10" Type="http://schemas.openxmlformats.org/officeDocument/2006/relationships/image" Target="../media/image111.jpeg"/><Relationship Id="rId4" Type="http://schemas.openxmlformats.org/officeDocument/2006/relationships/image" Target="../media/image105.jpeg"/><Relationship Id="rId9" Type="http://schemas.openxmlformats.org/officeDocument/2006/relationships/image" Target="../media/image110.jpeg"/></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pPr algn="ctr"/>
            <a:r>
              <a:rPr lang="en-US" dirty="0">
                <a:ln>
                  <a:solidFill>
                    <a:schemeClr val="tx1"/>
                  </a:solidFill>
                </a:ln>
              </a:rPr>
              <a:t>EMPLOYEE SAFETY TOUR</a:t>
            </a:r>
          </a:p>
        </p:txBody>
      </p:sp>
      <p:sp>
        <p:nvSpPr>
          <p:cNvPr id="3" name="Subtitle 2"/>
          <p:cNvSpPr>
            <a:spLocks noGrp="1"/>
          </p:cNvSpPr>
          <p:nvPr>
            <p:ph type="body" sz="half" idx="2"/>
          </p:nvPr>
        </p:nvSpPr>
        <p:spPr>
          <a:xfrm>
            <a:off x="1371600" y="2590800"/>
            <a:ext cx="6400800" cy="2286000"/>
          </a:xfrm>
        </p:spPr>
        <p:txBody>
          <a:bodyPr>
            <a:normAutofit/>
          </a:bodyPr>
          <a:lstStyle/>
          <a:p>
            <a:pPr algn="l"/>
            <a:r>
              <a:rPr lang="en-US" dirty="0">
                <a:solidFill>
                  <a:schemeClr val="tx1"/>
                </a:solidFill>
              </a:rPr>
              <a:t>Required for all new staff and current staff annually</a:t>
            </a:r>
          </a:p>
        </p:txBody>
      </p:sp>
    </p:spTree>
    <p:extLst>
      <p:ext uri="{BB962C8B-B14F-4D97-AF65-F5344CB8AC3E}">
        <p14:creationId xmlns:p14="http://schemas.microsoft.com/office/powerpoint/2010/main" val="6925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 TESTING</a:t>
            </a:r>
          </a:p>
        </p:txBody>
      </p:sp>
      <p:sp>
        <p:nvSpPr>
          <p:cNvPr id="6" name="Subtitle 5"/>
          <p:cNvSpPr>
            <a:spLocks noGrp="1"/>
          </p:cNvSpPr>
          <p:nvPr>
            <p:ph type="subTitle" idx="15"/>
          </p:nvPr>
        </p:nvSpPr>
        <p:spPr>
          <a:xfrm>
            <a:off x="838200" y="1981200"/>
            <a:ext cx="7772400" cy="1524000"/>
          </a:xfrm>
        </p:spPr>
        <p:txBody>
          <a:bodyPr/>
          <a:lstStyle/>
          <a:p>
            <a:r>
              <a:rPr lang="en-US" sz="1400" dirty="0"/>
              <a:t>Certain respirators, known as tight-fitting respirators, must form a tight seal with your face or neck to work properly. If your respirator doesn't fit your face properly, contaminated air can leak into your respirator face piece, and you could breathe in hazardous substances. So before you wear a tight-fitting respirator at work, your employer must be sure that your respirator fits you. Your employer does this by performing a fit test on you while you wear the same make, model, and size of respirator that you will be using on the job. That way, you know that your respirator fits you properly and can protect you, as long as you use it correctly. – OSHA Official Website</a:t>
            </a:r>
          </a:p>
        </p:txBody>
      </p:sp>
      <p:sp>
        <p:nvSpPr>
          <p:cNvPr id="7" name="Content Placeholder 3"/>
          <p:cNvSpPr txBox="1">
            <a:spLocks/>
          </p:cNvSpPr>
          <p:nvPr/>
        </p:nvSpPr>
        <p:spPr>
          <a:xfrm>
            <a:off x="762000" y="1524000"/>
            <a:ext cx="7086600" cy="305874"/>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rgbClr val="808080"/>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rgbClr val="808080"/>
                </a:solidFill>
                <a:latin typeface="Arial"/>
                <a:ea typeface="+mn-ea"/>
                <a:cs typeface="Arial"/>
              </a:defRPr>
            </a:lvl3pPr>
            <a:lvl4pPr marL="457200" indent="0" algn="l" defTabSz="457200" rtl="0" eaLnBrk="1" latinLnBrk="0" hangingPunct="1">
              <a:spcBef>
                <a:spcPts val="300"/>
              </a:spcBef>
              <a:buFontTx/>
              <a:buNone/>
              <a:defRPr sz="1400" kern="1200">
                <a:solidFill>
                  <a:srgbClr val="808080"/>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rgbClr val="808080"/>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a:t>Respirator mask fitting performed annually</a:t>
            </a:r>
          </a:p>
        </p:txBody>
      </p:sp>
      <p:sp>
        <p:nvSpPr>
          <p:cNvPr id="11" name="Content Placeholder 3"/>
          <p:cNvSpPr txBox="1">
            <a:spLocks/>
          </p:cNvSpPr>
          <p:nvPr/>
        </p:nvSpPr>
        <p:spPr>
          <a:xfrm>
            <a:off x="762000" y="3810000"/>
            <a:ext cx="7086600" cy="305874"/>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rgbClr val="808080"/>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rgbClr val="808080"/>
                </a:solidFill>
                <a:latin typeface="Arial"/>
                <a:ea typeface="+mn-ea"/>
                <a:cs typeface="Arial"/>
              </a:defRPr>
            </a:lvl3pPr>
            <a:lvl4pPr marL="457200" indent="0" algn="l" defTabSz="457200" rtl="0" eaLnBrk="1" latinLnBrk="0" hangingPunct="1">
              <a:spcBef>
                <a:spcPts val="300"/>
              </a:spcBef>
              <a:buFontTx/>
              <a:buNone/>
              <a:defRPr sz="1400" kern="1200">
                <a:solidFill>
                  <a:srgbClr val="808080"/>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rgbClr val="808080"/>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en-US" dirty="0"/>
              <a:t>N95 vs PAPR</a:t>
            </a:r>
          </a:p>
        </p:txBody>
      </p:sp>
      <p:pic>
        <p:nvPicPr>
          <p:cNvPr id="3074" name="Picture 2" descr="Image result for PA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267200"/>
            <a:ext cx="1904999" cy="1905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28892"/>
          <a:stretch/>
        </p:blipFill>
        <p:spPr bwMode="auto">
          <a:xfrm>
            <a:off x="1410271" y="4279563"/>
            <a:ext cx="2018729" cy="189263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9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HYGIENE IN THE LAB</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7227002"/>
              </p:ext>
            </p:extLst>
          </p:nvPr>
        </p:nvGraphicFramePr>
        <p:xfrm>
          <a:off x="0" y="1600200"/>
          <a:ext cx="6248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057400" y="3124200"/>
            <a:ext cx="1676400" cy="1446550"/>
          </a:xfrm>
          <a:prstGeom prst="rect">
            <a:avLst/>
          </a:prstGeom>
          <a:noFill/>
        </p:spPr>
        <p:txBody>
          <a:bodyPr wrap="square" rtlCol="0">
            <a:spAutoFit/>
          </a:bodyPr>
          <a:lstStyle/>
          <a:p>
            <a:pPr algn="ctr"/>
            <a:r>
              <a:rPr lang="en-US" sz="4400" b="1" dirty="0"/>
              <a:t>DO </a:t>
            </a:r>
          </a:p>
          <a:p>
            <a:pPr algn="ctr"/>
            <a:r>
              <a:rPr lang="en-US" sz="4400" b="1" dirty="0"/>
              <a:t>NOT</a:t>
            </a:r>
          </a:p>
        </p:txBody>
      </p:sp>
      <p:pic>
        <p:nvPicPr>
          <p:cNvPr id="4098" name="Picture 2" descr="See the source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2057400"/>
            <a:ext cx="1384300" cy="13843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2522" y="2057400"/>
            <a:ext cx="1384300" cy="13843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ee the source im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9570" b="13331"/>
          <a:stretch/>
        </p:blipFill>
        <p:spPr bwMode="auto">
          <a:xfrm>
            <a:off x="6407150" y="3429000"/>
            <a:ext cx="1406525" cy="94376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005512" y="4724400"/>
            <a:ext cx="2209800" cy="646331"/>
          </a:xfrm>
          <a:prstGeom prst="rect">
            <a:avLst/>
          </a:prstGeom>
          <a:noFill/>
        </p:spPr>
        <p:txBody>
          <a:bodyPr wrap="square" rtlCol="0">
            <a:spAutoFit/>
          </a:bodyPr>
          <a:lstStyle/>
          <a:p>
            <a:pPr algn="ctr"/>
            <a:r>
              <a:rPr lang="en-US" dirty="0"/>
              <a:t>Wear shoes without holes or cloth</a:t>
            </a:r>
          </a:p>
        </p:txBody>
      </p:sp>
      <p:sp>
        <p:nvSpPr>
          <p:cNvPr id="20" name="Rectangle 19"/>
          <p:cNvSpPr/>
          <p:nvPr/>
        </p:nvSpPr>
        <p:spPr>
          <a:xfrm rot="1757798">
            <a:off x="5166424" y="3293899"/>
            <a:ext cx="3865751" cy="168779"/>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19938391">
            <a:off x="5195482" y="3293898"/>
            <a:ext cx="3865751" cy="168779"/>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01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NEEDLE SAFETY</a:t>
            </a:r>
          </a:p>
        </p:txBody>
      </p:sp>
      <p:grpSp>
        <p:nvGrpSpPr>
          <p:cNvPr id="8" name="Group 7"/>
          <p:cNvGrpSpPr/>
          <p:nvPr/>
        </p:nvGrpSpPr>
        <p:grpSpPr>
          <a:xfrm>
            <a:off x="626600" y="3597304"/>
            <a:ext cx="4478800" cy="2498696"/>
            <a:chOff x="185559" y="1137665"/>
            <a:chExt cx="5564022" cy="3104135"/>
          </a:xfrm>
        </p:grpSpPr>
        <p:pic>
          <p:nvPicPr>
            <p:cNvPr id="1028" name="Picture 4" descr="C:\Users\dandrus1\AppData\Local\Microsoft\Windows\Temporary Internet Files\Content.Outlook\V5GPJ4NW\IMG_29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66362" y="1930400"/>
              <a:ext cx="2641600" cy="1981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40239" y="1137665"/>
              <a:ext cx="2893845" cy="382352"/>
            </a:xfrm>
            <a:prstGeom prst="rect">
              <a:avLst/>
            </a:prstGeom>
            <a:noFill/>
            <a:ln>
              <a:noFill/>
            </a:ln>
          </p:spPr>
          <p:txBody>
            <a:bodyPr wrap="square" rtlCol="0">
              <a:spAutoFit/>
            </a:bodyPr>
            <a:lstStyle/>
            <a:p>
              <a:pPr algn="ctr"/>
              <a:r>
                <a:rPr lang="en-US" sz="1400" dirty="0"/>
                <a:t>PHLEB STORE ROOM</a:t>
              </a:r>
            </a:p>
          </p:txBody>
        </p:sp>
        <p:sp>
          <p:nvSpPr>
            <p:cNvPr id="12" name="Right Arrow 11"/>
            <p:cNvSpPr/>
            <p:nvPr/>
          </p:nvSpPr>
          <p:spPr>
            <a:xfrm rot="10800000">
              <a:off x="3581401" y="2362200"/>
              <a:ext cx="762000" cy="228600"/>
            </a:xfrm>
            <a:prstGeom prst="rightArrow">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343401" y="2214890"/>
              <a:ext cx="1406180" cy="649997"/>
            </a:xfrm>
            <a:prstGeom prst="rect">
              <a:avLst/>
            </a:prstGeom>
            <a:noFill/>
          </p:spPr>
          <p:txBody>
            <a:bodyPr wrap="square" rtlCol="0">
              <a:spAutoFit/>
            </a:bodyPr>
            <a:lstStyle/>
            <a:p>
              <a:r>
                <a:rPr lang="en-US" sz="1400" dirty="0"/>
                <a:t>Transfer Devices</a:t>
              </a:r>
            </a:p>
          </p:txBody>
        </p:sp>
        <p:sp>
          <p:nvSpPr>
            <p:cNvPr id="16" name="TextBox 15"/>
            <p:cNvSpPr txBox="1"/>
            <p:nvPr/>
          </p:nvSpPr>
          <p:spPr>
            <a:xfrm>
              <a:off x="185559" y="2462187"/>
              <a:ext cx="1493495" cy="382352"/>
            </a:xfrm>
            <a:prstGeom prst="rect">
              <a:avLst/>
            </a:prstGeom>
            <a:noFill/>
          </p:spPr>
          <p:txBody>
            <a:bodyPr wrap="square" rtlCol="0">
              <a:spAutoFit/>
            </a:bodyPr>
            <a:lstStyle/>
            <a:p>
              <a:pPr algn="r"/>
              <a:r>
                <a:rPr lang="en-US" sz="1400" dirty="0"/>
                <a:t>Needles</a:t>
              </a:r>
            </a:p>
          </p:txBody>
        </p:sp>
      </p:grpSp>
      <p:grpSp>
        <p:nvGrpSpPr>
          <p:cNvPr id="10" name="Group 9"/>
          <p:cNvGrpSpPr/>
          <p:nvPr/>
        </p:nvGrpSpPr>
        <p:grpSpPr>
          <a:xfrm>
            <a:off x="385374" y="1752600"/>
            <a:ext cx="3424626" cy="1522055"/>
            <a:chOff x="6400800" y="1243787"/>
            <a:chExt cx="3424626" cy="1522055"/>
          </a:xfrm>
        </p:grpSpPr>
        <p:pic>
          <p:nvPicPr>
            <p:cNvPr id="1029" name="Picture 5" descr="C:\Users\dandrus1\AppData\Local\Microsoft\Windows\Temporary Internet Files\Content.Outlook\V5GPJ4NW\IMG_2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210543" y="1434044"/>
              <a:ext cx="1522055" cy="114154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C:\Users\dandrus1\AppData\Local\Microsoft\Windows\Temporary Internet Files\Content.Outlook\V5GPJ4NW\IMG_29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352085" y="1434044"/>
              <a:ext cx="1522055" cy="114154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descr="C:\Users\dandrus1\AppData\Local\Microsoft\Windows\Temporary Internet Files\Content.Outlook\V5GPJ4NW\IMG_29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493627" y="1434044"/>
              <a:ext cx="1522055" cy="114154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pic>
        <p:nvPicPr>
          <p:cNvPr id="1035" name="Picture 11" descr="C:\Users\dandrus1\AppData\Local\Microsoft\Windows\Temporary Internet Files\Content.Outlook\V5GPJ4NW\IMG_294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9945" y="4904790"/>
            <a:ext cx="1522055" cy="114154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897995" y="3492480"/>
            <a:ext cx="3484005"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t>Activate built in safety device before disposal</a:t>
            </a:r>
          </a:p>
          <a:p>
            <a:pPr marL="285750" indent="-285750">
              <a:buFont typeface="Arial" panose="020B0604020202020204" pitchFamily="34" charset="0"/>
              <a:buChar char="•"/>
            </a:pPr>
            <a:r>
              <a:rPr lang="en-US" sz="1400" dirty="0"/>
              <a:t>Transfer blood from syringes using transfer device</a:t>
            </a:r>
          </a:p>
          <a:p>
            <a:pPr marL="285750" indent="-285750">
              <a:buFont typeface="Arial" panose="020B0604020202020204" pitchFamily="34" charset="0"/>
              <a:buChar char="•"/>
            </a:pPr>
            <a:r>
              <a:rPr lang="en-US" sz="1400" dirty="0"/>
              <a:t>Dispose all materials in designated sharps containers</a:t>
            </a:r>
          </a:p>
          <a:p>
            <a:pPr marL="285750" indent="-285750">
              <a:buFont typeface="Arial" panose="020B0604020202020204" pitchFamily="34" charset="0"/>
              <a:buChar char="•"/>
            </a:pPr>
            <a:endParaRPr lang="en-US" sz="1400" dirty="0"/>
          </a:p>
        </p:txBody>
      </p:sp>
      <p:sp>
        <p:nvSpPr>
          <p:cNvPr id="18" name="Bent-Up Arrow 17"/>
          <p:cNvSpPr/>
          <p:nvPr/>
        </p:nvSpPr>
        <p:spPr>
          <a:xfrm rot="5400000">
            <a:off x="6094636" y="4875436"/>
            <a:ext cx="570771" cy="651156"/>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28600" y="1368623"/>
            <a:ext cx="2329422" cy="307777"/>
          </a:xfrm>
          <a:prstGeom prst="rect">
            <a:avLst/>
          </a:prstGeom>
          <a:noFill/>
          <a:ln>
            <a:noFill/>
          </a:ln>
        </p:spPr>
        <p:txBody>
          <a:bodyPr wrap="square" rtlCol="0">
            <a:spAutoFit/>
          </a:bodyPr>
          <a:lstStyle/>
          <a:p>
            <a:r>
              <a:rPr lang="en-US" sz="1400" dirty="0"/>
              <a:t>STRAIGHT NEEDLE</a:t>
            </a:r>
          </a:p>
        </p:txBody>
      </p:sp>
      <p:sp>
        <p:nvSpPr>
          <p:cNvPr id="32" name="TextBox 31"/>
          <p:cNvSpPr txBox="1"/>
          <p:nvPr/>
        </p:nvSpPr>
        <p:spPr>
          <a:xfrm>
            <a:off x="3962400" y="1373608"/>
            <a:ext cx="2329422" cy="307777"/>
          </a:xfrm>
          <a:prstGeom prst="rect">
            <a:avLst/>
          </a:prstGeom>
          <a:noFill/>
          <a:ln>
            <a:noFill/>
          </a:ln>
        </p:spPr>
        <p:txBody>
          <a:bodyPr wrap="square" rtlCol="0">
            <a:spAutoFit/>
          </a:bodyPr>
          <a:lstStyle/>
          <a:p>
            <a:r>
              <a:rPr lang="en-US" sz="1400" dirty="0"/>
              <a:t>BUTTERFLY NEEDLE</a:t>
            </a:r>
          </a:p>
        </p:txBody>
      </p:sp>
      <p:sp>
        <p:nvSpPr>
          <p:cNvPr id="19" name="Left-Up Arrow 18"/>
          <p:cNvSpPr/>
          <p:nvPr/>
        </p:nvSpPr>
        <p:spPr>
          <a:xfrm rot="8314387">
            <a:off x="1795574" y="4661314"/>
            <a:ext cx="375340" cy="366603"/>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4140246" y="1752600"/>
            <a:ext cx="4775154" cy="1522055"/>
            <a:chOff x="3956066" y="1779747"/>
            <a:chExt cx="4633839" cy="1496853"/>
          </a:xfrm>
        </p:grpSpPr>
        <p:pic>
          <p:nvPicPr>
            <p:cNvPr id="1039" name="Picture 15" descr="C:\Users\dandrus1\AppData\Local\Microsoft\Windows\Temporary Internet Files\Content.Outlook\IRVGQYES\IMG_294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769015" y="1967244"/>
              <a:ext cx="1496407" cy="112230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40" name="Picture 16" descr="C:\Users\dandrus1\AppData\Local\Microsoft\Windows\Temporary Internet Files\Content.Outlook\IRVGQYES\IMG_294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4972838" y="1966798"/>
              <a:ext cx="1496407" cy="112230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41" name="Picture 17" descr="C:\Users\dandrus1\AppData\Local\Microsoft\Windows\Temporary Internet Files\Content.Outlook\IRVGQYES\IMG_2952 (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6137549" y="1966799"/>
              <a:ext cx="1496407" cy="112230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42" name="Picture 18" descr="C:\Users\dandrus1\AppData\Local\Microsoft\Windows\Temporary Internet Files\Content.Outlook\IRVGQYES\IMG_2954 (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7280549" y="1967244"/>
              <a:ext cx="1496407" cy="112230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840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SHARPS: Needles, glass etc.</a:t>
            </a:r>
          </a:p>
        </p:txBody>
      </p:sp>
      <p:pic>
        <p:nvPicPr>
          <p:cNvPr id="4100" name="Picture 4" descr="C:\Users\dandrus1\AppData\Local\Microsoft\Windows\Temporary Internet Files\Content.Outlook\IRVGQYES\IMG_29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914900" y="1948800"/>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1" name="Picture 5" descr="C:\Users\dandrus1\AppData\Local\Microsoft\Windows\Temporary Internet Files\Content.Outlook\IRVGQYES\IMG_29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591300" y="1948801"/>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3" name="Picture 7" descr="C:\Users\dandrus1\AppData\Local\Microsoft\Windows\Temporary Internet Files\Content.Outlook\IRVGQYES\IMG_29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238500" y="1948799"/>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C:\Users\dandrus1\AppData\Local\Microsoft\Windows\Temporary Internet Files\Content.Outlook\IRVGQYES\IMG_29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591300" y="4152900"/>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5" name="Picture 9" descr="C:\Users\dandrus1\AppData\Local\Microsoft\Windows\Temporary Internet Files\Content.Outlook\IRVGQYES\IMG_296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968309" y="4152901"/>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09602" y="1230868"/>
            <a:ext cx="4114798" cy="4788931"/>
            <a:chOff x="381000" y="1230868"/>
            <a:chExt cx="4114798" cy="4788931"/>
          </a:xfrm>
        </p:grpSpPr>
        <p:grpSp>
          <p:nvGrpSpPr>
            <p:cNvPr id="5" name="Group 4"/>
            <p:cNvGrpSpPr/>
            <p:nvPr/>
          </p:nvGrpSpPr>
          <p:grpSpPr>
            <a:xfrm>
              <a:off x="609599" y="1676400"/>
              <a:ext cx="1600201" cy="4343399"/>
              <a:chOff x="609599" y="1676400"/>
              <a:chExt cx="1600201" cy="4343399"/>
            </a:xfrm>
          </p:grpSpPr>
          <p:pic>
            <p:nvPicPr>
              <p:cNvPr id="4099" name="Picture 3" descr="C:\Users\dandrus1\AppData\Local\Microsoft\Windows\Temporary Internet Files\Content.Outlook\IRVGQYES\IMG_295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42900" y="1943100"/>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C:\Users\dandrus1\AppData\Local\Microsoft\Windows\Temporary Internet Files\Content.Outlook\IRVGQYES\IMG_296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42899" y="4152900"/>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2380363" y="1828800"/>
              <a:ext cx="914400" cy="1384995"/>
            </a:xfrm>
            <a:prstGeom prst="rect">
              <a:avLst/>
            </a:prstGeom>
            <a:noFill/>
          </p:spPr>
          <p:txBody>
            <a:bodyPr wrap="square" rtlCol="0">
              <a:spAutoFit/>
            </a:bodyPr>
            <a:lstStyle/>
            <a:p>
              <a:r>
                <a:rPr lang="en-US" sz="1200" dirty="0"/>
                <a:t>Small portable sharps, place into larger sharps when full</a:t>
              </a:r>
            </a:p>
          </p:txBody>
        </p:sp>
        <p:sp>
          <p:nvSpPr>
            <p:cNvPr id="15" name="TextBox 14"/>
            <p:cNvSpPr txBox="1"/>
            <p:nvPr/>
          </p:nvSpPr>
          <p:spPr>
            <a:xfrm>
              <a:off x="2362200" y="4419600"/>
              <a:ext cx="2133598" cy="830997"/>
            </a:xfrm>
            <a:prstGeom prst="rect">
              <a:avLst/>
            </a:prstGeom>
            <a:noFill/>
          </p:spPr>
          <p:txBody>
            <a:bodyPr wrap="square" rtlCol="0">
              <a:spAutoFit/>
            </a:bodyPr>
            <a:lstStyle/>
            <a:p>
              <a:r>
                <a:rPr lang="en-US" sz="1200" dirty="0"/>
                <a:t>When large sharps are full they are placed here and replaced with empty sharps containers on Wednesdays</a:t>
              </a:r>
            </a:p>
          </p:txBody>
        </p:sp>
        <p:sp>
          <p:nvSpPr>
            <p:cNvPr id="7" name="TextBox 6"/>
            <p:cNvSpPr txBox="1"/>
            <p:nvPr/>
          </p:nvSpPr>
          <p:spPr>
            <a:xfrm>
              <a:off x="381000" y="1230868"/>
              <a:ext cx="2057402" cy="369332"/>
            </a:xfrm>
            <a:prstGeom prst="rect">
              <a:avLst/>
            </a:prstGeom>
            <a:noFill/>
          </p:spPr>
          <p:txBody>
            <a:bodyPr wrap="square" rtlCol="0">
              <a:spAutoFit/>
            </a:bodyPr>
            <a:lstStyle/>
            <a:p>
              <a:r>
                <a:rPr lang="en-US" dirty="0"/>
                <a:t>REPLACEMENTS</a:t>
              </a:r>
            </a:p>
          </p:txBody>
        </p:sp>
        <p:sp>
          <p:nvSpPr>
            <p:cNvPr id="8" name="Right Arrow 7"/>
            <p:cNvSpPr/>
            <p:nvPr/>
          </p:nvSpPr>
          <p:spPr>
            <a:xfrm rot="10800000">
              <a:off x="1676401" y="2209800"/>
              <a:ext cx="685802"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0800000">
              <a:off x="1676400" y="4704665"/>
              <a:ext cx="685802"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09598" y="3563779"/>
              <a:ext cx="1600202" cy="2462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000" dirty="0"/>
                <a:t>PHLEB STOCK ROOM</a:t>
              </a:r>
            </a:p>
          </p:txBody>
        </p:sp>
        <p:sp>
          <p:nvSpPr>
            <p:cNvPr id="21" name="TextBox 20"/>
            <p:cNvSpPr txBox="1"/>
            <p:nvPr/>
          </p:nvSpPr>
          <p:spPr>
            <a:xfrm>
              <a:off x="609600" y="5773580"/>
              <a:ext cx="1600202"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900" dirty="0"/>
                <a:t>BLOOD BANK STORAGE</a:t>
              </a:r>
            </a:p>
          </p:txBody>
        </p:sp>
      </p:grpSp>
      <p:sp>
        <p:nvSpPr>
          <p:cNvPr id="23" name="TextBox 22"/>
          <p:cNvSpPr txBox="1"/>
          <p:nvPr/>
        </p:nvSpPr>
        <p:spPr>
          <a:xfrm>
            <a:off x="3505201" y="3533000"/>
            <a:ext cx="838199"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MANUAL</a:t>
            </a:r>
          </a:p>
        </p:txBody>
      </p:sp>
      <p:sp>
        <p:nvSpPr>
          <p:cNvPr id="24" name="TextBox 23"/>
          <p:cNvSpPr txBox="1"/>
          <p:nvPr/>
        </p:nvSpPr>
        <p:spPr>
          <a:xfrm>
            <a:off x="5181600" y="3548389"/>
            <a:ext cx="121920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SP COUNTER</a:t>
            </a:r>
          </a:p>
        </p:txBody>
      </p:sp>
      <p:sp>
        <p:nvSpPr>
          <p:cNvPr id="25" name="TextBox 24"/>
          <p:cNvSpPr txBox="1"/>
          <p:nvPr/>
        </p:nvSpPr>
        <p:spPr>
          <a:xfrm>
            <a:off x="6858000" y="3548388"/>
            <a:ext cx="121920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BLOOD BANK</a:t>
            </a:r>
          </a:p>
        </p:txBody>
      </p:sp>
      <p:sp>
        <p:nvSpPr>
          <p:cNvPr id="26" name="TextBox 25"/>
          <p:cNvSpPr txBox="1"/>
          <p:nvPr/>
        </p:nvSpPr>
        <p:spPr>
          <a:xfrm>
            <a:off x="5224686" y="5722519"/>
            <a:ext cx="64271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HOOD</a:t>
            </a:r>
          </a:p>
        </p:txBody>
      </p:sp>
      <p:sp>
        <p:nvSpPr>
          <p:cNvPr id="27" name="TextBox 26"/>
          <p:cNvSpPr txBox="1"/>
          <p:nvPr/>
        </p:nvSpPr>
        <p:spPr>
          <a:xfrm>
            <a:off x="6900016" y="5746759"/>
            <a:ext cx="125338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BODY FLUIDS</a:t>
            </a:r>
          </a:p>
        </p:txBody>
      </p:sp>
      <p:sp>
        <p:nvSpPr>
          <p:cNvPr id="28" name="TextBox 27"/>
          <p:cNvSpPr txBox="1"/>
          <p:nvPr/>
        </p:nvSpPr>
        <p:spPr>
          <a:xfrm>
            <a:off x="4518228" y="1230868"/>
            <a:ext cx="3141295" cy="369332"/>
          </a:xfrm>
          <a:prstGeom prst="rect">
            <a:avLst/>
          </a:prstGeom>
          <a:noFill/>
        </p:spPr>
        <p:txBody>
          <a:bodyPr wrap="square" rtlCol="0">
            <a:spAutoFit/>
          </a:bodyPr>
          <a:lstStyle/>
          <a:p>
            <a:r>
              <a:rPr lang="en-US" dirty="0"/>
              <a:t>LOCATIONS IN MAIN LAB</a:t>
            </a:r>
          </a:p>
        </p:txBody>
      </p:sp>
      <p:sp>
        <p:nvSpPr>
          <p:cNvPr id="29" name="TextBox 28"/>
          <p:cNvSpPr txBox="1"/>
          <p:nvPr/>
        </p:nvSpPr>
        <p:spPr>
          <a:xfrm>
            <a:off x="1714501" y="6428601"/>
            <a:ext cx="5372099"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Sharps containers in patient rooms are located on the wall next to the door</a:t>
            </a:r>
          </a:p>
        </p:txBody>
      </p:sp>
    </p:spTree>
    <p:extLst>
      <p:ext uri="{BB962C8B-B14F-4D97-AF65-F5344CB8AC3E}">
        <p14:creationId xmlns:p14="http://schemas.microsoft.com/office/powerpoint/2010/main" val="49274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DATA SHEETS (SDS)</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13"/>
          <a:stretch/>
        </p:blipFill>
        <p:spPr bwMode="auto">
          <a:xfrm>
            <a:off x="4280120" y="1854653"/>
            <a:ext cx="4428762" cy="1598642"/>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80838" y="4544284"/>
            <a:ext cx="4405962" cy="1475516"/>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2"/>
          <p:cNvSpPr txBox="1">
            <a:spLocks/>
          </p:cNvSpPr>
          <p:nvPr/>
        </p:nvSpPr>
        <p:spPr>
          <a:xfrm>
            <a:off x="685800" y="4472302"/>
            <a:ext cx="3352800" cy="990600"/>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PDFs for chemicals used in the lab contain hazard and first aid information</a:t>
            </a:r>
          </a:p>
          <a:p>
            <a:endParaRPr lang="en-US" sz="1600" dirty="0"/>
          </a:p>
        </p:txBody>
      </p:sp>
      <p:sp>
        <p:nvSpPr>
          <p:cNvPr id="4" name="Right Arrow 3"/>
          <p:cNvSpPr/>
          <p:nvPr/>
        </p:nvSpPr>
        <p:spPr>
          <a:xfrm>
            <a:off x="3657600" y="5259069"/>
            <a:ext cx="685800" cy="180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85800" y="2819400"/>
            <a:ext cx="2438400" cy="304800"/>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Common chemicals: </a:t>
            </a:r>
          </a:p>
        </p:txBody>
      </p:sp>
      <p:sp>
        <p:nvSpPr>
          <p:cNvPr id="7" name="TextBox 6"/>
          <p:cNvSpPr txBox="1"/>
          <p:nvPr/>
        </p:nvSpPr>
        <p:spPr>
          <a:xfrm>
            <a:off x="838200" y="3147701"/>
            <a:ext cx="3288351" cy="1446550"/>
          </a:xfrm>
          <a:prstGeom prst="rect">
            <a:avLst/>
          </a:prstGeom>
          <a:noFill/>
        </p:spPr>
        <p:txBody>
          <a:bodyPr wrap="square" rtlCol="0">
            <a:spAutoFit/>
          </a:bodyPr>
          <a:lstStyle/>
          <a:p>
            <a:r>
              <a:rPr lang="en-US" sz="1400" dirty="0">
                <a:solidFill>
                  <a:schemeClr val="bg1">
                    <a:lumMod val="50000"/>
                  </a:schemeClr>
                </a:solidFill>
              </a:rPr>
              <a:t>Formalin, bleach, HCL, sodium hydroxide, methanol, ascorbic acid, acetone, glacial acetic acid, perchloric acid, </a:t>
            </a:r>
            <a:r>
              <a:rPr lang="en-US" sz="1400" dirty="0" err="1">
                <a:solidFill>
                  <a:schemeClr val="bg1">
                    <a:lumMod val="50000"/>
                  </a:schemeClr>
                </a:solidFill>
              </a:rPr>
              <a:t>sulfamic</a:t>
            </a:r>
            <a:r>
              <a:rPr lang="en-US" sz="1400" dirty="0">
                <a:solidFill>
                  <a:schemeClr val="bg1">
                    <a:lumMod val="50000"/>
                  </a:schemeClr>
                </a:solidFill>
              </a:rPr>
              <a:t> acid, sodium bicarbonate powder</a:t>
            </a:r>
          </a:p>
          <a:p>
            <a:endParaRPr lang="en-US" dirty="0"/>
          </a:p>
        </p:txBody>
      </p:sp>
      <p:sp>
        <p:nvSpPr>
          <p:cNvPr id="11" name="Content Placeholder 2"/>
          <p:cNvSpPr txBox="1">
            <a:spLocks/>
          </p:cNvSpPr>
          <p:nvPr/>
        </p:nvSpPr>
        <p:spPr>
          <a:xfrm>
            <a:off x="685800" y="1828800"/>
            <a:ext cx="3429000" cy="990600"/>
          </a:xfrm>
          <a:prstGeom prst="rect">
            <a:avLst/>
          </a:prstGeom>
        </p:spPr>
        <p:txBody>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a:t>Located on the Intranet</a:t>
            </a:r>
          </a:p>
          <a:p>
            <a:pPr lvl="2">
              <a:buFont typeface="Wingdings" panose="05000000000000000000" pitchFamily="2" charset="2"/>
              <a:buChar char="Ø"/>
            </a:pPr>
            <a:r>
              <a:rPr lang="en-US" sz="1600">
                <a:solidFill>
                  <a:schemeClr val="bg1">
                    <a:lumMod val="50000"/>
                  </a:schemeClr>
                </a:solidFill>
              </a:rPr>
              <a:t>Resources &gt; Information &gt; SDS</a:t>
            </a:r>
            <a:endParaRPr lang="en-US" sz="1600" dirty="0">
              <a:solidFill>
                <a:schemeClr val="bg1">
                  <a:lumMod val="50000"/>
                </a:schemeClr>
              </a:solidFill>
            </a:endParaRPr>
          </a:p>
        </p:txBody>
      </p:sp>
    </p:spTree>
    <p:extLst>
      <p:ext uri="{BB962C8B-B14F-4D97-AF65-F5344CB8AC3E}">
        <p14:creationId xmlns:p14="http://schemas.microsoft.com/office/powerpoint/2010/main" val="2527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Chemical Hygiene: GHS Labeling</a:t>
            </a:r>
          </a:p>
        </p:txBody>
      </p:sp>
      <p:sp>
        <p:nvSpPr>
          <p:cNvPr id="8" name="Subtitle 7"/>
          <p:cNvSpPr>
            <a:spLocks noGrp="1"/>
          </p:cNvSpPr>
          <p:nvPr>
            <p:ph type="subTitle" idx="13"/>
          </p:nvPr>
        </p:nvSpPr>
        <p:spPr/>
        <p:txBody>
          <a:bodyPr/>
          <a:lstStyle/>
          <a:p>
            <a:r>
              <a:rPr lang="en-US" sz="1800" dirty="0"/>
              <a:t>Labeling required for reagents with open/expire dates &amp; aliquoted chemicals</a:t>
            </a:r>
          </a:p>
        </p:txBody>
      </p:sp>
      <p:sp>
        <p:nvSpPr>
          <p:cNvPr id="6" name="Slide Number Placeholder 5"/>
          <p:cNvSpPr>
            <a:spLocks noGrp="1"/>
          </p:cNvSpPr>
          <p:nvPr>
            <p:ph type="sldNum" sz="quarter" idx="4"/>
          </p:nvPr>
        </p:nvSpPr>
        <p:spPr/>
        <p:txBody>
          <a:bodyPr/>
          <a:lstStyle/>
          <a:p>
            <a:fld id="{8E328891-B2BB-4542-8ABA-3B8A94256660}" type="slidenum">
              <a:rPr lang="en-US" smtClean="0"/>
              <a:pPr/>
              <a:t>15</a:t>
            </a:fld>
            <a:endParaRPr lang="en-US"/>
          </a:p>
        </p:txBody>
      </p:sp>
      <p:pic>
        <p:nvPicPr>
          <p:cNvPr id="1026" name="Picture 2" descr="http://www.general-data.com/sites/default/files/styles/fullscreen/public/GHS%20label%20components%20diagram_1.jpg?itok=z1TWDt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796" y="1905000"/>
            <a:ext cx="3780204" cy="227442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066800" y="4343400"/>
            <a:ext cx="1840597" cy="1382857"/>
            <a:chOff x="872720" y="4332143"/>
            <a:chExt cx="1840597" cy="1382857"/>
          </a:xfrm>
        </p:grpSpPr>
        <p:sp>
          <p:nvSpPr>
            <p:cNvPr id="17" name="Rounded Rectangle 16"/>
            <p:cNvSpPr/>
            <p:nvPr/>
          </p:nvSpPr>
          <p:spPr>
            <a:xfrm>
              <a:off x="914400" y="4332143"/>
              <a:ext cx="1798917" cy="138285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872720" y="4332143"/>
              <a:ext cx="1828800" cy="1323439"/>
            </a:xfrm>
            <a:prstGeom prst="rect">
              <a:avLst/>
            </a:prstGeom>
            <a:noFill/>
          </p:spPr>
          <p:txBody>
            <a:bodyPr wrap="square" rtlCol="0">
              <a:spAutoFit/>
            </a:bodyPr>
            <a:lstStyle/>
            <a:p>
              <a:pPr algn="ctr"/>
              <a:r>
                <a:rPr lang="en-US" sz="1600" dirty="0"/>
                <a:t>Necessary symbols determined using Safety Data Sheets (SDS)</a:t>
              </a:r>
            </a:p>
          </p:txBody>
        </p:sp>
      </p:grpSp>
      <p:pic>
        <p:nvPicPr>
          <p:cNvPr id="1028" name="Picture 4" descr="C:\Users\dandrus1\AppData\Local\Microsoft\Windows\Temporary Internet Files\Content.Outlook\KYNC6FKO\IMG_32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270500" y="3077482"/>
            <a:ext cx="2946400" cy="22098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Image result for ghs pictogra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680" y="4419600"/>
            <a:ext cx="1845996" cy="1779544"/>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715000" y="2297668"/>
            <a:ext cx="2057400" cy="369332"/>
          </a:xfrm>
          <a:prstGeom prst="rect">
            <a:avLst/>
          </a:prstGeom>
          <a:noFill/>
        </p:spPr>
        <p:txBody>
          <a:bodyPr wrap="square" rtlCol="0">
            <a:spAutoFit/>
          </a:bodyPr>
          <a:lstStyle/>
          <a:p>
            <a:pPr algn="ctr"/>
            <a:r>
              <a:rPr lang="en-US" dirty="0"/>
              <a:t>Example</a:t>
            </a:r>
          </a:p>
        </p:txBody>
      </p:sp>
    </p:spTree>
    <p:extLst>
      <p:ext uri="{BB962C8B-B14F-4D97-AF65-F5344CB8AC3E}">
        <p14:creationId xmlns:p14="http://schemas.microsoft.com/office/powerpoint/2010/main" val="330154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SAFETY CABINET (BSC)</a:t>
            </a:r>
          </a:p>
        </p:txBody>
      </p:sp>
      <p:sp>
        <p:nvSpPr>
          <p:cNvPr id="4" name="Subtitle 3"/>
          <p:cNvSpPr>
            <a:spLocks noGrp="1"/>
          </p:cNvSpPr>
          <p:nvPr>
            <p:ph type="subTitle" idx="13"/>
          </p:nvPr>
        </p:nvSpPr>
        <p:spPr>
          <a:xfrm>
            <a:off x="685800" y="1370526"/>
            <a:ext cx="8077200" cy="457200"/>
          </a:xfrm>
        </p:spPr>
        <p:txBody>
          <a:bodyPr/>
          <a:lstStyle/>
          <a:p>
            <a:r>
              <a:rPr lang="en-US" sz="1800" dirty="0"/>
              <a:t>Sterile </a:t>
            </a:r>
            <a:r>
              <a:rPr lang="en-US" sz="1800" dirty="0" err="1"/>
              <a:t>aliquoting</a:t>
            </a:r>
            <a:r>
              <a:rPr lang="en-US" sz="1800" dirty="0"/>
              <a:t> or working with specimens that pose risk for an exposure to employee</a:t>
            </a:r>
          </a:p>
        </p:txBody>
      </p:sp>
      <p:pic>
        <p:nvPicPr>
          <p:cNvPr id="1026" name="Picture 2" descr="C:\Users\dandrus1\AppData\Local\Microsoft\Windows\Temporary Internet Files\Content.Outlook\CUVZZ098\IMG_33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462" y="3544907"/>
            <a:ext cx="2544938" cy="190870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dandrus1\AppData\Local\Microsoft\Windows\Temporary Internet Files\Content.Outlook\CUVZZ098\IMG_3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34483" y="3863024"/>
            <a:ext cx="2544937" cy="190870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0" y="2438400"/>
            <a:ext cx="29718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Place chair at middle of workspace </a:t>
            </a:r>
          </a:p>
          <a:p>
            <a:pPr marL="285750" indent="-285750">
              <a:buFont typeface="Arial" panose="020B0604020202020204" pitchFamily="34" charset="0"/>
              <a:buChar char="•"/>
            </a:pPr>
            <a:r>
              <a:rPr lang="en-US" sz="1400" dirty="0"/>
              <a:t>Work at least 10cm inside BSC</a:t>
            </a:r>
          </a:p>
          <a:p>
            <a:pPr marL="285750" indent="-285750">
              <a:buFont typeface="Arial" panose="020B0604020202020204" pitchFamily="34" charset="0"/>
              <a:buChar char="•"/>
            </a:pPr>
            <a:r>
              <a:rPr lang="en-US" sz="1400" dirty="0"/>
              <a:t>Use slow, direct movements</a:t>
            </a:r>
          </a:p>
        </p:txBody>
      </p:sp>
      <p:sp>
        <p:nvSpPr>
          <p:cNvPr id="5" name="TextBox 4"/>
          <p:cNvSpPr txBox="1"/>
          <p:nvPr/>
        </p:nvSpPr>
        <p:spPr>
          <a:xfrm>
            <a:off x="4572000" y="2398693"/>
            <a:ext cx="33528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Set up workflow from clean to dirty</a:t>
            </a:r>
          </a:p>
          <a:p>
            <a:pPr marL="285750" indent="-285750">
              <a:buFont typeface="Arial" panose="020B0604020202020204" pitchFamily="34" charset="0"/>
              <a:buChar char="•"/>
            </a:pPr>
            <a:r>
              <a:rPr lang="en-US" sz="1400" dirty="0"/>
              <a:t>Do no block front/read grills</a:t>
            </a:r>
          </a:p>
          <a:p>
            <a:pPr marL="285750" indent="-285750">
              <a:buFont typeface="Arial" panose="020B0604020202020204" pitchFamily="34" charset="0"/>
              <a:buChar char="•"/>
            </a:pPr>
            <a:r>
              <a:rPr lang="en-US" sz="1400" dirty="0"/>
              <a:t>Too many objects may disrupt airflow</a:t>
            </a:r>
          </a:p>
        </p:txBody>
      </p:sp>
      <p:sp>
        <p:nvSpPr>
          <p:cNvPr id="6" name="TextBox 5"/>
          <p:cNvSpPr txBox="1"/>
          <p:nvPr/>
        </p:nvSpPr>
        <p:spPr>
          <a:xfrm>
            <a:off x="2514600" y="1981200"/>
            <a:ext cx="4114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a:t>Summary Review of Best Practices</a:t>
            </a:r>
          </a:p>
        </p:txBody>
      </p:sp>
    </p:spTree>
    <p:extLst>
      <p:ext uri="{BB962C8B-B14F-4D97-AF65-F5344CB8AC3E}">
        <p14:creationId xmlns:p14="http://schemas.microsoft.com/office/powerpoint/2010/main" val="271399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REPORTING PROTOCOL</a:t>
            </a:r>
          </a:p>
        </p:txBody>
      </p:sp>
      <p:sp>
        <p:nvSpPr>
          <p:cNvPr id="4" name="Content Placeholder 3"/>
          <p:cNvSpPr>
            <a:spLocks noGrp="1"/>
          </p:cNvSpPr>
          <p:nvPr>
            <p:ph type="subTitle" idx="13"/>
          </p:nvPr>
        </p:nvSpPr>
        <p:spPr/>
        <p:txBody>
          <a:bodyPr/>
          <a:lstStyle/>
          <a:p>
            <a:r>
              <a:rPr lang="en-US" dirty="0"/>
              <a:t>Non exposure (fall, strain) and exposure (blood or body fluids)</a:t>
            </a:r>
          </a:p>
          <a:p>
            <a:r>
              <a:rPr lang="en-US" b="1" dirty="0"/>
              <a:t>Non Exposure</a:t>
            </a:r>
            <a:r>
              <a:rPr lang="en-US" dirty="0"/>
              <a:t>:</a:t>
            </a:r>
          </a:p>
          <a:p>
            <a:pPr marL="457200" indent="-457200">
              <a:buFont typeface="+mj-lt"/>
              <a:buAutoNum type="arabicPeriod"/>
            </a:pPr>
            <a:r>
              <a:rPr lang="en-US" dirty="0"/>
              <a:t>Seek Medical help if needed</a:t>
            </a:r>
          </a:p>
          <a:p>
            <a:pPr marL="457200" indent="-457200">
              <a:buFont typeface="+mj-lt"/>
              <a:buAutoNum type="arabicPeriod"/>
            </a:pPr>
            <a:r>
              <a:rPr lang="en-US" dirty="0"/>
              <a:t>Notify supervisor </a:t>
            </a:r>
          </a:p>
          <a:p>
            <a:pPr marL="457200" indent="-457200">
              <a:buFont typeface="+mj-lt"/>
              <a:buAutoNum type="arabicPeriod"/>
            </a:pPr>
            <a:r>
              <a:rPr lang="en-US" dirty="0"/>
              <a:t>Complete a COMPASS event  by the end of the shift</a:t>
            </a:r>
          </a:p>
          <a:p>
            <a:r>
              <a:rPr lang="en-US" b="1" dirty="0"/>
              <a:t>Exposure</a:t>
            </a:r>
            <a:r>
              <a:rPr lang="en-US" dirty="0"/>
              <a:t>:</a:t>
            </a:r>
          </a:p>
          <a:p>
            <a:pPr marL="457200" indent="-457200">
              <a:buAutoNum type="arabicPeriod"/>
            </a:pPr>
            <a:r>
              <a:rPr lang="en-US" dirty="0"/>
              <a:t>Wash area thoroughly</a:t>
            </a:r>
          </a:p>
          <a:p>
            <a:pPr marL="457200" indent="-457200">
              <a:buAutoNum type="arabicPeriod"/>
            </a:pPr>
            <a:r>
              <a:rPr lang="en-US" dirty="0"/>
              <a:t>Notify supervisor</a:t>
            </a:r>
          </a:p>
          <a:p>
            <a:pPr marL="457200" indent="-457200">
              <a:buAutoNum type="arabicPeriod"/>
            </a:pPr>
            <a:r>
              <a:rPr lang="en-US" dirty="0"/>
              <a:t>Fill out forms in the appropriate exposure folder (See next slide)</a:t>
            </a:r>
          </a:p>
          <a:p>
            <a:pPr marL="342900" indent="-342900">
              <a:buFont typeface="Courier New" panose="02070309020205020404" pitchFamily="49" charset="0"/>
              <a:buChar char="o"/>
            </a:pPr>
            <a:r>
              <a:rPr lang="en-US" sz="1800" dirty="0">
                <a:solidFill>
                  <a:schemeClr val="tx2">
                    <a:lumMod val="50000"/>
                  </a:schemeClr>
                </a:solidFill>
              </a:rPr>
              <a:t>Weekdays: Report to Employee Occupational Health &amp; Safety</a:t>
            </a:r>
          </a:p>
          <a:p>
            <a:pPr marL="342900" indent="-342900">
              <a:buFont typeface="Courier New" panose="02070309020205020404" pitchFamily="49" charset="0"/>
              <a:buChar char="o"/>
            </a:pPr>
            <a:r>
              <a:rPr lang="en-US" sz="1800" dirty="0">
                <a:solidFill>
                  <a:schemeClr val="tx2">
                    <a:lumMod val="50000"/>
                  </a:schemeClr>
                </a:solidFill>
              </a:rPr>
              <a:t>Evenings/Nights/Weekends: Contact Administrative Nurse Supervisor</a:t>
            </a:r>
          </a:p>
        </p:txBody>
      </p:sp>
    </p:spTree>
    <p:extLst>
      <p:ext uri="{BB962C8B-B14F-4D97-AF65-F5344CB8AC3E}">
        <p14:creationId xmlns:p14="http://schemas.microsoft.com/office/powerpoint/2010/main" val="182189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INCIDENT REPORTING PROTOCOL</a:t>
            </a:r>
            <a:endParaRPr lang="en-US" dirty="0"/>
          </a:p>
        </p:txBody>
      </p:sp>
      <p:sp>
        <p:nvSpPr>
          <p:cNvPr id="4" name="Slide Number Placeholder 3"/>
          <p:cNvSpPr>
            <a:spLocks noGrp="1"/>
          </p:cNvSpPr>
          <p:nvPr>
            <p:ph type="sldNum" sz="quarter" idx="4"/>
          </p:nvPr>
        </p:nvSpPr>
        <p:spPr/>
        <p:txBody>
          <a:bodyPr/>
          <a:lstStyle/>
          <a:p>
            <a:fld id="{8E328891-B2BB-4542-8ABA-3B8A94256660}" type="slidenum">
              <a:rPr lang="en-US" smtClean="0"/>
              <a:pPr/>
              <a:t>18</a:t>
            </a:fld>
            <a:endParaRPr lang="en-US"/>
          </a:p>
        </p:txBody>
      </p:sp>
      <p:pic>
        <p:nvPicPr>
          <p:cNvPr id="5" name="Picture 2" descr="C:\Users\dandrus1\AppData\Local\Microsoft\Windows\Temporary Internet Files\Content.Outlook\IRVGQYES\IMG_29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84250" y="3164149"/>
            <a:ext cx="2489199" cy="1866899"/>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6" name="Picture 3" descr="C:\Users\dandrus1\AppData\Local\Microsoft\Windows\Temporary Internet Files\Content.Outlook\IRVGQYES\IMG_29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55951" y="3164149"/>
            <a:ext cx="2489198" cy="1866899"/>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7" name="Picture 4" descr="C:\Users\dandrus1\AppData\Local\Microsoft\Windows\Temporary Internet Files\Content.Outlook\IRVGQYES\IMG_29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622" y="2865698"/>
            <a:ext cx="2489200" cy="18669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67400" y="2514600"/>
            <a:ext cx="838200" cy="307777"/>
          </a:xfrm>
          <a:prstGeom prst="rect">
            <a:avLst/>
          </a:prstGeom>
          <a:noFill/>
          <a:ln>
            <a:noFill/>
          </a:ln>
        </p:spPr>
        <p:txBody>
          <a:bodyPr wrap="square" rtlCol="0">
            <a:spAutoFit/>
          </a:bodyPr>
          <a:lstStyle/>
          <a:p>
            <a:pPr algn="ctr"/>
            <a:r>
              <a:rPr lang="en-US" sz="1400" dirty="0">
                <a:solidFill>
                  <a:srgbClr val="FF0000"/>
                </a:solidFill>
              </a:rPr>
              <a:t>STAFF</a:t>
            </a:r>
          </a:p>
        </p:txBody>
      </p:sp>
      <p:sp>
        <p:nvSpPr>
          <p:cNvPr id="9" name="TextBox 8"/>
          <p:cNvSpPr txBox="1"/>
          <p:nvPr/>
        </p:nvSpPr>
        <p:spPr>
          <a:xfrm>
            <a:off x="6858000" y="2511623"/>
            <a:ext cx="1485900" cy="307777"/>
          </a:xfrm>
          <a:prstGeom prst="rect">
            <a:avLst/>
          </a:prstGeom>
          <a:noFill/>
          <a:ln>
            <a:noFill/>
          </a:ln>
        </p:spPr>
        <p:txBody>
          <a:bodyPr wrap="square" rtlCol="0">
            <a:spAutoFit/>
          </a:bodyPr>
          <a:lstStyle/>
          <a:p>
            <a:pPr algn="ctr"/>
            <a:r>
              <a:rPr lang="en-US" sz="1400" dirty="0">
                <a:solidFill>
                  <a:srgbClr val="7030A0"/>
                </a:solidFill>
              </a:rPr>
              <a:t>VISITORS/EMS</a:t>
            </a:r>
          </a:p>
        </p:txBody>
      </p:sp>
      <p:sp>
        <p:nvSpPr>
          <p:cNvPr id="10" name="TextBox 9"/>
          <p:cNvSpPr txBox="1"/>
          <p:nvPr/>
        </p:nvSpPr>
        <p:spPr>
          <a:xfrm>
            <a:off x="1136074" y="4953000"/>
            <a:ext cx="83819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LUCs</a:t>
            </a:r>
          </a:p>
        </p:txBody>
      </p:sp>
      <p:sp>
        <p:nvSpPr>
          <p:cNvPr id="11" name="Right Arrow 10"/>
          <p:cNvSpPr/>
          <p:nvPr/>
        </p:nvSpPr>
        <p:spPr>
          <a:xfrm>
            <a:off x="904811" y="3352800"/>
            <a:ext cx="1069463"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631873" y="4863405"/>
            <a:ext cx="2705100" cy="461665"/>
          </a:xfrm>
          <a:prstGeom prst="rect">
            <a:avLst/>
          </a:prstGeom>
          <a:noFill/>
        </p:spPr>
        <p:txBody>
          <a:bodyPr wrap="square" rtlCol="0">
            <a:spAutoFit/>
          </a:bodyPr>
          <a:lstStyle/>
          <a:p>
            <a:pPr algn="ctr"/>
            <a:r>
              <a:rPr lang="en-US" sz="1200" dirty="0"/>
              <a:t>One packet is opened per incident with the decision tree inside</a:t>
            </a:r>
          </a:p>
        </p:txBody>
      </p:sp>
      <p:sp>
        <p:nvSpPr>
          <p:cNvPr id="13" name="TextBox 12"/>
          <p:cNvSpPr txBox="1"/>
          <p:nvPr/>
        </p:nvSpPr>
        <p:spPr>
          <a:xfrm>
            <a:off x="915202" y="2342478"/>
            <a:ext cx="2329422" cy="523220"/>
          </a:xfrm>
          <a:prstGeom prst="rect">
            <a:avLst/>
          </a:prstGeom>
          <a:noFill/>
          <a:ln>
            <a:noFill/>
          </a:ln>
        </p:spPr>
        <p:txBody>
          <a:bodyPr wrap="square" rtlCol="0">
            <a:spAutoFit/>
          </a:bodyPr>
          <a:lstStyle/>
          <a:p>
            <a:pPr algn="ctr"/>
            <a:r>
              <a:rPr lang="en-US" sz="1400" dirty="0"/>
              <a:t>EXPOSUREFOLDER LOCATION</a:t>
            </a:r>
          </a:p>
        </p:txBody>
      </p:sp>
    </p:spTree>
    <p:extLst>
      <p:ext uri="{BB962C8B-B14F-4D97-AF65-F5344CB8AC3E}">
        <p14:creationId xmlns:p14="http://schemas.microsoft.com/office/powerpoint/2010/main" val="371246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EMERGENCY: Fire Extinguishers</a:t>
            </a:r>
          </a:p>
        </p:txBody>
      </p:sp>
      <p:pic>
        <p:nvPicPr>
          <p:cNvPr id="1027" name="Picture 3" descr="C:\Users\dandrus1\AppData\Local\Microsoft\Windows\Temporary Internet Files\Content.Outlook\G7F2QH35\IMG_3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44207" y="2153651"/>
            <a:ext cx="2074334" cy="15557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dandrus1\AppData\Local\Microsoft\Windows\Temporary Internet Files\Content.Outlook\G7F2QH35\IMG_3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718670" y="2159242"/>
            <a:ext cx="2074334" cy="15557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C:\Users\dandrus1\AppData\Local\Microsoft\Windows\Temporary Internet Files\Content.Outlook\G7F2QH35\IMG_30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338358" y="2147356"/>
            <a:ext cx="2074334" cy="15557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C:\Users\dandrus1\AppData\Local\Microsoft\Windows\Temporary Internet Files\Content.Outlook\G7F2QH35\IMG_30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483783" y="4340222"/>
            <a:ext cx="2074334" cy="15557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descr="C:\Users\dandrus1\AppData\Local\Microsoft\Windows\Temporary Internet Files\Content.Outlook\G7F2QH35\IMG_3011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544606" y="4357156"/>
            <a:ext cx="2074336" cy="155575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C:\Users\dandrus1\AppData\Local\Microsoft\Windows\Temporary Internet Files\Content.Outlook\G7F2QH35\IMG_301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05906" y="2147356"/>
            <a:ext cx="2074336" cy="155575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03499" y="3640664"/>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PATHOLOGY</a:t>
            </a:r>
          </a:p>
        </p:txBody>
      </p:sp>
      <p:sp>
        <p:nvSpPr>
          <p:cNvPr id="12" name="TextBox 11"/>
          <p:cNvSpPr txBox="1"/>
          <p:nvPr/>
        </p:nvSpPr>
        <p:spPr>
          <a:xfrm>
            <a:off x="965198" y="3654623"/>
            <a:ext cx="118579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KIT BENCH</a:t>
            </a:r>
          </a:p>
        </p:txBody>
      </p:sp>
      <p:sp>
        <p:nvSpPr>
          <p:cNvPr id="13" name="TextBox 12"/>
          <p:cNvSpPr txBox="1"/>
          <p:nvPr/>
        </p:nvSpPr>
        <p:spPr>
          <a:xfrm>
            <a:off x="1731889" y="5847487"/>
            <a:ext cx="838199"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CUBES</a:t>
            </a:r>
          </a:p>
        </p:txBody>
      </p:sp>
      <p:sp>
        <p:nvSpPr>
          <p:cNvPr id="14" name="TextBox 13"/>
          <p:cNvSpPr txBox="1"/>
          <p:nvPr/>
        </p:nvSpPr>
        <p:spPr>
          <a:xfrm>
            <a:off x="5727699" y="3716864"/>
            <a:ext cx="170815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HALLWAYS</a:t>
            </a:r>
          </a:p>
        </p:txBody>
      </p:sp>
      <p:sp>
        <p:nvSpPr>
          <p:cNvPr id="4" name="TextBox 3"/>
          <p:cNvSpPr txBox="1"/>
          <p:nvPr/>
        </p:nvSpPr>
        <p:spPr>
          <a:xfrm>
            <a:off x="762000" y="1219200"/>
            <a:ext cx="7696200" cy="523220"/>
          </a:xfrm>
          <a:prstGeom prst="rect">
            <a:avLst/>
          </a:prstGeom>
          <a:noFill/>
        </p:spPr>
        <p:txBody>
          <a:bodyPr wrap="square" rtlCol="0">
            <a:spAutoFit/>
          </a:bodyPr>
          <a:lstStyle/>
          <a:p>
            <a:pPr algn="ctr"/>
            <a:r>
              <a:rPr lang="en-US" sz="2400" b="1" dirty="0"/>
              <a:t>P-A-S-S</a:t>
            </a:r>
            <a:r>
              <a:rPr lang="en-US" sz="2800" b="1" dirty="0"/>
              <a:t>: </a:t>
            </a:r>
            <a:r>
              <a:rPr lang="en-US" sz="2400" b="1" dirty="0"/>
              <a:t>P</a:t>
            </a:r>
            <a:r>
              <a:rPr lang="en-US" dirty="0"/>
              <a:t>ull </a:t>
            </a:r>
            <a:r>
              <a:rPr lang="en-US" sz="2400" b="1" dirty="0"/>
              <a:t>A</a:t>
            </a:r>
            <a:r>
              <a:rPr lang="en-US" dirty="0"/>
              <a:t>im </a:t>
            </a:r>
            <a:r>
              <a:rPr lang="en-US" sz="2400" b="1" dirty="0"/>
              <a:t>S</a:t>
            </a:r>
            <a:r>
              <a:rPr lang="en-US" dirty="0"/>
              <a:t>queeze </a:t>
            </a:r>
            <a:r>
              <a:rPr lang="en-US" sz="2400" b="1" dirty="0"/>
              <a:t>S</a:t>
            </a:r>
            <a:r>
              <a:rPr lang="en-US" dirty="0"/>
              <a:t>weep</a:t>
            </a:r>
          </a:p>
        </p:txBody>
      </p:sp>
      <p:sp>
        <p:nvSpPr>
          <p:cNvPr id="5" name="TextBox 4"/>
          <p:cNvSpPr txBox="1"/>
          <p:nvPr/>
        </p:nvSpPr>
        <p:spPr>
          <a:xfrm>
            <a:off x="3733800" y="4495800"/>
            <a:ext cx="1600200" cy="923330"/>
          </a:xfrm>
          <a:prstGeom prst="rect">
            <a:avLst/>
          </a:prstGeom>
          <a:noFill/>
          <a:ln w="12700">
            <a:noFill/>
          </a:ln>
        </p:spPr>
        <p:txBody>
          <a:bodyPr wrap="square" rtlCol="0">
            <a:spAutoFit/>
          </a:bodyPr>
          <a:lstStyle/>
          <a:p>
            <a:pPr algn="ctr"/>
            <a:r>
              <a:rPr lang="en-US" dirty="0"/>
              <a:t>Slowly walk towards fire as you sweep</a:t>
            </a:r>
          </a:p>
        </p:txBody>
      </p:sp>
    </p:spTree>
    <p:extLst>
      <p:ext uri="{BB962C8B-B14F-4D97-AF65-F5344CB8AC3E}">
        <p14:creationId xmlns:p14="http://schemas.microsoft.com/office/powerpoint/2010/main" val="1195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PHONE NUMBERS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658751515"/>
              </p:ext>
            </p:extLst>
          </p:nvPr>
        </p:nvGraphicFramePr>
        <p:xfrm>
          <a:off x="990600" y="1447800"/>
          <a:ext cx="4191000" cy="4572001"/>
        </p:xfrm>
        <a:graphic>
          <a:graphicData uri="http://schemas.openxmlformats.org/drawingml/2006/table">
            <a:tbl>
              <a:tblPr firstRow="1" bandRow="1">
                <a:tableStyleId>{21E4AEA4-8DFA-4A89-87EB-49C32662AFE0}</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tblGrid>
              <a:tr h="740035">
                <a:tc>
                  <a:txBody>
                    <a:bodyPr/>
                    <a:lstStyle/>
                    <a:p>
                      <a:r>
                        <a:rPr lang="en-US" dirty="0"/>
                        <a:t>Location</a:t>
                      </a:r>
                    </a:p>
                  </a:txBody>
                  <a:tcPr/>
                </a:tc>
                <a:tc>
                  <a:txBody>
                    <a:bodyPr/>
                    <a:lstStyle/>
                    <a:p>
                      <a:r>
                        <a:rPr lang="en-US" dirty="0"/>
                        <a:t>Dial Number</a:t>
                      </a:r>
                    </a:p>
                  </a:txBody>
                  <a:tcPr/>
                </a:tc>
                <a:extLst>
                  <a:ext uri="{0D108BD9-81ED-4DB2-BD59-A6C34878D82A}">
                    <a16:rowId xmlns:a16="http://schemas.microsoft.com/office/drawing/2014/main" val="10000"/>
                  </a:ext>
                </a:extLst>
              </a:tr>
              <a:tr h="1277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Fairview Hospitals</a:t>
                      </a:r>
                    </a:p>
                    <a:p>
                      <a:endParaRPr lang="en-US" dirty="0"/>
                    </a:p>
                  </a:txBody>
                  <a:tcPr/>
                </a:tc>
                <a:tc>
                  <a:txBody>
                    <a:bodyPr/>
                    <a:lstStyle/>
                    <a:p>
                      <a:r>
                        <a:rPr lang="en-US" dirty="0"/>
                        <a:t>888</a:t>
                      </a:r>
                    </a:p>
                  </a:txBody>
                  <a:tcPr/>
                </a:tc>
                <a:extLst>
                  <a:ext uri="{0D108BD9-81ED-4DB2-BD59-A6C34878D82A}">
                    <a16:rowId xmlns:a16="http://schemas.microsoft.com/office/drawing/2014/main" val="10001"/>
                  </a:ext>
                </a:extLst>
              </a:tr>
              <a:tr h="1277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University</a:t>
                      </a:r>
                      <a:r>
                        <a:rPr lang="en-US" baseline="0" dirty="0"/>
                        <a:t> of MN</a:t>
                      </a:r>
                      <a:endParaRPr lang="en-US" dirty="0"/>
                    </a:p>
                    <a:p>
                      <a:endParaRPr lang="en-US" dirty="0"/>
                    </a:p>
                  </a:txBody>
                  <a:tcPr/>
                </a:tc>
                <a:tc>
                  <a:txBody>
                    <a:bodyPr/>
                    <a:lstStyle/>
                    <a:p>
                      <a:r>
                        <a:rPr lang="en-US" dirty="0"/>
                        <a:t>12345</a:t>
                      </a:r>
                    </a:p>
                  </a:txBody>
                  <a:tcPr/>
                </a:tc>
                <a:extLst>
                  <a:ext uri="{0D108BD9-81ED-4DB2-BD59-A6C34878D82A}">
                    <a16:rowId xmlns:a16="http://schemas.microsoft.com/office/drawing/2014/main" val="10002"/>
                  </a:ext>
                </a:extLst>
              </a:tr>
              <a:tr h="1277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Chemical</a:t>
                      </a:r>
                      <a:r>
                        <a:rPr lang="en-US" baseline="0" dirty="0"/>
                        <a:t> Exposure </a:t>
                      </a:r>
                      <a:endParaRPr lang="en-US" dirty="0"/>
                    </a:p>
                    <a:p>
                      <a:r>
                        <a:rPr lang="en-US" dirty="0"/>
                        <a:t>(Also</a:t>
                      </a:r>
                      <a:r>
                        <a:rPr lang="en-US" baseline="0" dirty="0"/>
                        <a:t> found with SDS sheets)</a:t>
                      </a:r>
                      <a:endParaRPr lang="en-US" dirty="0"/>
                    </a:p>
                  </a:txBody>
                  <a:tcPr/>
                </a:tc>
                <a:tc>
                  <a:txBody>
                    <a:bodyPr/>
                    <a:lstStyle/>
                    <a:p>
                      <a:r>
                        <a:rPr lang="en-US" dirty="0"/>
                        <a:t>612-573-1234</a:t>
                      </a:r>
                    </a:p>
                  </a:txBody>
                  <a:tcPr/>
                </a:tc>
                <a:extLst>
                  <a:ext uri="{0D108BD9-81ED-4DB2-BD59-A6C34878D82A}">
                    <a16:rowId xmlns:a16="http://schemas.microsoft.com/office/drawing/2014/main" val="10003"/>
                  </a:ext>
                </a:extLst>
              </a:tr>
            </a:tbl>
          </a:graphicData>
        </a:graphic>
      </p:graphicFrame>
      <p:pic>
        <p:nvPicPr>
          <p:cNvPr id="1026" name="Picture 2" descr="C:\Users\dandrus1\AppData\Local\Microsoft\Windows\Temporary Internet Files\Content.Outlook\D0Y2CFII\IMG_28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105400" y="2438400"/>
            <a:ext cx="3657600" cy="2743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6" name="Right Arrow 5"/>
          <p:cNvSpPr/>
          <p:nvPr/>
        </p:nvSpPr>
        <p:spPr>
          <a:xfrm rot="12265527">
            <a:off x="6425115" y="4679625"/>
            <a:ext cx="2273147" cy="609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21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Fire Drills</a:t>
            </a:r>
          </a:p>
        </p:txBody>
      </p:sp>
      <p:graphicFrame>
        <p:nvGraphicFramePr>
          <p:cNvPr id="12" name="Diagram 11"/>
          <p:cNvGraphicFramePr/>
          <p:nvPr>
            <p:extLst>
              <p:ext uri="{D42A27DB-BD31-4B8C-83A1-F6EECF244321}">
                <p14:modId xmlns:p14="http://schemas.microsoft.com/office/powerpoint/2010/main" val="1431725185"/>
              </p:ext>
            </p:extLst>
          </p:nvPr>
        </p:nvGraphicFramePr>
        <p:xfrm>
          <a:off x="751734" y="1676400"/>
          <a:ext cx="5649066" cy="381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p:cNvGrpSpPr/>
          <p:nvPr/>
        </p:nvGrpSpPr>
        <p:grpSpPr>
          <a:xfrm>
            <a:off x="6705600" y="1763759"/>
            <a:ext cx="1574800" cy="4256041"/>
            <a:chOff x="6934200" y="1348893"/>
            <a:chExt cx="1574800" cy="4256041"/>
          </a:xfrm>
        </p:grpSpPr>
        <p:pic>
          <p:nvPicPr>
            <p:cNvPr id="2053" name="Picture 5" descr="C:\Users\dandrus1\AppData\Local\Microsoft\Windows\Temporary Internet Files\Content.Outlook\G7F2QH35\IMG_3015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6671733" y="1611360"/>
              <a:ext cx="2099734" cy="15748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C:\Users\dandrus1\AppData\Local\Microsoft\Windows\Temporary Internet Files\Content.Outlook\G7F2QH35\IMG_3012 (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6671733" y="3767667"/>
              <a:ext cx="2099734" cy="15748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6400800" y="1295400"/>
            <a:ext cx="2209800" cy="369332"/>
          </a:xfrm>
          <a:prstGeom prst="rect">
            <a:avLst/>
          </a:prstGeom>
          <a:noFill/>
        </p:spPr>
        <p:txBody>
          <a:bodyPr wrap="square" rtlCol="0">
            <a:spAutoFit/>
          </a:bodyPr>
          <a:lstStyle/>
          <a:p>
            <a:pPr algn="ctr"/>
            <a:r>
              <a:rPr lang="en-US" dirty="0"/>
              <a:t>Fire Pull Locations</a:t>
            </a:r>
          </a:p>
        </p:txBody>
      </p:sp>
      <p:sp>
        <p:nvSpPr>
          <p:cNvPr id="20" name="TextBox 19"/>
          <p:cNvSpPr txBox="1"/>
          <p:nvPr/>
        </p:nvSpPr>
        <p:spPr>
          <a:xfrm>
            <a:off x="6705600" y="3522184"/>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LOUNGE</a:t>
            </a:r>
          </a:p>
        </p:txBody>
      </p:sp>
      <p:sp>
        <p:nvSpPr>
          <p:cNvPr id="21" name="TextBox 20"/>
          <p:cNvSpPr txBox="1"/>
          <p:nvPr/>
        </p:nvSpPr>
        <p:spPr>
          <a:xfrm>
            <a:off x="6705599" y="5742801"/>
            <a:ext cx="1270001"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t>BLOOD BANK</a:t>
            </a:r>
          </a:p>
        </p:txBody>
      </p:sp>
    </p:spTree>
    <p:extLst>
      <p:ext uri="{BB962C8B-B14F-4D97-AF65-F5344CB8AC3E}">
        <p14:creationId xmlns:p14="http://schemas.microsoft.com/office/powerpoint/2010/main" val="353659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Lab Evacuation Routes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71600"/>
            <a:ext cx="5410200" cy="4710056"/>
          </a:xfrm>
          <a:prstGeom prst="rect">
            <a:avLst/>
          </a:prstGeom>
          <a:noFill/>
          <a:ln w="76200">
            <a:solidFill>
              <a:schemeClr val="tx1"/>
            </a:solidFill>
          </a:ln>
        </p:spPr>
      </p:pic>
      <p:sp>
        <p:nvSpPr>
          <p:cNvPr id="5" name="TextBox 4"/>
          <p:cNvSpPr txBox="1"/>
          <p:nvPr/>
        </p:nvSpPr>
        <p:spPr>
          <a:xfrm>
            <a:off x="6629400" y="2819400"/>
            <a:ext cx="1981200" cy="1477328"/>
          </a:xfrm>
          <a:prstGeom prst="rect">
            <a:avLst/>
          </a:prstGeom>
          <a:noFill/>
        </p:spPr>
        <p:txBody>
          <a:bodyPr wrap="square" rtlCol="0">
            <a:spAutoFit/>
          </a:bodyPr>
          <a:lstStyle/>
          <a:p>
            <a:pPr algn="ctr"/>
            <a:r>
              <a:rPr lang="en-US" sz="1200" dirty="0"/>
              <a:t>If necessary, the lab cart may be used to transport someone or use a two-member team and lift the disabled person out of the laboratory</a:t>
            </a:r>
          </a:p>
          <a:p>
            <a:endParaRPr lang="en-US" dirty="0"/>
          </a:p>
        </p:txBody>
      </p:sp>
      <p:sp>
        <p:nvSpPr>
          <p:cNvPr id="7" name="TextBox 6"/>
          <p:cNvSpPr txBox="1"/>
          <p:nvPr/>
        </p:nvSpPr>
        <p:spPr>
          <a:xfrm>
            <a:off x="914400" y="3581400"/>
            <a:ext cx="9144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dirty="0"/>
              <a:t>MAIN LAB</a:t>
            </a:r>
          </a:p>
        </p:txBody>
      </p:sp>
      <p:sp>
        <p:nvSpPr>
          <p:cNvPr id="11" name="TextBox 10"/>
          <p:cNvSpPr txBox="1"/>
          <p:nvPr/>
        </p:nvSpPr>
        <p:spPr>
          <a:xfrm>
            <a:off x="3505200" y="2287488"/>
            <a:ext cx="114300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a:t>PATHOLOGY</a:t>
            </a:r>
          </a:p>
        </p:txBody>
      </p:sp>
      <p:sp>
        <p:nvSpPr>
          <p:cNvPr id="12" name="TextBox 11"/>
          <p:cNvSpPr txBox="1"/>
          <p:nvPr/>
        </p:nvSpPr>
        <p:spPr>
          <a:xfrm>
            <a:off x="4202535" y="5486400"/>
            <a:ext cx="75046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a:t>BREAK ROOM</a:t>
            </a:r>
          </a:p>
        </p:txBody>
      </p:sp>
    </p:spTree>
    <p:extLst>
      <p:ext uri="{BB962C8B-B14F-4D97-AF65-F5344CB8AC3E}">
        <p14:creationId xmlns:p14="http://schemas.microsoft.com/office/powerpoint/2010/main" val="170708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EMERGENCY MEETING AREA</a:t>
            </a:r>
          </a:p>
        </p:txBody>
      </p:sp>
      <p:sp>
        <p:nvSpPr>
          <p:cNvPr id="8" name="TextBox 7"/>
          <p:cNvSpPr txBox="1"/>
          <p:nvPr/>
        </p:nvSpPr>
        <p:spPr>
          <a:xfrm>
            <a:off x="3581400" y="3248749"/>
            <a:ext cx="685800" cy="400110"/>
          </a:xfrm>
          <a:prstGeom prst="rect">
            <a:avLst/>
          </a:prstGeom>
          <a:noFill/>
        </p:spPr>
        <p:txBody>
          <a:bodyPr wrap="square" rtlCol="0">
            <a:spAutoFit/>
          </a:bodyPr>
          <a:lstStyle/>
          <a:p>
            <a:pPr algn="ctr"/>
            <a:r>
              <a:rPr lang="en-US" sz="1000" b="1" dirty="0">
                <a:solidFill>
                  <a:schemeClr val="accent6"/>
                </a:solidFill>
              </a:rPr>
              <a:t>Skyway Lobby</a:t>
            </a:r>
          </a:p>
        </p:txBody>
      </p:sp>
      <p:sp>
        <p:nvSpPr>
          <p:cNvPr id="6" name="TextBox 5"/>
          <p:cNvSpPr txBox="1"/>
          <p:nvPr/>
        </p:nvSpPr>
        <p:spPr>
          <a:xfrm>
            <a:off x="709918" y="5373469"/>
            <a:ext cx="7772400" cy="1477328"/>
          </a:xfrm>
          <a:prstGeom prst="rect">
            <a:avLst/>
          </a:prstGeom>
          <a:noFill/>
        </p:spPr>
        <p:txBody>
          <a:bodyPr wrap="square" rtlCol="0">
            <a:spAutoFit/>
          </a:bodyPr>
          <a:lstStyle/>
          <a:p>
            <a:pPr marL="285750" lvl="0" indent="-285750">
              <a:buFont typeface="Arial" panose="020B0604020202020204" pitchFamily="34" charset="0"/>
              <a:buChar char="•"/>
            </a:pPr>
            <a:r>
              <a:rPr lang="en-US" dirty="0"/>
              <a:t>External: The courier parking lot in front of power plant (</a:t>
            </a:r>
            <a:r>
              <a:rPr lang="en-US" dirty="0">
                <a:solidFill>
                  <a:srgbClr val="00B050"/>
                </a:solidFill>
              </a:rPr>
              <a:t>Area in yellow</a:t>
            </a:r>
            <a:r>
              <a:rPr lang="en-US" dirty="0"/>
              <a: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Internal: Corridor outside the main entrance of the lab (corridor leading into ED ) </a:t>
            </a:r>
          </a:p>
          <a:p>
            <a:endParaRPr lang="en-US" dirty="0"/>
          </a:p>
        </p:txBody>
      </p:sp>
      <p:sp>
        <p:nvSpPr>
          <p:cNvPr id="12" name="TextBox 11"/>
          <p:cNvSpPr txBox="1"/>
          <p:nvPr/>
        </p:nvSpPr>
        <p:spPr>
          <a:xfrm>
            <a:off x="3477237" y="3048000"/>
            <a:ext cx="1018563" cy="400110"/>
          </a:xfrm>
          <a:prstGeom prst="rect">
            <a:avLst/>
          </a:prstGeom>
          <a:noFill/>
        </p:spPr>
        <p:txBody>
          <a:bodyPr wrap="square" rtlCol="0">
            <a:spAutoFit/>
          </a:bodyPr>
          <a:lstStyle/>
          <a:p>
            <a:pPr algn="ctr"/>
            <a:r>
              <a:rPr lang="en-US" sz="1000" b="1" dirty="0">
                <a:solidFill>
                  <a:schemeClr val="accent6"/>
                </a:solidFill>
              </a:rPr>
              <a:t>Skyway Lobby</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1868488"/>
            <a:ext cx="5175250" cy="31242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984375" y="1868488"/>
            <a:ext cx="5175249" cy="3124199"/>
          </a:xfrm>
          <a:prstGeom prst="rect">
            <a:avLst/>
          </a:prstGeom>
          <a:noFill/>
        </p:spPr>
      </p:pic>
    </p:spTree>
    <p:extLst>
      <p:ext uri="{BB962C8B-B14F-4D97-AF65-F5344CB8AC3E}">
        <p14:creationId xmlns:p14="http://schemas.microsoft.com/office/powerpoint/2010/main" val="137432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First Aid</a:t>
            </a:r>
          </a:p>
        </p:txBody>
      </p:sp>
      <p:grpSp>
        <p:nvGrpSpPr>
          <p:cNvPr id="4" name="Group 3"/>
          <p:cNvGrpSpPr/>
          <p:nvPr/>
        </p:nvGrpSpPr>
        <p:grpSpPr>
          <a:xfrm>
            <a:off x="2362200" y="2743200"/>
            <a:ext cx="4064000" cy="3048000"/>
            <a:chOff x="2362200" y="2743200"/>
            <a:chExt cx="4064000" cy="3048000"/>
          </a:xfrm>
        </p:grpSpPr>
        <p:pic>
          <p:nvPicPr>
            <p:cNvPr id="3074" name="Picture 2" descr="C:\Users\dandrus1\AppData\Local\Microsoft\Windows\Temporary Internet Files\Content.Outlook\G7F2QH35\IMG_3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3200"/>
              <a:ext cx="4064000" cy="3048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Right Arrow 4"/>
            <p:cNvSpPr/>
            <p:nvPr/>
          </p:nvSpPr>
          <p:spPr>
            <a:xfrm rot="5400000">
              <a:off x="3162299" y="3501355"/>
              <a:ext cx="838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5400000">
              <a:off x="4991100" y="3501356"/>
              <a:ext cx="838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Content Placeholder 2"/>
          <p:cNvSpPr txBox="1">
            <a:spLocks/>
          </p:cNvSpPr>
          <p:nvPr/>
        </p:nvSpPr>
        <p:spPr>
          <a:xfrm>
            <a:off x="685800" y="1601089"/>
            <a:ext cx="7772400" cy="4113911"/>
          </a:xfrm>
          <a:prstGeom prst="rect">
            <a:avLst/>
          </a:prstGeom>
        </p:spPr>
        <p:txBody>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Phlebotomy Draw Room = 2 pull cords</a:t>
            </a:r>
          </a:p>
          <a:p>
            <a:pPr>
              <a:buFont typeface="Arial" panose="020B0604020202020204" pitchFamily="34" charset="0"/>
              <a:buChar char="•"/>
            </a:pPr>
            <a:r>
              <a:rPr lang="en-US" dirty="0"/>
              <a:t>First aid kit in the Emergency Tool Kit</a:t>
            </a:r>
          </a:p>
          <a:p>
            <a:endParaRPr lang="en-US" dirty="0"/>
          </a:p>
        </p:txBody>
      </p:sp>
    </p:spTree>
    <p:extLst>
      <p:ext uri="{BB962C8B-B14F-4D97-AF65-F5344CB8AC3E}">
        <p14:creationId xmlns:p14="http://schemas.microsoft.com/office/powerpoint/2010/main" val="5894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EMERGENCY: Downtime Procedures</a:t>
            </a:r>
          </a:p>
        </p:txBody>
      </p:sp>
      <p:sp>
        <p:nvSpPr>
          <p:cNvPr id="6" name="TextBox 5"/>
          <p:cNvSpPr txBox="1"/>
          <p:nvPr/>
        </p:nvSpPr>
        <p:spPr>
          <a:xfrm>
            <a:off x="609600" y="1267226"/>
            <a:ext cx="563880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When computer failure such as EPIC or LIS downtime occurs, staff activate the downtime procedure</a:t>
            </a:r>
          </a:p>
          <a:p>
            <a:endParaRPr lang="en-US" sz="1600" dirty="0"/>
          </a:p>
          <a:p>
            <a:pPr marL="285750" indent="-285750">
              <a:buFont typeface="Arial" panose="020B0604020202020204" pitchFamily="34" charset="0"/>
              <a:buChar char="•"/>
            </a:pPr>
            <a:r>
              <a:rPr lang="en-US" sz="1600" dirty="0"/>
              <a:t>Downtime supplies (folders, forms, flash drive, procedures, etc.) are in a bin located at send out bench</a:t>
            </a:r>
          </a:p>
          <a:p>
            <a:endParaRPr lang="en-US" sz="1600" dirty="0"/>
          </a:p>
          <a:p>
            <a:pPr marL="285750" indent="-285750">
              <a:buFont typeface="Arial" panose="020B0604020202020204" pitchFamily="34" charset="0"/>
              <a:buChar char="•"/>
            </a:pPr>
            <a:r>
              <a:rPr lang="en-US" sz="1600" dirty="0"/>
              <a:t>Dymo downtime printers might be needed depending on the type of downtime</a:t>
            </a:r>
          </a:p>
          <a:p>
            <a:pPr marL="285750" indent="-285750">
              <a:buFont typeface="Arial" panose="020B0604020202020204" pitchFamily="34" charset="0"/>
              <a:buChar char="•"/>
            </a:pPr>
            <a:endParaRPr lang="en-US" sz="1600" dirty="0"/>
          </a:p>
        </p:txBody>
      </p:sp>
      <p:sp>
        <p:nvSpPr>
          <p:cNvPr id="7" name="TextBox 6"/>
          <p:cNvSpPr txBox="1"/>
          <p:nvPr/>
        </p:nvSpPr>
        <p:spPr>
          <a:xfrm>
            <a:off x="609600" y="3478705"/>
            <a:ext cx="4681870" cy="369332"/>
          </a:xfrm>
          <a:prstGeom prst="rect">
            <a:avLst/>
          </a:prstGeom>
          <a:noFill/>
        </p:spPr>
        <p:txBody>
          <a:bodyPr wrap="square" rtlCol="0">
            <a:spAutoFit/>
          </a:bodyPr>
          <a:lstStyle/>
          <a:p>
            <a:r>
              <a:rPr lang="en-US" b="1" dirty="0"/>
              <a:t> How to Open The Dymo printer Software</a:t>
            </a:r>
          </a:p>
        </p:txBody>
      </p:sp>
      <p:sp>
        <p:nvSpPr>
          <p:cNvPr id="9" name="TextBox 8"/>
          <p:cNvSpPr txBox="1"/>
          <p:nvPr/>
        </p:nvSpPr>
        <p:spPr>
          <a:xfrm>
            <a:off x="868325" y="4427113"/>
            <a:ext cx="5121350" cy="307777"/>
          </a:xfrm>
          <a:prstGeom prst="rect">
            <a:avLst/>
          </a:prstGeom>
          <a:noFill/>
        </p:spPr>
        <p:txBody>
          <a:bodyPr wrap="square" rtlCol="0">
            <a:spAutoFit/>
          </a:bodyPr>
          <a:lstStyle/>
          <a:p>
            <a:r>
              <a:rPr lang="en-US" sz="1400" b="1" dirty="0">
                <a:solidFill>
                  <a:srgbClr val="FF0000"/>
                </a:solidFill>
              </a:rPr>
              <a:t>Start </a:t>
            </a:r>
            <a:r>
              <a:rPr lang="en-US" sz="1400" dirty="0">
                <a:solidFill>
                  <a:schemeClr val="accent5"/>
                </a:solidFill>
              </a:rPr>
              <a:t>→ </a:t>
            </a:r>
            <a:r>
              <a:rPr lang="en-US" sz="1400" b="1" dirty="0">
                <a:solidFill>
                  <a:srgbClr val="FF0000"/>
                </a:solidFill>
              </a:rPr>
              <a:t>Computer</a:t>
            </a:r>
            <a:r>
              <a:rPr lang="en-US" sz="1400" dirty="0">
                <a:solidFill>
                  <a:schemeClr val="accent5"/>
                </a:solidFill>
              </a:rPr>
              <a:t> → </a:t>
            </a:r>
            <a:r>
              <a:rPr lang="en-US" sz="1400" b="1" dirty="0">
                <a:solidFill>
                  <a:srgbClr val="FF0000"/>
                </a:solidFill>
              </a:rPr>
              <a:t>Removable Disk (D:) </a:t>
            </a:r>
            <a:r>
              <a:rPr lang="en-US" sz="1400" dirty="0">
                <a:solidFill>
                  <a:schemeClr val="accent5"/>
                </a:solidFill>
              </a:rPr>
              <a:t>→ </a:t>
            </a:r>
            <a:r>
              <a:rPr lang="en-US" sz="1400" b="1" dirty="0">
                <a:solidFill>
                  <a:srgbClr val="FF0000"/>
                </a:solidFill>
              </a:rPr>
              <a:t>Down_Print</a:t>
            </a:r>
          </a:p>
        </p:txBody>
      </p:sp>
      <p:sp>
        <p:nvSpPr>
          <p:cNvPr id="22" name="TextBox 21"/>
          <p:cNvSpPr txBox="1"/>
          <p:nvPr/>
        </p:nvSpPr>
        <p:spPr>
          <a:xfrm>
            <a:off x="898450" y="4017904"/>
            <a:ext cx="4852598" cy="307777"/>
          </a:xfrm>
          <a:prstGeom prst="rect">
            <a:avLst/>
          </a:prstGeom>
          <a:noFill/>
        </p:spPr>
        <p:txBody>
          <a:bodyPr wrap="square" rtlCol="0">
            <a:spAutoFit/>
          </a:bodyPr>
          <a:lstStyle/>
          <a:p>
            <a:r>
              <a:rPr lang="en-US" sz="1400" b="1" dirty="0">
                <a:solidFill>
                  <a:srgbClr val="FF0000"/>
                </a:solidFill>
              </a:rPr>
              <a:t>Plug a Dymo printer flash drive into a computer </a:t>
            </a:r>
          </a:p>
        </p:txBody>
      </p:sp>
      <p:pic>
        <p:nvPicPr>
          <p:cNvPr id="3" name="Picture 2" descr="C:\Users\dandrus1\AppData\Local\Microsoft\Windows\Temporary Internet Files\Content.Outlook\BIRU9QAJ\IMG_3080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388300" y="4665103"/>
            <a:ext cx="1714500" cy="116536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7" name="Right Arrow 16"/>
          <p:cNvSpPr/>
          <p:nvPr/>
        </p:nvSpPr>
        <p:spPr>
          <a:xfrm>
            <a:off x="7162800" y="5140115"/>
            <a:ext cx="685802"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5686187" y="5016499"/>
            <a:ext cx="1570966" cy="877163"/>
            <a:chOff x="5592107" y="5525910"/>
            <a:chExt cx="1397841" cy="1157535"/>
          </a:xfrm>
        </p:grpSpPr>
        <p:sp>
          <p:nvSpPr>
            <p:cNvPr id="21" name="Rounded Rectangle 20"/>
            <p:cNvSpPr/>
            <p:nvPr/>
          </p:nvSpPr>
          <p:spPr>
            <a:xfrm>
              <a:off x="5592107" y="5525910"/>
              <a:ext cx="1340127" cy="74030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TextBox 22"/>
            <p:cNvSpPr txBox="1"/>
            <p:nvPr/>
          </p:nvSpPr>
          <p:spPr>
            <a:xfrm>
              <a:off x="5618348" y="5525910"/>
              <a:ext cx="1371600" cy="115753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Downtime supply bin  under the send out bench</a:t>
              </a:r>
            </a:p>
            <a:p>
              <a:endParaRPr lang="en-US" dirty="0"/>
            </a:p>
          </p:txBody>
        </p:sp>
      </p:grpSp>
    </p:spTree>
    <p:extLst>
      <p:ext uri="{BB962C8B-B14F-4D97-AF65-F5344CB8AC3E}">
        <p14:creationId xmlns:p14="http://schemas.microsoft.com/office/powerpoint/2010/main" val="246910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EMERGENCY: Tool Kit</a:t>
            </a:r>
            <a:endParaRPr lang="en-US" dirty="0"/>
          </a:p>
        </p:txBody>
      </p:sp>
      <p:sp>
        <p:nvSpPr>
          <p:cNvPr id="3" name="Content Placeholder 2"/>
          <p:cNvSpPr>
            <a:spLocks noGrp="1"/>
          </p:cNvSpPr>
          <p:nvPr>
            <p:ph type="subTitle" idx="13"/>
          </p:nvPr>
        </p:nvSpPr>
        <p:spPr>
          <a:xfrm>
            <a:off x="838200" y="1524000"/>
            <a:ext cx="7772400" cy="457200"/>
          </a:xfrm>
        </p:spPr>
        <p:txBody>
          <a:bodyPr/>
          <a:lstStyle/>
          <a:p>
            <a:r>
              <a:rPr lang="en-US" dirty="0"/>
              <a:t>Will provide supplies necessary in a disaster situation to employees</a:t>
            </a:r>
          </a:p>
          <a:p>
            <a:endParaRPr lang="en-US" dirty="0"/>
          </a:p>
        </p:txBody>
      </p:sp>
      <p:sp>
        <p:nvSpPr>
          <p:cNvPr id="4" name="TextBox 3"/>
          <p:cNvSpPr txBox="1"/>
          <p:nvPr/>
        </p:nvSpPr>
        <p:spPr>
          <a:xfrm>
            <a:off x="1143000" y="1981200"/>
            <a:ext cx="3886200" cy="3693319"/>
          </a:xfrm>
          <a:prstGeom prst="rect">
            <a:avLst/>
          </a:prstGeom>
          <a:noFill/>
        </p:spPr>
        <p:txBody>
          <a:bodyPr wrap="square" rtlCol="0">
            <a:spAutoFit/>
          </a:bodyPr>
          <a:lstStyle/>
          <a:p>
            <a:r>
              <a:rPr lang="en-US" dirty="0"/>
              <a:t>Kit includes:</a:t>
            </a:r>
          </a:p>
          <a:p>
            <a:pPr marL="285750" indent="-285750">
              <a:buFont typeface="Arial" panose="020B0604020202020204" pitchFamily="34" charset="0"/>
              <a:buChar char="•"/>
            </a:pPr>
            <a:r>
              <a:rPr lang="en-US" dirty="0"/>
              <a:t>Head lamps for phlebotomists</a:t>
            </a:r>
          </a:p>
          <a:p>
            <a:pPr marL="285750" indent="-285750">
              <a:buFont typeface="Arial" panose="020B0604020202020204" pitchFamily="34" charset="0"/>
              <a:buChar char="•"/>
            </a:pPr>
            <a:r>
              <a:rPr lang="en-US" dirty="0"/>
              <a:t>Emergency radio</a:t>
            </a:r>
          </a:p>
          <a:p>
            <a:pPr marL="285750" indent="-285750">
              <a:buFont typeface="Arial" panose="020B0604020202020204" pitchFamily="34" charset="0"/>
              <a:buChar char="•"/>
            </a:pPr>
            <a:r>
              <a:rPr lang="en-US" dirty="0"/>
              <a:t>Magnetic flashlights</a:t>
            </a:r>
          </a:p>
          <a:p>
            <a:pPr marL="285750" indent="-285750">
              <a:buFont typeface="Arial" panose="020B0604020202020204" pitchFamily="34" charset="0"/>
              <a:buChar char="•"/>
            </a:pPr>
            <a:r>
              <a:rPr lang="en-US" dirty="0"/>
              <a:t>Copy of FSH emergency protocols</a:t>
            </a:r>
          </a:p>
          <a:p>
            <a:pPr marL="285750" indent="-285750">
              <a:buFont typeface="Arial" panose="020B0604020202020204" pitchFamily="34" charset="0"/>
              <a:buChar char="•"/>
            </a:pPr>
            <a:r>
              <a:rPr lang="en-US" dirty="0"/>
              <a:t>Updated list of staff directory</a:t>
            </a:r>
          </a:p>
          <a:p>
            <a:pPr marL="285750" indent="-285750">
              <a:buFont typeface="Arial" panose="020B0604020202020204" pitchFamily="34" charset="0"/>
              <a:buChar char="•"/>
            </a:pPr>
            <a:r>
              <a:rPr lang="en-US" dirty="0"/>
              <a:t>Caution tape/Duct tape</a:t>
            </a:r>
          </a:p>
          <a:p>
            <a:pPr marL="285750" indent="-285750">
              <a:buFont typeface="Arial" panose="020B0604020202020204" pitchFamily="34" charset="0"/>
              <a:buChar char="•"/>
            </a:pPr>
            <a:r>
              <a:rPr lang="en-US" dirty="0"/>
              <a:t>Batteries</a:t>
            </a:r>
          </a:p>
          <a:p>
            <a:pPr marL="285750" indent="-285750">
              <a:buFont typeface="Arial" panose="020B0604020202020204" pitchFamily="34" charset="0"/>
              <a:buChar char="•"/>
            </a:pPr>
            <a:r>
              <a:rPr lang="en-US" dirty="0"/>
              <a:t>First aid Kit</a:t>
            </a:r>
          </a:p>
          <a:p>
            <a:pPr marL="285750" indent="-285750">
              <a:buFont typeface="Arial" panose="020B0604020202020204" pitchFamily="34" charset="0"/>
              <a:buChar char="•"/>
            </a:pPr>
            <a:r>
              <a:rPr lang="en-US" dirty="0"/>
              <a:t>Orange vest for evacuation</a:t>
            </a:r>
          </a:p>
          <a:p>
            <a:pPr marL="285750" indent="-285750">
              <a:buFont typeface="Arial" panose="020B0604020202020204" pitchFamily="34" charset="0"/>
              <a:buChar char="•"/>
            </a:pPr>
            <a:r>
              <a:rPr lang="en-US" dirty="0"/>
              <a:t>Drip Cloths</a:t>
            </a:r>
          </a:p>
          <a:p>
            <a:pPr marL="285750" indent="-285750">
              <a:buFont typeface="Arial" panose="020B0604020202020204" pitchFamily="34" charset="0"/>
              <a:buChar char="•"/>
            </a:pPr>
            <a:r>
              <a:rPr lang="en-US" dirty="0"/>
              <a:t>Clipboard</a:t>
            </a:r>
          </a:p>
        </p:txBody>
      </p:sp>
      <p:sp>
        <p:nvSpPr>
          <p:cNvPr id="5" name="Rounded Rectangle 4"/>
          <p:cNvSpPr/>
          <p:nvPr/>
        </p:nvSpPr>
        <p:spPr>
          <a:xfrm>
            <a:off x="971548" y="5676900"/>
            <a:ext cx="7334252"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1219200" y="5605046"/>
            <a:ext cx="7086600" cy="338554"/>
          </a:xfrm>
          <a:prstGeom prst="rect">
            <a:avLst/>
          </a:prstGeom>
          <a:noFill/>
        </p:spPr>
        <p:txBody>
          <a:bodyPr wrap="square" rtlCol="0">
            <a:spAutoFit/>
          </a:bodyPr>
          <a:lstStyle/>
          <a:p>
            <a:r>
              <a:rPr lang="en-US" sz="1600" dirty="0"/>
              <a:t>Located on the 3</a:t>
            </a:r>
            <a:r>
              <a:rPr lang="en-US" sz="1600" baseline="30000" dirty="0"/>
              <a:t>rd</a:t>
            </a:r>
            <a:r>
              <a:rPr lang="en-US" sz="1600" dirty="0"/>
              <a:t> shelf in the closet opposite the main pathology entrance</a:t>
            </a:r>
          </a:p>
        </p:txBody>
      </p:sp>
      <p:pic>
        <p:nvPicPr>
          <p:cNvPr id="2050" name="Picture 2" descr="C:\Users\dandrus1\AppData\Local\Microsoft\Windows\Temporary Internet Files\Content.Outlook\EN4L6I9C\IMG_3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232400" y="2870200"/>
            <a:ext cx="2641600" cy="1981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8" name="Right Arrow 7"/>
          <p:cNvSpPr/>
          <p:nvPr/>
        </p:nvSpPr>
        <p:spPr>
          <a:xfrm rot="10800000">
            <a:off x="6781800" y="3675459"/>
            <a:ext cx="11430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5638800" y="2145268"/>
            <a:ext cx="1939346" cy="369332"/>
          </a:xfrm>
          <a:prstGeom prst="rect">
            <a:avLst/>
          </a:prstGeom>
          <a:noFill/>
        </p:spPr>
        <p:txBody>
          <a:bodyPr wrap="square" rtlCol="0">
            <a:spAutoFit/>
          </a:bodyPr>
          <a:lstStyle/>
          <a:p>
            <a:pPr algn="ctr"/>
            <a:r>
              <a:rPr lang="en-US" b="1" dirty="0"/>
              <a:t>LOCATION:</a:t>
            </a:r>
          </a:p>
        </p:txBody>
      </p:sp>
    </p:spTree>
    <p:extLst>
      <p:ext uri="{BB962C8B-B14F-4D97-AF65-F5344CB8AC3E}">
        <p14:creationId xmlns:p14="http://schemas.microsoft.com/office/powerpoint/2010/main" val="326760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EMERGENCY: Power Lighting, Outlets &amp; Phones</a:t>
            </a:r>
          </a:p>
        </p:txBody>
      </p:sp>
      <p:pic>
        <p:nvPicPr>
          <p:cNvPr id="2050" name="Picture 2" descr="C:\Users\dandrus1\AppData\Local\Microsoft\Windows\Temporary Internet Files\Content.Outlook\VQMVJLFZ\IMG_3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89000" y="1879600"/>
            <a:ext cx="2032000" cy="1524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dandrus1\AppData\Local\Microsoft\Windows\Temporary Internet Files\Content.Outlook\VQMVJLFZ\IMG_30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64441" y="1895970"/>
            <a:ext cx="2032000" cy="147448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1219200"/>
            <a:ext cx="3238500" cy="338554"/>
          </a:xfrm>
          <a:prstGeom prst="rect">
            <a:avLst/>
          </a:prstGeom>
          <a:noFill/>
        </p:spPr>
        <p:txBody>
          <a:bodyPr wrap="square" rtlCol="0">
            <a:spAutoFit/>
          </a:bodyPr>
          <a:lstStyle/>
          <a:p>
            <a:r>
              <a:rPr lang="en-US" sz="1600" dirty="0"/>
              <a:t>Red Outlets = Emergency power</a:t>
            </a:r>
          </a:p>
        </p:txBody>
      </p:sp>
      <p:grpSp>
        <p:nvGrpSpPr>
          <p:cNvPr id="6" name="Group 5"/>
          <p:cNvGrpSpPr/>
          <p:nvPr/>
        </p:nvGrpSpPr>
        <p:grpSpPr>
          <a:xfrm>
            <a:off x="381000" y="3733800"/>
            <a:ext cx="3058486" cy="2438400"/>
            <a:chOff x="5232400" y="1357884"/>
            <a:chExt cx="3058486" cy="2438400"/>
          </a:xfrm>
        </p:grpSpPr>
        <p:pic>
          <p:nvPicPr>
            <p:cNvPr id="2052" name="Picture 4" descr="C:\Users\dandrus1\AppData\Local\Microsoft\Windows\Temporary Internet Files\Content.Outlook\VQMVJLFZ\IMG_30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978400" y="2006600"/>
              <a:ext cx="2032000" cy="1524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C:\Users\dandrus1\AppData\Local\Microsoft\Windows\Temporary Internet Files\Content.Outlook\VQMVJLFZ\IMG_30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512886" y="2006600"/>
              <a:ext cx="2032000" cy="1524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521005" y="1357884"/>
              <a:ext cx="2590800" cy="338554"/>
            </a:xfrm>
            <a:prstGeom prst="rect">
              <a:avLst/>
            </a:prstGeom>
            <a:noFill/>
          </p:spPr>
          <p:txBody>
            <a:bodyPr wrap="square" rtlCol="0">
              <a:spAutoFit/>
            </a:bodyPr>
            <a:lstStyle/>
            <a:p>
              <a:r>
                <a:rPr lang="en-US" sz="1600" dirty="0"/>
                <a:t>Red Phones in Main Lab:</a:t>
              </a:r>
            </a:p>
          </p:txBody>
        </p:sp>
        <p:sp>
          <p:nvSpPr>
            <p:cNvPr id="13" name="TextBox 12"/>
            <p:cNvSpPr txBox="1"/>
            <p:nvPr/>
          </p:nvSpPr>
          <p:spPr>
            <a:xfrm>
              <a:off x="5232400" y="3519285"/>
              <a:ext cx="121920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BLOOD BANK</a:t>
              </a:r>
            </a:p>
          </p:txBody>
        </p:sp>
        <p:sp>
          <p:nvSpPr>
            <p:cNvPr id="14" name="TextBox 13"/>
            <p:cNvSpPr txBox="1"/>
            <p:nvPr/>
          </p:nvSpPr>
          <p:spPr>
            <a:xfrm>
              <a:off x="6756400" y="3519285"/>
              <a:ext cx="669605"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CORE</a:t>
              </a:r>
            </a:p>
          </p:txBody>
        </p:sp>
      </p:grpSp>
      <p:sp>
        <p:nvSpPr>
          <p:cNvPr id="17" name="Right Arrow 16"/>
          <p:cNvSpPr/>
          <p:nvPr/>
        </p:nvSpPr>
        <p:spPr>
          <a:xfrm rot="5400000">
            <a:off x="647700" y="4446716"/>
            <a:ext cx="762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5372100" y="3206212"/>
            <a:ext cx="3238500" cy="3042188"/>
            <a:chOff x="5072368" y="2082800"/>
            <a:chExt cx="3238500" cy="3042188"/>
          </a:xfrm>
        </p:grpSpPr>
        <p:pic>
          <p:nvPicPr>
            <p:cNvPr id="2054" name="Picture 6" descr="C:\Users\dandrus1\AppData\Local\Microsoft\Windows\Temporary Internet Files\Content.Outlook\VQMVJLFZ\IMG_304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913618" y="2336800"/>
              <a:ext cx="2032000" cy="1524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5" name="Picture 7" descr="C:\Users\dandrus1\AppData\Local\Microsoft\Windows\Temporary Internet Files\Content.Outlook\VQMVJLFZ\IMG_304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6451600" y="2336800"/>
              <a:ext cx="2032000" cy="1524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072368" y="4293991"/>
              <a:ext cx="323850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Phone operation instructions found on each phone</a:t>
              </a:r>
            </a:p>
            <a:p>
              <a:pPr marL="285750" indent="-285750">
                <a:buFont typeface="Arial" panose="020B0604020202020204" pitchFamily="34" charset="0"/>
                <a:buChar char="•"/>
              </a:pPr>
              <a:r>
                <a:rPr lang="en-US" sz="1600" dirty="0"/>
                <a:t>Emergency number list</a:t>
              </a:r>
            </a:p>
          </p:txBody>
        </p:sp>
      </p:grpSp>
      <p:sp>
        <p:nvSpPr>
          <p:cNvPr id="8" name="TextBox 7"/>
          <p:cNvSpPr txBox="1"/>
          <p:nvPr/>
        </p:nvSpPr>
        <p:spPr>
          <a:xfrm>
            <a:off x="5524500" y="1542871"/>
            <a:ext cx="2952750" cy="1200329"/>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a:t>If there is a power failure, back up emergency generators will supply electricity to the lab</a:t>
            </a:r>
          </a:p>
        </p:txBody>
      </p:sp>
      <p:pic>
        <p:nvPicPr>
          <p:cNvPr id="1026" name="Picture 2" descr="C:\Users\dandrus1\AppData\Local\Microsoft\Windows\Temporary Internet Files\Content.Outlook\OYAKBLVW\IMG_355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3225207" y="4383749"/>
            <a:ext cx="2041863" cy="153139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9" name="Right Arrow 18"/>
          <p:cNvSpPr/>
          <p:nvPr/>
        </p:nvSpPr>
        <p:spPr>
          <a:xfrm rot="5400000">
            <a:off x="3929743" y="4533900"/>
            <a:ext cx="762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3480440" y="5909101"/>
            <a:ext cx="132016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t>LCT DISPATCH</a:t>
            </a:r>
          </a:p>
        </p:txBody>
      </p:sp>
    </p:spTree>
    <p:extLst>
      <p:ext uri="{BB962C8B-B14F-4D97-AF65-F5344CB8AC3E}">
        <p14:creationId xmlns:p14="http://schemas.microsoft.com/office/powerpoint/2010/main" val="136566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85800" y="1980126"/>
            <a:ext cx="7772400" cy="991674"/>
          </a:xfrm>
        </p:spPr>
        <p:txBody>
          <a:bodyPr/>
          <a:lstStyle/>
          <a:p>
            <a:r>
              <a:rPr lang="en-US" dirty="0"/>
              <a:t>Module assigned &amp; completed annually by all employees</a:t>
            </a:r>
          </a:p>
        </p:txBody>
      </p:sp>
      <p:sp>
        <p:nvSpPr>
          <p:cNvPr id="2" name="Title 1"/>
          <p:cNvSpPr>
            <a:spLocks noGrp="1"/>
          </p:cNvSpPr>
          <p:nvPr>
            <p:ph type="title"/>
          </p:nvPr>
        </p:nvSpPr>
        <p:spPr>
          <a:xfrm>
            <a:off x="685800" y="358812"/>
            <a:ext cx="8077200" cy="457200"/>
          </a:xfrm>
        </p:spPr>
        <p:txBody>
          <a:bodyPr>
            <a:noAutofit/>
          </a:bodyPr>
          <a:lstStyle/>
          <a:p>
            <a:r>
              <a:rPr lang="en-US" sz="2200" dirty="0"/>
              <a:t>CHEMICAL HYGIENE: Safety Manual &amp; Chemical Hygiene Plan</a:t>
            </a:r>
          </a:p>
        </p:txBody>
      </p:sp>
      <p:sp>
        <p:nvSpPr>
          <p:cNvPr id="6" name="Subtitle 5"/>
          <p:cNvSpPr>
            <a:spLocks noGrp="1"/>
          </p:cNvSpPr>
          <p:nvPr>
            <p:ph type="subTitle" idx="15"/>
          </p:nvPr>
        </p:nvSpPr>
        <p:spPr>
          <a:xfrm>
            <a:off x="685800" y="1524000"/>
            <a:ext cx="7772400" cy="457200"/>
          </a:xfrm>
        </p:spPr>
        <p:txBody>
          <a:bodyPr/>
          <a:lstStyle/>
          <a:p>
            <a:r>
              <a:rPr lang="en-US" dirty="0"/>
              <a:t>Documentation of contents in LMS</a:t>
            </a:r>
          </a:p>
        </p:txBody>
      </p:sp>
      <p:grpSp>
        <p:nvGrpSpPr>
          <p:cNvPr id="7" name="Group 6"/>
          <p:cNvGrpSpPr/>
          <p:nvPr/>
        </p:nvGrpSpPr>
        <p:grpSpPr>
          <a:xfrm>
            <a:off x="1589659" y="2514600"/>
            <a:ext cx="5807572" cy="3287844"/>
            <a:chOff x="1589659" y="2971800"/>
            <a:chExt cx="5807572" cy="3287844"/>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971800"/>
              <a:ext cx="2901431"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659" y="2986114"/>
              <a:ext cx="2906141" cy="327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10800000">
              <a:off x="5053907" y="5079654"/>
              <a:ext cx="508693" cy="1695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0"/>
            <p:cNvSpPr/>
            <p:nvPr/>
          </p:nvSpPr>
          <p:spPr>
            <a:xfrm rot="10800000">
              <a:off x="2300165" y="5410200"/>
              <a:ext cx="508693" cy="1695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5066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CHEMICAL HYGIENE: Eye Wash &amp; Shower</a:t>
            </a:r>
          </a:p>
        </p:txBody>
      </p:sp>
      <p:sp>
        <p:nvSpPr>
          <p:cNvPr id="24" name="Subtitle 23"/>
          <p:cNvSpPr>
            <a:spLocks noGrp="1"/>
          </p:cNvSpPr>
          <p:nvPr>
            <p:ph type="subTitle" idx="13"/>
          </p:nvPr>
        </p:nvSpPr>
        <p:spPr>
          <a:xfrm>
            <a:off x="812949" y="4419600"/>
            <a:ext cx="711051" cy="457200"/>
          </a:xfrm>
        </p:spPr>
        <p:txBody>
          <a:bodyPr/>
          <a:lstStyle/>
          <a:p>
            <a:r>
              <a:rPr lang="en-US" dirty="0"/>
              <a:t>USE: </a:t>
            </a:r>
          </a:p>
        </p:txBody>
      </p:sp>
      <p:grpSp>
        <p:nvGrpSpPr>
          <p:cNvPr id="21" name="Group 20"/>
          <p:cNvGrpSpPr/>
          <p:nvPr/>
        </p:nvGrpSpPr>
        <p:grpSpPr>
          <a:xfrm>
            <a:off x="3256822" y="1598215"/>
            <a:ext cx="5140474" cy="2592786"/>
            <a:chOff x="631676" y="2055414"/>
            <a:chExt cx="5140474" cy="2592786"/>
          </a:xfrm>
        </p:grpSpPr>
        <p:grpSp>
          <p:nvGrpSpPr>
            <p:cNvPr id="19" name="Group 18"/>
            <p:cNvGrpSpPr/>
            <p:nvPr/>
          </p:nvGrpSpPr>
          <p:grpSpPr>
            <a:xfrm>
              <a:off x="803854" y="2492016"/>
              <a:ext cx="4968296" cy="2156184"/>
              <a:chOff x="803854" y="2073198"/>
              <a:chExt cx="4968296" cy="2156184"/>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34366" y="2342686"/>
                <a:ext cx="2155902" cy="1616926"/>
              </a:xfrm>
              <a:prstGeom prst="rect">
                <a:avLst/>
              </a:prstGeom>
              <a:ln w="76200">
                <a:solidFill>
                  <a:schemeClr val="tx1"/>
                </a:solidFill>
              </a:ln>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65383" y="2322615"/>
                <a:ext cx="2156184" cy="1657350"/>
              </a:xfrm>
              <a:prstGeom prst="rect">
                <a:avLst/>
              </a:prstGeom>
              <a:ln w="76200">
                <a:solidFill>
                  <a:schemeClr val="tx1"/>
                </a:solidFill>
              </a:ln>
            </p:spPr>
          </p:pic>
        </p:grpSp>
        <p:sp>
          <p:nvSpPr>
            <p:cNvPr id="20" name="TextBox 19"/>
            <p:cNvSpPr txBox="1"/>
            <p:nvPr/>
          </p:nvSpPr>
          <p:spPr>
            <a:xfrm>
              <a:off x="631676" y="2055414"/>
              <a:ext cx="1939346" cy="369332"/>
            </a:xfrm>
            <a:prstGeom prst="rect">
              <a:avLst/>
            </a:prstGeom>
            <a:noFill/>
          </p:spPr>
          <p:txBody>
            <a:bodyPr wrap="square" rtlCol="0">
              <a:spAutoFit/>
            </a:bodyPr>
            <a:lstStyle/>
            <a:p>
              <a:pPr algn="ctr"/>
              <a:r>
                <a:rPr lang="en-US" b="1" dirty="0"/>
                <a:t>EYE WASH </a:t>
              </a:r>
            </a:p>
          </p:txBody>
        </p:sp>
      </p:grpSp>
      <p:grpSp>
        <p:nvGrpSpPr>
          <p:cNvPr id="22" name="Group 21"/>
          <p:cNvGrpSpPr/>
          <p:nvPr/>
        </p:nvGrpSpPr>
        <p:grpSpPr>
          <a:xfrm>
            <a:off x="727654" y="1371600"/>
            <a:ext cx="1939346" cy="2819400"/>
            <a:chOff x="6315684" y="1828800"/>
            <a:chExt cx="1939346" cy="281940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207547" y="2762033"/>
              <a:ext cx="2155620" cy="1616714"/>
            </a:xfrm>
            <a:prstGeom prst="rect">
              <a:avLst/>
            </a:prstGeom>
            <a:ln w="76200">
              <a:solidFill>
                <a:schemeClr val="tx1"/>
              </a:solidFill>
            </a:ln>
          </p:spPr>
        </p:pic>
        <p:sp>
          <p:nvSpPr>
            <p:cNvPr id="27" name="TextBox 26"/>
            <p:cNvSpPr txBox="1"/>
            <p:nvPr/>
          </p:nvSpPr>
          <p:spPr>
            <a:xfrm>
              <a:off x="6315684" y="1828800"/>
              <a:ext cx="1939346" cy="646331"/>
            </a:xfrm>
            <a:prstGeom prst="rect">
              <a:avLst/>
            </a:prstGeom>
            <a:noFill/>
          </p:spPr>
          <p:txBody>
            <a:bodyPr wrap="square" rtlCol="0">
              <a:spAutoFit/>
            </a:bodyPr>
            <a:lstStyle/>
            <a:p>
              <a:pPr algn="ctr"/>
              <a:r>
                <a:rPr lang="en-US" b="1" dirty="0"/>
                <a:t>SAFETY SHOWER:</a:t>
              </a:r>
            </a:p>
          </p:txBody>
        </p:sp>
      </p:grpSp>
      <p:sp>
        <p:nvSpPr>
          <p:cNvPr id="30" name="TextBox 29"/>
          <p:cNvSpPr txBox="1"/>
          <p:nvPr/>
        </p:nvSpPr>
        <p:spPr>
          <a:xfrm>
            <a:off x="888970" y="3962400"/>
            <a:ext cx="161671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t>PATHOLOGY</a:t>
            </a:r>
          </a:p>
        </p:txBody>
      </p:sp>
      <p:sp>
        <p:nvSpPr>
          <p:cNvPr id="31" name="TextBox 30"/>
          <p:cNvSpPr txBox="1"/>
          <p:nvPr/>
        </p:nvSpPr>
        <p:spPr>
          <a:xfrm>
            <a:off x="6730999" y="3962400"/>
            <a:ext cx="166629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t>PATHOLOGY</a:t>
            </a:r>
          </a:p>
        </p:txBody>
      </p:sp>
      <p:sp>
        <p:nvSpPr>
          <p:cNvPr id="35" name="TextBox 34"/>
          <p:cNvSpPr txBox="1"/>
          <p:nvPr/>
        </p:nvSpPr>
        <p:spPr>
          <a:xfrm>
            <a:off x="3393347" y="3962400"/>
            <a:ext cx="166629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t>MAIN LAB</a:t>
            </a:r>
          </a:p>
        </p:txBody>
      </p:sp>
      <p:sp>
        <p:nvSpPr>
          <p:cNvPr id="23" name="TextBox 22"/>
          <p:cNvSpPr txBox="1"/>
          <p:nvPr/>
        </p:nvSpPr>
        <p:spPr>
          <a:xfrm>
            <a:off x="3337504" y="4743271"/>
            <a:ext cx="489209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Remove covers &amp; push pedal foreword to begin stream</a:t>
            </a:r>
          </a:p>
          <a:p>
            <a:pPr marL="285750" indent="-285750">
              <a:buFont typeface="Arial" panose="020B0604020202020204" pitchFamily="34" charset="0"/>
              <a:buChar char="•"/>
            </a:pPr>
            <a:r>
              <a:rPr lang="en-US" dirty="0"/>
              <a:t>Hold eyes open to wash away chemical</a:t>
            </a:r>
          </a:p>
          <a:p>
            <a:pPr marL="285750" indent="-285750">
              <a:buFont typeface="Arial" panose="020B0604020202020204" pitchFamily="34" charset="0"/>
              <a:buChar char="•"/>
            </a:pPr>
            <a:r>
              <a:rPr lang="en-US" dirty="0"/>
              <a:t>Rinse for a minimum of 15 minutes</a:t>
            </a:r>
          </a:p>
        </p:txBody>
      </p:sp>
      <p:sp>
        <p:nvSpPr>
          <p:cNvPr id="37" name="TextBox 36"/>
          <p:cNvSpPr txBox="1"/>
          <p:nvPr/>
        </p:nvSpPr>
        <p:spPr>
          <a:xfrm>
            <a:off x="762000" y="4741871"/>
            <a:ext cx="22098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Pull triangle to release water</a:t>
            </a:r>
          </a:p>
          <a:p>
            <a:pPr marL="285750" indent="-285750">
              <a:buFont typeface="Arial" panose="020B0604020202020204" pitchFamily="34" charset="0"/>
              <a:buChar char="•"/>
            </a:pPr>
            <a:endParaRPr lang="en-US" dirty="0"/>
          </a:p>
        </p:txBody>
      </p:sp>
      <p:sp>
        <p:nvSpPr>
          <p:cNvPr id="39" name="Subtitle 23"/>
          <p:cNvSpPr txBox="1">
            <a:spLocks/>
          </p:cNvSpPr>
          <p:nvPr/>
        </p:nvSpPr>
        <p:spPr>
          <a:xfrm>
            <a:off x="3327549" y="4419600"/>
            <a:ext cx="711051" cy="457200"/>
          </a:xfrm>
          <a:prstGeom prst="rect">
            <a:avLst/>
          </a:prstGeom>
        </p:spPr>
        <p:txBody>
          <a:bodyPr vert="horz" lIns="0" tIns="0" rIns="0" bIns="0" rtlCol="0">
            <a:noAutofit/>
          </a:bodyPr>
          <a:lstStyle>
            <a:lvl1pPr marL="0" indent="0" algn="l" defTabSz="457200" rtl="0" eaLnBrk="1" latinLnBrk="0" hangingPunct="1">
              <a:spcBef>
                <a:spcPts val="1200"/>
              </a:spcBef>
              <a:buFont typeface="Arial"/>
              <a:buNone/>
              <a:defRPr sz="2000" b="0" kern="1200" spc="0">
                <a:solidFill>
                  <a:srgbClr val="808080"/>
                </a:solidFill>
                <a:latin typeface="Arial"/>
                <a:ea typeface="+mn-ea"/>
                <a:cs typeface="Arial"/>
              </a:defRPr>
            </a:lvl1pPr>
            <a:lvl2pPr marL="457200" indent="0" algn="ctr" defTabSz="457200" rtl="0" eaLnBrk="1" latinLnBrk="0" hangingPunct="1">
              <a:spcBef>
                <a:spcPts val="300"/>
              </a:spcBef>
              <a:buFontTx/>
              <a:buNone/>
              <a:defRPr sz="1400" kern="1200" normalizeH="0">
                <a:solidFill>
                  <a:schemeClr val="tx1">
                    <a:tint val="75000"/>
                  </a:schemeClr>
                </a:solidFill>
                <a:latin typeface="Arial"/>
                <a:ea typeface="+mn-ea"/>
                <a:cs typeface="Arial"/>
              </a:defRPr>
            </a:lvl2pPr>
            <a:lvl3pPr marL="914400" indent="0" algn="ctr" defTabSz="457200" rtl="0" eaLnBrk="1" latinLnBrk="0" hangingPunct="1">
              <a:spcBef>
                <a:spcPts val="900"/>
              </a:spcBef>
              <a:buFont typeface="Lucida Grande"/>
              <a:buNone/>
              <a:defRPr sz="1800" kern="1200">
                <a:solidFill>
                  <a:schemeClr val="tx1">
                    <a:tint val="75000"/>
                  </a:schemeClr>
                </a:solidFill>
                <a:latin typeface="Arial"/>
                <a:ea typeface="+mn-ea"/>
                <a:cs typeface="Arial"/>
              </a:defRPr>
            </a:lvl3pPr>
            <a:lvl4pPr marL="1371600" indent="0" algn="ctr" defTabSz="457200" rtl="0" eaLnBrk="1" latinLnBrk="0" hangingPunct="1">
              <a:spcBef>
                <a:spcPts val="300"/>
              </a:spcBef>
              <a:buFontTx/>
              <a:buNone/>
              <a:defRPr sz="1400" kern="1200">
                <a:solidFill>
                  <a:schemeClr val="tx1">
                    <a:tint val="75000"/>
                  </a:schemeClr>
                </a:solidFill>
                <a:latin typeface="Arial"/>
                <a:ea typeface="+mn-ea"/>
                <a:cs typeface="Arial"/>
              </a:defRPr>
            </a:lvl4pPr>
            <a:lvl5pPr marL="1828800" indent="0" algn="ctr" defTabSz="457200" rtl="0" eaLnBrk="1" latinLnBrk="0" hangingPunct="1">
              <a:spcBef>
                <a:spcPts val="300"/>
              </a:spcBef>
              <a:buFont typeface="Wingdings" charset="2"/>
              <a:buNone/>
              <a:defRPr sz="14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USE: </a:t>
            </a:r>
          </a:p>
        </p:txBody>
      </p:sp>
      <p:sp>
        <p:nvSpPr>
          <p:cNvPr id="4" name="TextBox 3">
            <a:extLst>
              <a:ext uri="{FF2B5EF4-FFF2-40B4-BE49-F238E27FC236}">
                <a16:creationId xmlns:a16="http://schemas.microsoft.com/office/drawing/2014/main" id="{4F8AB3C7-CA1F-4A62-98E6-45E55BFA5437}"/>
              </a:ext>
            </a:extLst>
          </p:cNvPr>
          <p:cNvSpPr txBox="1"/>
          <p:nvPr/>
        </p:nvSpPr>
        <p:spPr>
          <a:xfrm>
            <a:off x="6708048" y="1630506"/>
            <a:ext cx="1489654" cy="353943"/>
          </a:xfrm>
          <a:prstGeom prst="rect">
            <a:avLst/>
          </a:prstGeom>
          <a:noFill/>
        </p:spPr>
        <p:txBody>
          <a:bodyPr wrap="square" rtlCol="0">
            <a:spAutoFit/>
          </a:bodyPr>
          <a:lstStyle/>
          <a:p>
            <a:r>
              <a:rPr lang="en-US" sz="1700" b="1" dirty="0"/>
              <a:t>  EYE WASH</a:t>
            </a:r>
          </a:p>
        </p:txBody>
      </p:sp>
    </p:spTree>
    <p:extLst>
      <p:ext uri="{BB962C8B-B14F-4D97-AF65-F5344CB8AC3E}">
        <p14:creationId xmlns:p14="http://schemas.microsoft.com/office/powerpoint/2010/main" val="37342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CHEMICAL HYGIENE: Chemical Spill Supplies</a:t>
            </a:r>
          </a:p>
        </p:txBody>
      </p:sp>
      <p:grpSp>
        <p:nvGrpSpPr>
          <p:cNvPr id="22" name="Group 21"/>
          <p:cNvGrpSpPr/>
          <p:nvPr/>
        </p:nvGrpSpPr>
        <p:grpSpPr>
          <a:xfrm>
            <a:off x="5554766" y="1447800"/>
            <a:ext cx="2751034" cy="4546600"/>
            <a:chOff x="5783366" y="1447800"/>
            <a:chExt cx="2751034" cy="4546600"/>
          </a:xfrm>
        </p:grpSpPr>
        <p:grpSp>
          <p:nvGrpSpPr>
            <p:cNvPr id="6" name="Group 5"/>
            <p:cNvGrpSpPr/>
            <p:nvPr/>
          </p:nvGrpSpPr>
          <p:grpSpPr>
            <a:xfrm>
              <a:off x="5791200" y="1447800"/>
              <a:ext cx="1676400" cy="4546600"/>
              <a:chOff x="6572250" y="1524000"/>
              <a:chExt cx="1676400" cy="4546600"/>
            </a:xfrm>
          </p:grpSpPr>
          <p:pic>
            <p:nvPicPr>
              <p:cNvPr id="11" name="Picture 5" descr="C:\Users\dandrus1\AppData\Local\Microsoft\Windows\Temporary Internet Files\Content.Outlook\VQMVJLFZ\IMG_30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292850" y="1803400"/>
                <a:ext cx="2235200" cy="16764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2" name="Picture 6" descr="C:\Users\dandrus1\AppData\Local\Microsoft\Windows\Temporary Internet Files\Content.Outlook\VQMVJLFZ\IMG_30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292850" y="4114800"/>
                <a:ext cx="2235200" cy="16764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
          <p:nvSpPr>
            <p:cNvPr id="15" name="Right Arrow 14"/>
            <p:cNvSpPr/>
            <p:nvPr/>
          </p:nvSpPr>
          <p:spPr>
            <a:xfrm rot="10800000">
              <a:off x="6457950" y="4267199"/>
              <a:ext cx="1085850" cy="2277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Arrow 16"/>
            <p:cNvSpPr/>
            <p:nvPr/>
          </p:nvSpPr>
          <p:spPr>
            <a:xfrm rot="10800000">
              <a:off x="6843220" y="2119463"/>
              <a:ext cx="700579" cy="2277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91200" y="3392470"/>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PATHOLOGY</a:t>
              </a:r>
            </a:p>
          </p:txBody>
        </p:sp>
        <p:sp>
          <p:nvSpPr>
            <p:cNvPr id="19" name="TextBox 18"/>
            <p:cNvSpPr txBox="1"/>
            <p:nvPr/>
          </p:nvSpPr>
          <p:spPr>
            <a:xfrm>
              <a:off x="5783366" y="5686623"/>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MAIN LAB</a:t>
              </a:r>
            </a:p>
          </p:txBody>
        </p:sp>
        <p:sp>
          <p:nvSpPr>
            <p:cNvPr id="7" name="TextBox 6"/>
            <p:cNvSpPr txBox="1"/>
            <p:nvPr/>
          </p:nvSpPr>
          <p:spPr>
            <a:xfrm>
              <a:off x="7543800" y="3962400"/>
              <a:ext cx="990600" cy="830997"/>
            </a:xfrm>
            <a:prstGeom prst="rect">
              <a:avLst/>
            </a:prstGeom>
            <a:noFill/>
          </p:spPr>
          <p:txBody>
            <a:bodyPr wrap="square" rtlCol="0">
              <a:spAutoFit/>
            </a:bodyPr>
            <a:lstStyle/>
            <a:p>
              <a:pPr algn="ctr"/>
              <a:r>
                <a:rPr lang="en-US" sz="1600" dirty="0"/>
                <a:t>Near backup </a:t>
              </a:r>
              <a:r>
                <a:rPr lang="en-US" sz="1600" dirty="0" err="1"/>
                <a:t>Stago</a:t>
              </a:r>
              <a:endParaRPr lang="en-US" sz="1600" dirty="0"/>
            </a:p>
          </p:txBody>
        </p:sp>
        <p:sp>
          <p:nvSpPr>
            <p:cNvPr id="21" name="TextBox 20"/>
            <p:cNvSpPr txBox="1"/>
            <p:nvPr/>
          </p:nvSpPr>
          <p:spPr>
            <a:xfrm>
              <a:off x="7543800" y="1828800"/>
              <a:ext cx="990600" cy="830997"/>
            </a:xfrm>
            <a:prstGeom prst="rect">
              <a:avLst/>
            </a:prstGeom>
            <a:noFill/>
          </p:spPr>
          <p:txBody>
            <a:bodyPr wrap="square" rtlCol="0">
              <a:spAutoFit/>
            </a:bodyPr>
            <a:lstStyle/>
            <a:p>
              <a:pPr algn="ctr"/>
              <a:r>
                <a:rPr lang="en-US" sz="1600" dirty="0"/>
                <a:t>Near block cabinets</a:t>
              </a:r>
            </a:p>
          </p:txBody>
        </p:sp>
      </p:grpSp>
      <p:grpSp>
        <p:nvGrpSpPr>
          <p:cNvPr id="5" name="Group 4"/>
          <p:cNvGrpSpPr/>
          <p:nvPr/>
        </p:nvGrpSpPr>
        <p:grpSpPr>
          <a:xfrm>
            <a:off x="1284301" y="2666762"/>
            <a:ext cx="3211499" cy="2096936"/>
            <a:chOff x="914400" y="1524000"/>
            <a:chExt cx="3444903" cy="2249336"/>
          </a:xfrm>
        </p:grpSpPr>
        <p:pic>
          <p:nvPicPr>
            <p:cNvPr id="3074" name="Picture 2" descr="C:\Users\dandrus1\AppData\Local\Microsoft\Windows\Temporary Internet Files\Content.Outlook\VQMVJLFZ\IMG_30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91134" y="1805167"/>
              <a:ext cx="2249336" cy="168700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 name="Picture 3" descr="C:\Users\dandrus1\AppData\Local\Microsoft\Windows\Temporary Internet Files\Content.Outlook\VQMVJLFZ\IMG_30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33233" y="1805167"/>
              <a:ext cx="2249336" cy="168700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143000" y="4647962"/>
            <a:ext cx="3733800" cy="1600438"/>
          </a:xfrm>
          <a:prstGeom prst="rect">
            <a:avLst/>
          </a:prstGeom>
          <a:noFill/>
        </p:spPr>
        <p:txBody>
          <a:bodyPr wrap="square" rtlCol="0">
            <a:spAutoFit/>
          </a:bodyPr>
          <a:lstStyle/>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Kits Include: absorbent powder, goggles and scoops</a:t>
            </a:r>
          </a:p>
          <a:p>
            <a:pPr marL="285750" indent="-285750">
              <a:buFont typeface="Arial" panose="020B0604020202020204" pitchFamily="34" charset="0"/>
              <a:buChar char="•"/>
            </a:pPr>
            <a:r>
              <a:rPr lang="en-US" sz="1400" dirty="0"/>
              <a:t>Instructions are posted on the wall next to each kit</a:t>
            </a:r>
          </a:p>
          <a:p>
            <a:pPr marL="285750" indent="-285750">
              <a:buFont typeface="Arial" panose="020B0604020202020204" pitchFamily="34" charset="0"/>
              <a:buChar char="•"/>
            </a:pPr>
            <a:r>
              <a:rPr lang="en-US" sz="1400" dirty="0"/>
              <a:t>Large formalin spill kit located in pathology in formalin recycling room</a:t>
            </a:r>
          </a:p>
        </p:txBody>
      </p:sp>
      <p:grpSp>
        <p:nvGrpSpPr>
          <p:cNvPr id="20" name="Group 19"/>
          <p:cNvGrpSpPr/>
          <p:nvPr/>
        </p:nvGrpSpPr>
        <p:grpSpPr>
          <a:xfrm>
            <a:off x="990600" y="1314454"/>
            <a:ext cx="3627396" cy="1276346"/>
            <a:chOff x="792204" y="4972052"/>
            <a:chExt cx="3627396" cy="1276346"/>
          </a:xfrm>
        </p:grpSpPr>
        <p:pic>
          <p:nvPicPr>
            <p:cNvPr id="3079" name="Picture 7" descr="C:\Users\dandrus1\AppData\Local\Microsoft\Windows\Temporary Internet Files\Content.Outlook\VQMVJLFZ\IMG_307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972052"/>
              <a:ext cx="1524000" cy="1143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792204" y="5105394"/>
              <a:ext cx="1798596" cy="1143004"/>
              <a:chOff x="639753" y="4953000"/>
              <a:chExt cx="7285055" cy="637530"/>
            </a:xfrm>
          </p:grpSpPr>
          <p:sp>
            <p:nvSpPr>
              <p:cNvPr id="30" name="Rounded Rectangle 29"/>
              <p:cNvSpPr/>
              <p:nvPr/>
            </p:nvSpPr>
            <p:spPr>
              <a:xfrm>
                <a:off x="767232" y="4953000"/>
                <a:ext cx="7011867"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1" name="TextBox 30"/>
              <p:cNvSpPr txBox="1"/>
              <p:nvPr/>
            </p:nvSpPr>
            <p:spPr>
              <a:xfrm>
                <a:off x="639753" y="4972527"/>
                <a:ext cx="7285055" cy="61800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Refer to flow chart for proper spill response </a:t>
                </a:r>
              </a:p>
              <a:p>
                <a:endParaRPr lang="en-US" dirty="0"/>
              </a:p>
            </p:txBody>
          </p:sp>
        </p:grpSp>
      </p:grpSp>
    </p:spTree>
    <p:extLst>
      <p:ext uri="{BB962C8B-B14F-4D97-AF65-F5344CB8AC3E}">
        <p14:creationId xmlns:p14="http://schemas.microsoft.com/office/powerpoint/2010/main" val="326190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DEPARTMENT SAFETY</a:t>
            </a:r>
          </a:p>
        </p:txBody>
      </p:sp>
      <p:sp>
        <p:nvSpPr>
          <p:cNvPr id="3" name="Content Placeholder 2"/>
          <p:cNvSpPr>
            <a:spLocks noGrp="1"/>
          </p:cNvSpPr>
          <p:nvPr>
            <p:ph type="subTitle" idx="13"/>
          </p:nvPr>
        </p:nvSpPr>
        <p:spPr/>
        <p:txBody>
          <a:bodyPr>
            <a:normAutofit/>
          </a:bodyPr>
          <a:lstStyle/>
          <a:p>
            <a:pPr marL="0" indent="0" algn="ctr">
              <a:buNone/>
            </a:pPr>
            <a:r>
              <a:rPr lang="en-US" sz="2400" b="0" dirty="0"/>
              <a:t>Locked doors key codes </a:t>
            </a:r>
            <a:r>
              <a:rPr lang="en-US" sz="2400" dirty="0">
                <a:sym typeface="Symbol"/>
              </a:rPr>
              <a:t> 5140*</a:t>
            </a:r>
            <a:endParaRPr lang="en-US" sz="2400" dirty="0"/>
          </a:p>
          <a:p>
            <a:endParaRPr lang="en-US" dirty="0"/>
          </a:p>
          <a:p>
            <a:endParaRPr lang="en-US" dirty="0"/>
          </a:p>
          <a:p>
            <a:endParaRPr lang="en-US" dirty="0"/>
          </a:p>
          <a:p>
            <a:endParaRPr lang="en-US" dirty="0"/>
          </a:p>
          <a:p>
            <a:pPr marL="0" indent="0">
              <a:buNone/>
            </a:pPr>
            <a:endParaRPr lang="en-US" dirty="0"/>
          </a:p>
        </p:txBody>
      </p:sp>
      <p:pic>
        <p:nvPicPr>
          <p:cNvPr id="2050" name="Picture 2" descr="C:\Users\dandrus1\AppData\Local\Microsoft\Windows\Temporary Internet Files\Content.Outlook\D0Y2CFII\IMG_28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807969" y="2613025"/>
            <a:ext cx="3022600" cy="2266950"/>
          </a:xfrm>
          <a:prstGeom prst="rect">
            <a:avLst/>
          </a:prstGeom>
          <a:noFill/>
          <a:ln w="76200">
            <a:solidFill>
              <a:schemeClr val="tx1"/>
            </a:solid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52" name="Picture 4" descr="C:\Users\dandrus1\AppData\Local\Microsoft\Windows\Temporary Internet Files\Content.Outlook\D0Y2CFII\IMG_28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47800" y="2590800"/>
            <a:ext cx="3048000" cy="2286000"/>
          </a:xfrm>
          <a:prstGeom prst="rect">
            <a:avLst/>
          </a:prstGeom>
          <a:noFill/>
          <a:ln w="76200">
            <a:solidFill>
              <a:schemeClr val="tx1"/>
            </a:solid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9300" y="5344209"/>
            <a:ext cx="1905000" cy="369332"/>
          </a:xfrm>
          <a:prstGeom prst="rect">
            <a:avLst/>
          </a:prstGeom>
          <a:noFill/>
          <a:ln>
            <a:noFill/>
          </a:ln>
        </p:spPr>
        <p:txBody>
          <a:bodyPr wrap="square" rtlCol="0">
            <a:spAutoFit/>
          </a:bodyPr>
          <a:lstStyle/>
          <a:p>
            <a:pPr algn="ctr"/>
            <a:r>
              <a:rPr lang="en-US" dirty="0"/>
              <a:t>BREAK ROOM</a:t>
            </a:r>
          </a:p>
        </p:txBody>
      </p:sp>
      <p:sp>
        <p:nvSpPr>
          <p:cNvPr id="8" name="TextBox 7"/>
          <p:cNvSpPr txBox="1"/>
          <p:nvPr/>
        </p:nvSpPr>
        <p:spPr>
          <a:xfrm>
            <a:off x="4957238" y="5344209"/>
            <a:ext cx="2724062" cy="646331"/>
          </a:xfrm>
          <a:prstGeom prst="rect">
            <a:avLst/>
          </a:prstGeom>
          <a:noFill/>
          <a:ln>
            <a:noFill/>
          </a:ln>
        </p:spPr>
        <p:txBody>
          <a:bodyPr wrap="square" rtlCol="0">
            <a:spAutoFit/>
          </a:bodyPr>
          <a:lstStyle/>
          <a:p>
            <a:pPr algn="ctr"/>
            <a:r>
              <a:rPr lang="en-US" dirty="0"/>
              <a:t>PHLEBOTOMY STORE</a:t>
            </a:r>
          </a:p>
          <a:p>
            <a:pPr algn="ctr"/>
            <a:r>
              <a:rPr lang="en-US" dirty="0"/>
              <a:t> ROOM</a:t>
            </a:r>
          </a:p>
        </p:txBody>
      </p:sp>
    </p:spTree>
    <p:extLst>
      <p:ext uri="{BB962C8B-B14F-4D97-AF65-F5344CB8AC3E}">
        <p14:creationId xmlns:p14="http://schemas.microsoft.com/office/powerpoint/2010/main" val="34161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8812"/>
            <a:ext cx="8001000" cy="457200"/>
          </a:xfrm>
        </p:spPr>
        <p:txBody>
          <a:bodyPr/>
          <a:lstStyle/>
          <a:p>
            <a:r>
              <a:rPr lang="en-US" sz="3000" dirty="0"/>
              <a:t>CHEMICAL HYGIENE: Disinfectants &amp; Wipes</a:t>
            </a:r>
          </a:p>
        </p:txBody>
      </p:sp>
      <p:sp>
        <p:nvSpPr>
          <p:cNvPr id="4" name="Slide Number Placeholder 3"/>
          <p:cNvSpPr>
            <a:spLocks noGrp="1"/>
          </p:cNvSpPr>
          <p:nvPr>
            <p:ph type="sldNum" sz="quarter" idx="4"/>
          </p:nvPr>
        </p:nvSpPr>
        <p:spPr/>
        <p:txBody>
          <a:bodyPr/>
          <a:lstStyle/>
          <a:p>
            <a:fld id="{8E328891-B2BB-4542-8ABA-3B8A94256660}" type="slidenum">
              <a:rPr lang="en-US" smtClean="0"/>
              <a:pPr/>
              <a:t>30</a:t>
            </a:fld>
            <a:endParaRPr lang="en-US"/>
          </a:p>
        </p:txBody>
      </p:sp>
      <p:pic>
        <p:nvPicPr>
          <p:cNvPr id="2050" name="Picture 2" descr="C:\Users\dandrus1\AppData\Local\Microsoft\Windows\Temporary Internet Files\Content.Outlook\BIRU9QAJ\IMG_3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71939" y="2185973"/>
            <a:ext cx="2320488" cy="174036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dandrus1\AppData\Local\Microsoft\Windows\Temporary Internet Files\Content.Outlook\BIRU9QAJ\IMG_30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548639" y="2195061"/>
            <a:ext cx="2320488" cy="174036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Users\dandrus1\AppData\Local\Microsoft\Windows\Temporary Internet Files\Content.Outlook\BIRU9QAJ\IMG_309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300739" y="2185973"/>
            <a:ext cx="2320488" cy="174036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C:\Users\dandrus1\AppData\Local\Microsoft\Windows\Temporary Internet Files\Content.Outlook\BIRU9QAJ\IMG_309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356117" y="2190517"/>
            <a:ext cx="2311400" cy="174036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94399" y="3959423"/>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PATHOLOGY</a:t>
            </a:r>
          </a:p>
        </p:txBody>
      </p:sp>
      <p:sp>
        <p:nvSpPr>
          <p:cNvPr id="10" name="TextBox 9"/>
          <p:cNvSpPr txBox="1"/>
          <p:nvPr/>
        </p:nvSpPr>
        <p:spPr>
          <a:xfrm>
            <a:off x="1867365" y="3959423"/>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MAIN LAB</a:t>
            </a:r>
          </a:p>
        </p:txBody>
      </p:sp>
      <p:sp>
        <p:nvSpPr>
          <p:cNvPr id="5" name="TextBox 4"/>
          <p:cNvSpPr txBox="1"/>
          <p:nvPr/>
        </p:nvSpPr>
        <p:spPr>
          <a:xfrm>
            <a:off x="762000" y="4419600"/>
            <a:ext cx="7467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Blood spills </a:t>
            </a:r>
            <a:r>
              <a:rPr lang="en-US" dirty="0">
                <a:sym typeface="Symbol"/>
              </a:rPr>
              <a:t></a:t>
            </a:r>
            <a:r>
              <a:rPr lang="en-US" dirty="0"/>
              <a:t> spray with bleach spray and wipe up with paper towel</a:t>
            </a:r>
          </a:p>
          <a:p>
            <a:pPr marL="285750" indent="-285750">
              <a:buFont typeface="Arial" panose="020B0604020202020204" pitchFamily="34" charset="0"/>
              <a:buChar char="•"/>
            </a:pPr>
            <a:r>
              <a:rPr lang="en-US" dirty="0"/>
              <a:t>Blood drops &amp; basic cleaning </a:t>
            </a:r>
            <a:r>
              <a:rPr lang="en-US" dirty="0">
                <a:sym typeface="Symbol"/>
              </a:rPr>
              <a:t> </a:t>
            </a:r>
            <a:r>
              <a:rPr lang="en-US" dirty="0"/>
              <a:t>use purple wipes</a:t>
            </a:r>
          </a:p>
          <a:p>
            <a:endParaRPr lang="en-US" dirty="0"/>
          </a:p>
        </p:txBody>
      </p:sp>
      <p:sp>
        <p:nvSpPr>
          <p:cNvPr id="15" name="Rounded Rectangle 14"/>
          <p:cNvSpPr/>
          <p:nvPr/>
        </p:nvSpPr>
        <p:spPr>
          <a:xfrm>
            <a:off x="971548" y="5181600"/>
            <a:ext cx="7334252" cy="838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1066800" y="5257800"/>
            <a:ext cx="7467600" cy="369332"/>
          </a:xfrm>
          <a:prstGeom prst="rect">
            <a:avLst/>
          </a:prstGeom>
          <a:noFill/>
        </p:spPr>
        <p:txBody>
          <a:bodyPr wrap="square" rtlCol="0">
            <a:spAutoFit/>
          </a:bodyPr>
          <a:lstStyle/>
          <a:p>
            <a:r>
              <a:rPr lang="en-US" b="1" dirty="0"/>
              <a:t>PURPLE WIPES</a:t>
            </a:r>
            <a:r>
              <a:rPr lang="en-US" dirty="0"/>
              <a:t>: Area must be wet for 2 mins for proper disinfection</a:t>
            </a:r>
          </a:p>
        </p:txBody>
      </p:sp>
      <p:sp>
        <p:nvSpPr>
          <p:cNvPr id="13" name="TextBox 12"/>
          <p:cNvSpPr txBox="1"/>
          <p:nvPr/>
        </p:nvSpPr>
        <p:spPr>
          <a:xfrm>
            <a:off x="1066800" y="5562600"/>
            <a:ext cx="7239000" cy="369332"/>
          </a:xfrm>
          <a:prstGeom prst="rect">
            <a:avLst/>
          </a:prstGeom>
          <a:noFill/>
        </p:spPr>
        <p:txBody>
          <a:bodyPr wrap="square" rtlCol="0">
            <a:spAutoFit/>
          </a:bodyPr>
          <a:lstStyle/>
          <a:p>
            <a:r>
              <a:rPr lang="en-US" b="1" dirty="0"/>
              <a:t>BLEACH SPRAY</a:t>
            </a:r>
            <a:r>
              <a:rPr lang="en-US" dirty="0"/>
              <a:t>: Area must be wet for 1 min for proper disinfection</a:t>
            </a:r>
          </a:p>
        </p:txBody>
      </p:sp>
    </p:spTree>
    <p:extLst>
      <p:ext uri="{BB962C8B-B14F-4D97-AF65-F5344CB8AC3E}">
        <p14:creationId xmlns:p14="http://schemas.microsoft.com/office/powerpoint/2010/main" val="354227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Chemical Hygiene: Hazardous Waste </a:t>
            </a:r>
          </a:p>
        </p:txBody>
      </p:sp>
      <p:sp>
        <p:nvSpPr>
          <p:cNvPr id="7" name="Subtitle 6"/>
          <p:cNvSpPr>
            <a:spLocks noGrp="1"/>
          </p:cNvSpPr>
          <p:nvPr>
            <p:ph type="subTitle" idx="13"/>
          </p:nvPr>
        </p:nvSpPr>
        <p:spPr/>
        <p:txBody>
          <a:bodyPr/>
          <a:lstStyle/>
          <a:p>
            <a:r>
              <a:rPr lang="en-US" dirty="0"/>
              <a:t>Material with properties that make it dangerous or capable of having a harmful effect on human health or the environment</a:t>
            </a:r>
          </a:p>
          <a:p>
            <a:endParaRPr lang="en-US" dirty="0"/>
          </a:p>
        </p:txBody>
      </p:sp>
      <p:pic>
        <p:nvPicPr>
          <p:cNvPr id="14" name="Picture 3" descr="C:\Users\dandrus1\AppData\Local\Microsoft\Windows\Temporary Internet Files\Content.Outlook\73EUOSW9\IMG_3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057113" y="2639087"/>
            <a:ext cx="2824693" cy="211852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8" name="Picture 5" descr="C:\Users\dandrus1\AppData\Local\Microsoft\Windows\Temporary Internet Files\Content.Outlook\73EUOSW9\IMG_31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1" y="2667000"/>
            <a:ext cx="2946399" cy="22098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85800" y="5410200"/>
            <a:ext cx="76962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Containers must be labeled with hazardous waste sticker</a:t>
            </a:r>
          </a:p>
          <a:p>
            <a:pPr marL="285750" indent="-285750">
              <a:buFont typeface="Arial" panose="020B0604020202020204" pitchFamily="34" charset="0"/>
              <a:buChar char="•"/>
            </a:pPr>
            <a:r>
              <a:rPr lang="en-US" dirty="0"/>
              <a:t>Containers taken to waste disposal room for professional dumping</a:t>
            </a:r>
          </a:p>
        </p:txBody>
      </p:sp>
      <p:sp>
        <p:nvSpPr>
          <p:cNvPr id="25" name="TextBox 24"/>
          <p:cNvSpPr txBox="1"/>
          <p:nvPr/>
        </p:nvSpPr>
        <p:spPr>
          <a:xfrm>
            <a:off x="5410199" y="4821711"/>
            <a:ext cx="211852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LOADING DOCK</a:t>
            </a:r>
          </a:p>
        </p:txBody>
      </p:sp>
    </p:spTree>
    <p:extLst>
      <p:ext uri="{BB962C8B-B14F-4D97-AF65-F5344CB8AC3E}">
        <p14:creationId xmlns:p14="http://schemas.microsoft.com/office/powerpoint/2010/main" val="197514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Chemical Hygiene: Hazardous Waste </a:t>
            </a:r>
          </a:p>
        </p:txBody>
      </p:sp>
      <p:sp>
        <p:nvSpPr>
          <p:cNvPr id="13" name="Subtitle 12"/>
          <p:cNvSpPr>
            <a:spLocks noGrp="1"/>
          </p:cNvSpPr>
          <p:nvPr>
            <p:ph type="subTitle" idx="13"/>
          </p:nvPr>
        </p:nvSpPr>
        <p:spPr>
          <a:xfrm>
            <a:off x="685800" y="1295400"/>
            <a:ext cx="7772400" cy="457200"/>
          </a:xfrm>
        </p:spPr>
        <p:txBody>
          <a:bodyPr/>
          <a:lstStyle/>
          <a:p>
            <a:r>
              <a:rPr lang="en-US" dirty="0"/>
              <a:t>EXAMPLES:</a:t>
            </a:r>
          </a:p>
        </p:txBody>
      </p:sp>
      <p:grpSp>
        <p:nvGrpSpPr>
          <p:cNvPr id="5" name="Group 4"/>
          <p:cNvGrpSpPr/>
          <p:nvPr/>
        </p:nvGrpSpPr>
        <p:grpSpPr>
          <a:xfrm>
            <a:off x="4800600" y="1882698"/>
            <a:ext cx="3657599" cy="2384502"/>
            <a:chOff x="4800600" y="2111298"/>
            <a:chExt cx="3657599" cy="2384502"/>
          </a:xfrm>
        </p:grpSpPr>
        <p:pic>
          <p:nvPicPr>
            <p:cNvPr id="2054" name="Picture 6" descr="C:\Users\dandrus1\AppData\Local\Microsoft\Windows\Temporary Internet Files\Content.Outlook\73EUOSW9\IMG_32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502538" y="2409360"/>
              <a:ext cx="2384502" cy="178837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5" name="Picture 7" descr="C:\Users\dandrus1\AppData\Local\Microsoft\Windows\Temporary Internet Files\Content.Outlook\73EUOSW9\IMG_3121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371760" y="2409360"/>
              <a:ext cx="2384502" cy="178837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766645" y="1882698"/>
            <a:ext cx="3652955" cy="2384502"/>
            <a:chOff x="650022" y="2111298"/>
            <a:chExt cx="3652955" cy="2384502"/>
          </a:xfrm>
        </p:grpSpPr>
        <p:pic>
          <p:nvPicPr>
            <p:cNvPr id="2056" name="Picture 8" descr="C:\Users\dandrus1\AppData\Local\Microsoft\Windows\Temporary Internet Files\Content.Outlook\73EUOSW9\IMG_3205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51960" y="2409360"/>
              <a:ext cx="2384502" cy="178837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7" name="Picture 9" descr="C:\Users\dandrus1\AppData\Local\Microsoft\Windows\Temporary Internet Files\Content.Outlook\73EUOSW9\IMG_3207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216538" y="2409360"/>
              <a:ext cx="2384502" cy="178837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
        <p:nvSpPr>
          <p:cNvPr id="19" name="Right Arrow 18"/>
          <p:cNvSpPr/>
          <p:nvPr/>
        </p:nvSpPr>
        <p:spPr>
          <a:xfrm>
            <a:off x="489857" y="3733800"/>
            <a:ext cx="762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766645" y="4495800"/>
            <a:ext cx="1671755"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Methanol</a:t>
            </a:r>
          </a:p>
          <a:p>
            <a:pPr marL="285750" indent="-285750">
              <a:buFont typeface="Arial" panose="020B0604020202020204" pitchFamily="34" charset="0"/>
              <a:buChar char="•"/>
            </a:pPr>
            <a:r>
              <a:rPr lang="en-US" sz="1400" dirty="0"/>
              <a:t>Gram Stain</a:t>
            </a:r>
          </a:p>
          <a:p>
            <a:pPr marL="285750" indent="-285750">
              <a:buFont typeface="Arial" panose="020B0604020202020204" pitchFamily="34" charset="0"/>
              <a:buChar char="•"/>
            </a:pPr>
            <a:r>
              <a:rPr lang="en-US" sz="1400" dirty="0"/>
              <a:t>Sysmex Stain</a:t>
            </a:r>
          </a:p>
        </p:txBody>
      </p:sp>
      <p:sp>
        <p:nvSpPr>
          <p:cNvPr id="21" name="TextBox 20"/>
          <p:cNvSpPr txBox="1"/>
          <p:nvPr/>
        </p:nvSpPr>
        <p:spPr>
          <a:xfrm>
            <a:off x="2555023" y="4495800"/>
            <a:ext cx="1671755"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Certain Vista cartridges</a:t>
            </a:r>
          </a:p>
        </p:txBody>
      </p:sp>
      <p:sp>
        <p:nvSpPr>
          <p:cNvPr id="22" name="TextBox 21"/>
          <p:cNvSpPr txBox="1"/>
          <p:nvPr/>
        </p:nvSpPr>
        <p:spPr>
          <a:xfrm>
            <a:off x="1930399" y="3959423"/>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MAIN LAB</a:t>
            </a:r>
          </a:p>
        </p:txBody>
      </p:sp>
      <p:sp>
        <p:nvSpPr>
          <p:cNvPr id="23" name="TextBox 22"/>
          <p:cNvSpPr txBox="1"/>
          <p:nvPr/>
        </p:nvSpPr>
        <p:spPr>
          <a:xfrm>
            <a:off x="5994399" y="3959423"/>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PATHOLOGY</a:t>
            </a:r>
          </a:p>
        </p:txBody>
      </p:sp>
      <p:sp>
        <p:nvSpPr>
          <p:cNvPr id="25" name="TextBox 24"/>
          <p:cNvSpPr txBox="1"/>
          <p:nvPr/>
        </p:nvSpPr>
        <p:spPr>
          <a:xfrm>
            <a:off x="4800600" y="4495799"/>
            <a:ext cx="1671755"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Formalin</a:t>
            </a:r>
          </a:p>
          <a:p>
            <a:pPr marL="285750" indent="-285750">
              <a:buFont typeface="Arial" panose="020B0604020202020204" pitchFamily="34" charset="0"/>
              <a:buChar char="•"/>
            </a:pPr>
            <a:r>
              <a:rPr lang="en-US" sz="1400" dirty="0"/>
              <a:t>Xylene</a:t>
            </a:r>
          </a:p>
          <a:p>
            <a:pPr marL="285750" indent="-285750">
              <a:buFont typeface="Arial" panose="020B0604020202020204" pitchFamily="34" charset="0"/>
              <a:buChar char="•"/>
            </a:pPr>
            <a:r>
              <a:rPr lang="en-US" sz="1400" dirty="0"/>
              <a:t>Wright’s stain</a:t>
            </a:r>
          </a:p>
          <a:p>
            <a:pPr marL="285750" indent="-285750">
              <a:buFont typeface="Arial" panose="020B0604020202020204" pitchFamily="34" charset="0"/>
              <a:buChar char="•"/>
            </a:pPr>
            <a:r>
              <a:rPr lang="en-US" sz="1400" dirty="0"/>
              <a:t>Methanol</a:t>
            </a:r>
          </a:p>
          <a:p>
            <a:pPr marL="285750" indent="-285750">
              <a:buFont typeface="Arial" panose="020B0604020202020204" pitchFamily="34" charset="0"/>
              <a:buChar char="•"/>
            </a:pPr>
            <a:endParaRPr lang="en-US" sz="1400" dirty="0"/>
          </a:p>
        </p:txBody>
      </p:sp>
      <p:sp>
        <p:nvSpPr>
          <p:cNvPr id="32" name="TextBox 31"/>
          <p:cNvSpPr txBox="1"/>
          <p:nvPr/>
        </p:nvSpPr>
        <p:spPr>
          <a:xfrm>
            <a:off x="6705600" y="4495800"/>
            <a:ext cx="1671755"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Left over tissue containing formalin in morgue</a:t>
            </a:r>
          </a:p>
        </p:txBody>
      </p:sp>
      <p:grpSp>
        <p:nvGrpSpPr>
          <p:cNvPr id="15" name="Group 14"/>
          <p:cNvGrpSpPr/>
          <p:nvPr/>
        </p:nvGrpSpPr>
        <p:grpSpPr>
          <a:xfrm>
            <a:off x="895348" y="5562600"/>
            <a:ext cx="7334252" cy="533400"/>
            <a:chOff x="971548" y="5181600"/>
            <a:chExt cx="7334252" cy="533400"/>
          </a:xfrm>
        </p:grpSpPr>
        <p:sp>
          <p:nvSpPr>
            <p:cNvPr id="33" name="Rounded Rectangle 32"/>
            <p:cNvSpPr/>
            <p:nvPr/>
          </p:nvSpPr>
          <p:spPr>
            <a:xfrm>
              <a:off x="971548" y="5181600"/>
              <a:ext cx="7334252"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4" name="TextBox 33"/>
            <p:cNvSpPr txBox="1"/>
            <p:nvPr/>
          </p:nvSpPr>
          <p:spPr>
            <a:xfrm>
              <a:off x="1143000" y="5257800"/>
              <a:ext cx="7086600" cy="338554"/>
            </a:xfrm>
            <a:prstGeom prst="rect">
              <a:avLst/>
            </a:prstGeom>
            <a:noFill/>
          </p:spPr>
          <p:txBody>
            <a:bodyPr wrap="square" rtlCol="0">
              <a:spAutoFit/>
            </a:bodyPr>
            <a:lstStyle/>
            <a:p>
              <a:r>
                <a:rPr lang="en-US" sz="1600" dirty="0"/>
                <a:t>These materials cannot be thrown in biohazard trash or put down the drain!</a:t>
              </a:r>
            </a:p>
          </p:txBody>
        </p:sp>
      </p:grpSp>
    </p:spTree>
    <p:extLst>
      <p:ext uri="{BB962C8B-B14F-4D97-AF65-F5344CB8AC3E}">
        <p14:creationId xmlns:p14="http://schemas.microsoft.com/office/powerpoint/2010/main" val="308242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Chemical Hygiene: Dry Ice &amp; Liquid Nitrogen</a:t>
            </a:r>
          </a:p>
        </p:txBody>
      </p:sp>
      <p:sp>
        <p:nvSpPr>
          <p:cNvPr id="5" name="Content Placeholder 4"/>
          <p:cNvSpPr>
            <a:spLocks noGrp="1"/>
          </p:cNvSpPr>
          <p:nvPr>
            <p:ph type="subTitle" idx="13"/>
          </p:nvPr>
        </p:nvSpPr>
        <p:spPr>
          <a:xfrm>
            <a:off x="685800" y="1524000"/>
            <a:ext cx="7772400" cy="457200"/>
          </a:xfrm>
        </p:spPr>
        <p:txBody>
          <a:bodyPr/>
          <a:lstStyle/>
          <a:p>
            <a:r>
              <a:rPr lang="en-US" dirty="0"/>
              <a:t>Only Blood Bank</a:t>
            </a:r>
          </a:p>
        </p:txBody>
      </p:sp>
      <p:pic>
        <p:nvPicPr>
          <p:cNvPr id="1026" name="Picture 2" descr="C:\Users\dandrus1\AppData\Local\Microsoft\Windows\Temporary Internet Files\Content.Outlook\26EQ50GD\IMG_32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78324" y="2244725"/>
            <a:ext cx="4140200" cy="31051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7" name="Right Arrow 6"/>
          <p:cNvSpPr/>
          <p:nvPr/>
        </p:nvSpPr>
        <p:spPr>
          <a:xfrm>
            <a:off x="4572000" y="4724400"/>
            <a:ext cx="1200151"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715000" y="5562600"/>
            <a:ext cx="14732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BLOOD BANK</a:t>
            </a:r>
          </a:p>
        </p:txBody>
      </p:sp>
      <p:grpSp>
        <p:nvGrpSpPr>
          <p:cNvPr id="9" name="Group 8"/>
          <p:cNvGrpSpPr/>
          <p:nvPr/>
        </p:nvGrpSpPr>
        <p:grpSpPr>
          <a:xfrm>
            <a:off x="1143000" y="3505195"/>
            <a:ext cx="2914652" cy="688302"/>
            <a:chOff x="895348" y="5334000"/>
            <a:chExt cx="2914652" cy="457200"/>
          </a:xfrm>
        </p:grpSpPr>
        <p:sp>
          <p:nvSpPr>
            <p:cNvPr id="11" name="Rounded Rectangle 10"/>
            <p:cNvSpPr/>
            <p:nvPr/>
          </p:nvSpPr>
          <p:spPr>
            <a:xfrm>
              <a:off x="895348" y="5334000"/>
              <a:ext cx="2914652"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1395302" y="5345668"/>
              <a:ext cx="1967205" cy="429321"/>
            </a:xfrm>
            <a:prstGeom prst="rect">
              <a:avLst/>
            </a:prstGeom>
          </p:spPr>
          <p:txBody>
            <a:bodyPr wrap="none">
              <a:spAutoFit/>
            </a:bodyPr>
            <a:lstStyle/>
            <a:p>
              <a:pPr algn="ctr"/>
              <a:r>
                <a:rPr lang="en-US" dirty="0"/>
                <a:t>Do not touch with</a:t>
              </a:r>
            </a:p>
            <a:p>
              <a:pPr algn="ctr"/>
              <a:r>
                <a:rPr lang="en-US" dirty="0"/>
                <a:t>bare hands!</a:t>
              </a:r>
            </a:p>
          </p:txBody>
        </p:sp>
      </p:grpSp>
      <p:sp>
        <p:nvSpPr>
          <p:cNvPr id="14" name="Content Placeholder 4"/>
          <p:cNvSpPr txBox="1">
            <a:spLocks/>
          </p:cNvSpPr>
          <p:nvPr/>
        </p:nvSpPr>
        <p:spPr>
          <a:xfrm>
            <a:off x="762000" y="4580317"/>
            <a:ext cx="3810000" cy="906083"/>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Boxes of dry ice stored and picked up from here by Memorial Blood Center </a:t>
            </a:r>
          </a:p>
        </p:txBody>
      </p:sp>
      <p:sp>
        <p:nvSpPr>
          <p:cNvPr id="15" name="Content Placeholder 4"/>
          <p:cNvSpPr txBox="1">
            <a:spLocks/>
          </p:cNvSpPr>
          <p:nvPr/>
        </p:nvSpPr>
        <p:spPr>
          <a:xfrm>
            <a:off x="762000" y="2362200"/>
            <a:ext cx="3810000" cy="906083"/>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Plasma delivered with dry ice from Memorial Blood Center</a:t>
            </a:r>
          </a:p>
        </p:txBody>
      </p:sp>
    </p:spTree>
    <p:extLst>
      <p:ext uri="{BB962C8B-B14F-4D97-AF65-F5344CB8AC3E}">
        <p14:creationId xmlns:p14="http://schemas.microsoft.com/office/powerpoint/2010/main" val="80971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WASTE DISPOSAL: Biohazard (Red Bags)</a:t>
            </a:r>
          </a:p>
        </p:txBody>
      </p:sp>
      <p:sp>
        <p:nvSpPr>
          <p:cNvPr id="5" name="Subtitle 4"/>
          <p:cNvSpPr>
            <a:spLocks noGrp="1"/>
          </p:cNvSpPr>
          <p:nvPr>
            <p:ph type="subTitle" idx="13"/>
          </p:nvPr>
        </p:nvSpPr>
        <p:spPr/>
        <p:txBody>
          <a:bodyPr/>
          <a:lstStyle/>
          <a:p>
            <a:r>
              <a:rPr lang="en-US" dirty="0"/>
              <a:t>What constitutes biohazard waste?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2225369"/>
              </p:ext>
            </p:extLst>
          </p:nvPr>
        </p:nvGraphicFramePr>
        <p:xfrm>
          <a:off x="990600" y="1371600"/>
          <a:ext cx="7772400" cy="4116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4236710572"/>
              </p:ext>
            </p:extLst>
          </p:nvPr>
        </p:nvGraphicFramePr>
        <p:xfrm>
          <a:off x="990600" y="3656013"/>
          <a:ext cx="7772400" cy="41163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1981200" y="6428601"/>
            <a:ext cx="487680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t>Fairview pays for biohazard waste, we can help to control our costs!</a:t>
            </a:r>
          </a:p>
        </p:txBody>
      </p:sp>
      <p:sp>
        <p:nvSpPr>
          <p:cNvPr id="3" name="TextBox 2"/>
          <p:cNvSpPr txBox="1"/>
          <p:nvPr/>
        </p:nvSpPr>
        <p:spPr>
          <a:xfrm rot="16200000">
            <a:off x="-279232" y="2235369"/>
            <a:ext cx="2133600" cy="1015663"/>
          </a:xfrm>
          <a:prstGeom prst="rect">
            <a:avLst/>
          </a:prstGeom>
          <a:noFill/>
        </p:spPr>
        <p:txBody>
          <a:bodyPr wrap="square" rtlCol="0">
            <a:spAutoFit/>
          </a:bodyPr>
          <a:lstStyle/>
          <a:p>
            <a:r>
              <a:rPr lang="en-US" sz="6000" dirty="0">
                <a:latin typeface="Arial Black" panose="020B0A04020102020204" pitchFamily="34" charset="0"/>
              </a:rPr>
              <a:t>YES</a:t>
            </a:r>
          </a:p>
        </p:txBody>
      </p:sp>
      <p:sp>
        <p:nvSpPr>
          <p:cNvPr id="10" name="TextBox 9"/>
          <p:cNvSpPr txBox="1"/>
          <p:nvPr/>
        </p:nvSpPr>
        <p:spPr>
          <a:xfrm rot="16200000">
            <a:off x="-50632" y="4445169"/>
            <a:ext cx="1676400" cy="1015663"/>
          </a:xfrm>
          <a:prstGeom prst="rect">
            <a:avLst/>
          </a:prstGeom>
          <a:noFill/>
        </p:spPr>
        <p:txBody>
          <a:bodyPr wrap="square" rtlCol="0">
            <a:spAutoFit/>
          </a:bodyPr>
          <a:lstStyle/>
          <a:p>
            <a:r>
              <a:rPr lang="en-US" sz="6000" dirty="0">
                <a:latin typeface="Arial Black" panose="020B0A04020102020204" pitchFamily="34" charset="0"/>
              </a:rPr>
              <a:t>NO</a:t>
            </a:r>
          </a:p>
        </p:txBody>
      </p:sp>
    </p:spTree>
    <p:extLst>
      <p:ext uri="{BB962C8B-B14F-4D97-AF65-F5344CB8AC3E}">
        <p14:creationId xmlns:p14="http://schemas.microsoft.com/office/powerpoint/2010/main" val="125933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WASTE DISPOSAL: Shredding Containers</a:t>
            </a:r>
          </a:p>
        </p:txBody>
      </p:sp>
      <p:sp>
        <p:nvSpPr>
          <p:cNvPr id="4" name="Subtitle 3"/>
          <p:cNvSpPr>
            <a:spLocks noGrp="1"/>
          </p:cNvSpPr>
          <p:nvPr>
            <p:ph type="subTitle" idx="13"/>
          </p:nvPr>
        </p:nvSpPr>
        <p:spPr>
          <a:xfrm>
            <a:off x="685800" y="1447800"/>
            <a:ext cx="7772400" cy="457200"/>
          </a:xfrm>
        </p:spPr>
        <p:txBody>
          <a:bodyPr/>
          <a:lstStyle/>
          <a:p>
            <a:r>
              <a:rPr lang="en-US" dirty="0"/>
              <a:t>Any paper or label with patient identifiers goes into these bins</a:t>
            </a:r>
          </a:p>
        </p:txBody>
      </p:sp>
      <p:pic>
        <p:nvPicPr>
          <p:cNvPr id="2053" name="Picture 5" descr="C:\Users\dandrus1\AppData\Local\Microsoft\Windows\Temporary Internet Files\Content.Outlook\26EQ50GD\IMG_32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898301" y="24450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C:\Users\dandrus1\AppData\Local\Microsoft\Windows\Temporary Internet Files\Content.Outlook\26EQ50GD\IMG_32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898301" y="44262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5" name="Picture 7" descr="C:\Users\dandrus1\AppData\Local\Microsoft\Windows\Temporary Internet Files\Content.Outlook\26EQ50GD\IMG_325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3650901" y="44262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C:\Users\dandrus1\AppData\Local\Microsoft\Windows\Temporary Internet Files\Content.Outlook\26EQ50GD\IMG_325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3650901" y="24450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7" name="Picture 9" descr="C:\Users\dandrus1\AppData\Local\Microsoft\Windows\Temporary Internet Files\Content.Outlook\26EQ50GD\IMG_325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5403501" y="44262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8" name="Picture 10" descr="C:\Users\dandrus1\AppData\Local\Microsoft\Windows\Temporary Internet Files\Content.Outlook\26EQ50GD\IMG_325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flipV="1">
            <a:off x="5403501" y="24450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4" name="Picture 2" descr="C:\Users\dandrus1\AppData\Local\Microsoft\Windows\Temporary Internet Files\Content.Outlook\26EQ50GD\IMG_326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V="1">
            <a:off x="7156101" y="35118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5" name="Picture 3" descr="C:\Users\dandrus1\AppData\Local\Microsoft\Windows\Temporary Internet Files\Content.Outlook\26EQ50GD\IMG_326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flipV="1">
            <a:off x="174889" y="44262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6" name="Picture 4" descr="C:\Users\dandrus1\AppData\Local\Microsoft\Windows\Temporary Internet Files\Content.Outlook\26EQ50GD\IMG_326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flipV="1">
            <a:off x="174888" y="24450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638800" y="3959423"/>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PATHOLOGY</a:t>
            </a:r>
          </a:p>
        </p:txBody>
      </p:sp>
      <p:sp>
        <p:nvSpPr>
          <p:cNvPr id="19" name="TextBox 18"/>
          <p:cNvSpPr txBox="1"/>
          <p:nvPr/>
        </p:nvSpPr>
        <p:spPr>
          <a:xfrm>
            <a:off x="3886200" y="5791200"/>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CUBICAL</a:t>
            </a:r>
          </a:p>
        </p:txBody>
      </p:sp>
      <p:sp>
        <p:nvSpPr>
          <p:cNvPr id="20" name="TextBox 19"/>
          <p:cNvSpPr txBox="1"/>
          <p:nvPr/>
        </p:nvSpPr>
        <p:spPr>
          <a:xfrm>
            <a:off x="3883404" y="3820923"/>
            <a:ext cx="1411796"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t>MPR ROOM</a:t>
            </a:r>
          </a:p>
        </p:txBody>
      </p:sp>
      <p:sp>
        <p:nvSpPr>
          <p:cNvPr id="21" name="TextBox 20"/>
          <p:cNvSpPr txBox="1"/>
          <p:nvPr/>
        </p:nvSpPr>
        <p:spPr>
          <a:xfrm>
            <a:off x="2133600" y="5812172"/>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KITS BENCH</a:t>
            </a:r>
          </a:p>
        </p:txBody>
      </p:sp>
      <p:sp>
        <p:nvSpPr>
          <p:cNvPr id="22" name="TextBox 21"/>
          <p:cNvSpPr txBox="1"/>
          <p:nvPr/>
        </p:nvSpPr>
        <p:spPr>
          <a:xfrm>
            <a:off x="2133600" y="3805534"/>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MANUAL</a:t>
            </a:r>
          </a:p>
        </p:txBody>
      </p:sp>
      <p:sp>
        <p:nvSpPr>
          <p:cNvPr id="23" name="TextBox 22"/>
          <p:cNvSpPr txBox="1"/>
          <p:nvPr/>
        </p:nvSpPr>
        <p:spPr>
          <a:xfrm>
            <a:off x="417004" y="3959423"/>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BLOOD BANK</a:t>
            </a:r>
          </a:p>
        </p:txBody>
      </p:sp>
      <p:sp>
        <p:nvSpPr>
          <p:cNvPr id="24" name="TextBox 23"/>
          <p:cNvSpPr txBox="1"/>
          <p:nvPr/>
        </p:nvSpPr>
        <p:spPr>
          <a:xfrm>
            <a:off x="7391400" y="4851217"/>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LUCS x 2</a:t>
            </a:r>
          </a:p>
        </p:txBody>
      </p:sp>
      <p:sp>
        <p:nvSpPr>
          <p:cNvPr id="25" name="Right Arrow 24"/>
          <p:cNvSpPr/>
          <p:nvPr/>
        </p:nvSpPr>
        <p:spPr>
          <a:xfrm rot="5400000">
            <a:off x="7819569" y="3229430"/>
            <a:ext cx="104866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103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 DISPOSAL: Batteries</a:t>
            </a:r>
          </a:p>
        </p:txBody>
      </p:sp>
      <p:sp>
        <p:nvSpPr>
          <p:cNvPr id="7" name="Subtitle 6"/>
          <p:cNvSpPr>
            <a:spLocks noGrp="1"/>
          </p:cNvSpPr>
          <p:nvPr>
            <p:ph type="subTitle" idx="13"/>
          </p:nvPr>
        </p:nvSpPr>
        <p:spPr>
          <a:xfrm>
            <a:off x="685800" y="1524000"/>
            <a:ext cx="7772400" cy="457200"/>
          </a:xfrm>
        </p:spPr>
        <p:txBody>
          <a:bodyPr/>
          <a:lstStyle/>
          <a:p>
            <a:r>
              <a:rPr lang="en-US" dirty="0"/>
              <a:t>Batteries used in the lab are all disposable in the regular trash except for rechargeable batteries</a:t>
            </a:r>
          </a:p>
        </p:txBody>
      </p:sp>
      <p:sp>
        <p:nvSpPr>
          <p:cNvPr id="4" name="Slide Number Placeholder 3"/>
          <p:cNvSpPr>
            <a:spLocks noGrp="1"/>
          </p:cNvSpPr>
          <p:nvPr>
            <p:ph type="sldNum" sz="quarter" idx="4"/>
          </p:nvPr>
        </p:nvSpPr>
        <p:spPr/>
        <p:txBody>
          <a:bodyPr/>
          <a:lstStyle/>
          <a:p>
            <a:fld id="{8E328891-B2BB-4542-8ABA-3B8A94256660}" type="slidenum">
              <a:rPr lang="en-US" smtClean="0"/>
              <a:pPr/>
              <a:t>36</a:t>
            </a:fld>
            <a:endParaRPr lang="en-US"/>
          </a:p>
        </p:txBody>
      </p:sp>
      <p:graphicFrame>
        <p:nvGraphicFramePr>
          <p:cNvPr id="5" name="Diagram 4"/>
          <p:cNvGraphicFramePr/>
          <p:nvPr>
            <p:extLst>
              <p:ext uri="{D42A27DB-BD31-4B8C-83A1-F6EECF244321}">
                <p14:modId xmlns:p14="http://schemas.microsoft.com/office/powerpoint/2010/main" val="3636037532"/>
              </p:ext>
            </p:extLst>
          </p:nvPr>
        </p:nvGraphicFramePr>
        <p:xfrm>
          <a:off x="-152400" y="2387600"/>
          <a:ext cx="5334000" cy="355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704753042"/>
              </p:ext>
            </p:extLst>
          </p:nvPr>
        </p:nvGraphicFramePr>
        <p:xfrm>
          <a:off x="3886200" y="2438400"/>
          <a:ext cx="5219700" cy="347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7014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TRAINING</a:t>
            </a:r>
          </a:p>
        </p:txBody>
      </p:sp>
      <p:sp>
        <p:nvSpPr>
          <p:cNvPr id="4" name="Subtitle 3"/>
          <p:cNvSpPr>
            <a:spLocks noGrp="1"/>
          </p:cNvSpPr>
          <p:nvPr>
            <p:ph type="subTitle" idx="13"/>
          </p:nvPr>
        </p:nvSpPr>
        <p:spPr/>
        <p:txBody>
          <a:bodyPr/>
          <a:lstStyle/>
          <a:p>
            <a:r>
              <a:rPr lang="en-US" dirty="0"/>
              <a:t>Pathology</a:t>
            </a:r>
          </a:p>
        </p:txBody>
      </p:sp>
      <p:pic>
        <p:nvPicPr>
          <p:cNvPr id="1026" name="Picture 2" descr="C:\Users\dandrus1\AppData\Local\Microsoft\Windows\Temporary Internet Files\Content.Outlook\26EQ50GD\IMG_3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178300" y="2984500"/>
            <a:ext cx="3149600" cy="2362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dandrus1\AppData\Local\Microsoft\Windows\Temporary Internet Files\Content.Outlook\26EQ50GD\IMG_32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11299" y="2984500"/>
            <a:ext cx="3149600" cy="2362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1828800"/>
            <a:ext cx="53340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Radiation seeds come in breast tissue from OR</a:t>
            </a:r>
          </a:p>
          <a:p>
            <a:pPr marL="285750" indent="-285750">
              <a:buFont typeface="Arial" panose="020B0604020202020204" pitchFamily="34" charset="0"/>
              <a:buChar char="•"/>
            </a:pPr>
            <a:r>
              <a:rPr lang="en-US" dirty="0"/>
              <a:t>Annual training in LMS</a:t>
            </a:r>
          </a:p>
        </p:txBody>
      </p:sp>
      <p:sp>
        <p:nvSpPr>
          <p:cNvPr id="6" name="TextBox 5"/>
          <p:cNvSpPr txBox="1"/>
          <p:nvPr/>
        </p:nvSpPr>
        <p:spPr>
          <a:xfrm>
            <a:off x="0" y="3364468"/>
            <a:ext cx="1828800" cy="738664"/>
          </a:xfrm>
          <a:prstGeom prst="rect">
            <a:avLst/>
          </a:prstGeom>
          <a:noFill/>
        </p:spPr>
        <p:txBody>
          <a:bodyPr wrap="square" rtlCol="0">
            <a:spAutoFit/>
          </a:bodyPr>
          <a:lstStyle/>
          <a:p>
            <a:pPr algn="r"/>
            <a:r>
              <a:rPr lang="en-US" sz="1400" dirty="0"/>
              <a:t>Geiger counter detects radioactive seed in tissue</a:t>
            </a:r>
          </a:p>
        </p:txBody>
      </p:sp>
      <p:sp>
        <p:nvSpPr>
          <p:cNvPr id="10" name="Bent-Up Arrow 9"/>
          <p:cNvSpPr/>
          <p:nvPr/>
        </p:nvSpPr>
        <p:spPr>
          <a:xfrm rot="5400000">
            <a:off x="1249718" y="4103132"/>
            <a:ext cx="689295" cy="773668"/>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017391" y="3396269"/>
            <a:ext cx="1828800" cy="1169551"/>
          </a:xfrm>
          <a:prstGeom prst="rect">
            <a:avLst/>
          </a:prstGeom>
          <a:noFill/>
        </p:spPr>
        <p:txBody>
          <a:bodyPr wrap="square" rtlCol="0">
            <a:spAutoFit/>
          </a:bodyPr>
          <a:lstStyle/>
          <a:p>
            <a:r>
              <a:rPr lang="en-US" sz="1400" dirty="0"/>
              <a:t>Lead storage container protects workers from radiation after seed removal</a:t>
            </a:r>
          </a:p>
        </p:txBody>
      </p:sp>
      <p:grpSp>
        <p:nvGrpSpPr>
          <p:cNvPr id="3" name="Group 2"/>
          <p:cNvGrpSpPr/>
          <p:nvPr/>
        </p:nvGrpSpPr>
        <p:grpSpPr>
          <a:xfrm>
            <a:off x="6275863" y="1524000"/>
            <a:ext cx="2304077" cy="580018"/>
            <a:chOff x="6248400" y="1524000"/>
            <a:chExt cx="2304077" cy="580018"/>
          </a:xfrm>
        </p:grpSpPr>
        <p:sp>
          <p:nvSpPr>
            <p:cNvPr id="15" name="Rounded Rectangle 14"/>
            <p:cNvSpPr/>
            <p:nvPr/>
          </p:nvSpPr>
          <p:spPr>
            <a:xfrm>
              <a:off x="6248400" y="1524000"/>
              <a:ext cx="2304077" cy="5800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6488492" y="1600200"/>
              <a:ext cx="1872629" cy="461665"/>
            </a:xfrm>
            <a:prstGeom prst="rect">
              <a:avLst/>
            </a:prstGeom>
          </p:spPr>
          <p:txBody>
            <a:bodyPr wrap="none">
              <a:spAutoFit/>
            </a:bodyPr>
            <a:lstStyle/>
            <a:p>
              <a:pPr algn="ctr"/>
              <a:r>
                <a:rPr lang="en-US" sz="1200" dirty="0"/>
                <a:t>LCT also get training </a:t>
              </a:r>
            </a:p>
            <a:p>
              <a:pPr algn="ctr"/>
              <a:r>
                <a:rPr lang="en-US" sz="1200" dirty="0"/>
                <a:t>entering radiation rooms</a:t>
              </a:r>
            </a:p>
          </p:txBody>
        </p:sp>
      </p:grpSp>
    </p:spTree>
    <p:extLst>
      <p:ext uri="{BB962C8B-B14F-4D97-AF65-F5344CB8AC3E}">
        <p14:creationId xmlns:p14="http://schemas.microsoft.com/office/powerpoint/2010/main" val="298465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END</a:t>
            </a:r>
          </a:p>
        </p:txBody>
      </p:sp>
      <p:sp>
        <p:nvSpPr>
          <p:cNvPr id="4" name="Slide Number Placeholder 3"/>
          <p:cNvSpPr>
            <a:spLocks noGrp="1"/>
          </p:cNvSpPr>
          <p:nvPr>
            <p:ph type="sldNum" sz="quarter" idx="4"/>
          </p:nvPr>
        </p:nvSpPr>
        <p:spPr/>
        <p:txBody>
          <a:bodyPr/>
          <a:lstStyle/>
          <a:p>
            <a:fld id="{8E328891-B2BB-4542-8ABA-3B8A94256660}" type="slidenum">
              <a:rPr lang="en-US" smtClean="0"/>
              <a:pPr/>
              <a:t>38</a:t>
            </a:fld>
            <a:endParaRPr lang="en-US"/>
          </a:p>
        </p:txBody>
      </p:sp>
      <p:sp>
        <p:nvSpPr>
          <p:cNvPr id="5" name="Subtitle 4"/>
          <p:cNvSpPr>
            <a:spLocks noGrp="1"/>
          </p:cNvSpPr>
          <p:nvPr>
            <p:ph type="subTitle" idx="13"/>
          </p:nvPr>
        </p:nvSpPr>
        <p:spPr/>
        <p:txBody>
          <a:bodyPr/>
          <a:lstStyle/>
          <a:p>
            <a:pPr algn="ctr"/>
            <a:r>
              <a:rPr lang="en-US" dirty="0"/>
              <a:t>Thank you! You have completed this training.</a:t>
            </a:r>
          </a:p>
        </p:txBody>
      </p:sp>
    </p:spTree>
    <p:extLst>
      <p:ext uri="{BB962C8B-B14F-4D97-AF65-F5344CB8AC3E}">
        <p14:creationId xmlns:p14="http://schemas.microsoft.com/office/powerpoint/2010/main" val="7080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Safety</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977058005"/>
              </p:ext>
            </p:extLst>
          </p:nvPr>
        </p:nvGraphicFramePr>
        <p:xfrm>
          <a:off x="762000" y="17526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38200" y="1447800"/>
            <a:ext cx="8077200" cy="1015663"/>
          </a:xfrm>
          <a:prstGeom prst="rect">
            <a:avLst/>
          </a:prstGeom>
          <a:noFill/>
        </p:spPr>
        <p:txBody>
          <a:bodyPr wrap="square" rtlCol="0">
            <a:spAutoFit/>
          </a:bodyPr>
          <a:lstStyle/>
          <a:p>
            <a:r>
              <a:rPr lang="en-US" dirty="0"/>
              <a:t>Cords and outlets should </a:t>
            </a:r>
            <a:r>
              <a:rPr lang="en-US" sz="6000" b="1" dirty="0">
                <a:solidFill>
                  <a:srgbClr val="FF0000"/>
                </a:solidFill>
              </a:rPr>
              <a:t>NOT</a:t>
            </a:r>
            <a:r>
              <a:rPr lang="en-US" dirty="0">
                <a:solidFill>
                  <a:srgbClr val="FF0000"/>
                </a:solidFill>
              </a:rPr>
              <a:t> </a:t>
            </a:r>
            <a:r>
              <a:rPr lang="en-US" dirty="0"/>
              <a:t>be in the following conditions:</a:t>
            </a:r>
          </a:p>
        </p:txBody>
      </p:sp>
    </p:spTree>
    <p:extLst>
      <p:ext uri="{BB962C8B-B14F-4D97-AF65-F5344CB8AC3E}">
        <p14:creationId xmlns:p14="http://schemas.microsoft.com/office/powerpoint/2010/main" val="271786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ERGONOMIC BEST PRACTICE</a:t>
            </a:r>
          </a:p>
        </p:txBody>
      </p:sp>
      <p:sp>
        <p:nvSpPr>
          <p:cNvPr id="4" name="Content Placeholder 3"/>
          <p:cNvSpPr>
            <a:spLocks noGrp="1"/>
          </p:cNvSpPr>
          <p:nvPr>
            <p:ph sz="half" idx="4294967295"/>
          </p:nvPr>
        </p:nvSpPr>
        <p:spPr>
          <a:xfrm>
            <a:off x="5105400" y="1600200"/>
            <a:ext cx="4038600" cy="4525963"/>
          </a:xfrm>
        </p:spPr>
        <p:txBody>
          <a:bodyPr/>
          <a:lstStyle/>
          <a:p>
            <a:r>
              <a:rPr lang="en-US" sz="2400" dirty="0"/>
              <a:t>Lifting technique</a:t>
            </a:r>
          </a:p>
          <a:p>
            <a:pPr marL="0" indent="0">
              <a:buNone/>
            </a:pPr>
            <a:endParaRPr lang="en-US" sz="2400" dirty="0"/>
          </a:p>
        </p:txBody>
      </p:sp>
      <p:pic>
        <p:nvPicPr>
          <p:cNvPr id="4100" name="Picture 4" descr="Image result for ergonomics"/>
          <p:cNvPicPr>
            <a:picLocks noChangeAspect="1" noChangeArrowheads="1"/>
          </p:cNvPicPr>
          <p:nvPr/>
        </p:nvPicPr>
        <p:blipFill rotWithShape="1">
          <a:blip r:embed="rId2">
            <a:extLst>
              <a:ext uri="{28A0092B-C50C-407E-A947-70E740481C1C}">
                <a14:useLocalDpi xmlns:a14="http://schemas.microsoft.com/office/drawing/2010/main" val="0"/>
              </a:ext>
            </a:extLst>
          </a:blip>
          <a:srcRect t="8219" b="19431"/>
          <a:stretch/>
        </p:blipFill>
        <p:spPr bwMode="auto">
          <a:xfrm>
            <a:off x="685800" y="3341615"/>
            <a:ext cx="3810000" cy="183998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22638"/>
          <a:stretch/>
        </p:blipFill>
        <p:spPr bwMode="auto">
          <a:xfrm>
            <a:off x="5088700" y="3352800"/>
            <a:ext cx="2988500" cy="178825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5269468"/>
            <a:ext cx="1524000" cy="338554"/>
          </a:xfrm>
          <a:prstGeom prst="rect">
            <a:avLst/>
          </a:prstGeom>
          <a:noFill/>
        </p:spPr>
        <p:txBody>
          <a:bodyPr wrap="square" rtlCol="0">
            <a:spAutoFit/>
          </a:bodyPr>
          <a:lstStyle/>
          <a:p>
            <a:r>
              <a:rPr lang="en-US" sz="1600" dirty="0">
                <a:solidFill>
                  <a:srgbClr val="00B050"/>
                </a:solidFill>
              </a:rPr>
              <a:t>CORRECT</a:t>
            </a:r>
          </a:p>
        </p:txBody>
      </p:sp>
      <p:sp>
        <p:nvSpPr>
          <p:cNvPr id="10" name="TextBox 9"/>
          <p:cNvSpPr txBox="1"/>
          <p:nvPr/>
        </p:nvSpPr>
        <p:spPr>
          <a:xfrm>
            <a:off x="4953000" y="5257800"/>
            <a:ext cx="1600200" cy="338554"/>
          </a:xfrm>
          <a:prstGeom prst="rect">
            <a:avLst/>
          </a:prstGeom>
          <a:noFill/>
        </p:spPr>
        <p:txBody>
          <a:bodyPr wrap="square" rtlCol="0">
            <a:spAutoFit/>
          </a:bodyPr>
          <a:lstStyle/>
          <a:p>
            <a:r>
              <a:rPr lang="en-US" sz="1600" dirty="0">
                <a:solidFill>
                  <a:srgbClr val="00B050"/>
                </a:solidFill>
              </a:rPr>
              <a:t>CORRECT</a:t>
            </a:r>
          </a:p>
        </p:txBody>
      </p:sp>
      <p:sp>
        <p:nvSpPr>
          <p:cNvPr id="11" name="Content Placeholder 2"/>
          <p:cNvSpPr txBox="1">
            <a:spLocks/>
          </p:cNvSpPr>
          <p:nvPr/>
        </p:nvSpPr>
        <p:spPr>
          <a:xfrm>
            <a:off x="457200" y="1600200"/>
            <a:ext cx="4038600" cy="4525963"/>
          </a:xfrm>
          <a:prstGeom prst="rect">
            <a:avLst/>
          </a:prstGeom>
        </p:spPr>
        <p:txBody>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a:t>Adjust screen heights</a:t>
            </a:r>
          </a:p>
          <a:p>
            <a:r>
              <a:rPr lang="en-US" sz="2400"/>
              <a:t>Sitting posture</a:t>
            </a:r>
            <a:endParaRPr lang="en-US" sz="2400" dirty="0"/>
          </a:p>
        </p:txBody>
      </p:sp>
    </p:spTree>
    <p:extLst>
      <p:ext uri="{BB962C8B-B14F-4D97-AF65-F5344CB8AC3E}">
        <p14:creationId xmlns:p14="http://schemas.microsoft.com/office/powerpoint/2010/main" val="326322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OVERHEAD CODES FOR LAB</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320981827"/>
              </p:ext>
            </p:extLst>
          </p:nvPr>
        </p:nvGraphicFramePr>
        <p:xfrm>
          <a:off x="685800" y="1447800"/>
          <a:ext cx="7772400" cy="239776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r>
                        <a:rPr lang="en-US" dirty="0"/>
                        <a:t>System Emergency</a:t>
                      </a:r>
                      <a:r>
                        <a:rPr lang="en-US" baseline="0" dirty="0"/>
                        <a:t> Codes</a:t>
                      </a:r>
                      <a:endParaRPr lang="en-US" dirty="0"/>
                    </a:p>
                  </a:txBody>
                  <a:tcPr/>
                </a:tc>
                <a:tc>
                  <a:txBody>
                    <a:bodyPr/>
                    <a:lstStyle/>
                    <a:p>
                      <a:r>
                        <a:rPr lang="en-US" dirty="0"/>
                        <a:t>Action</a:t>
                      </a:r>
                    </a:p>
                  </a:txBody>
                  <a:tcPr/>
                </a:tc>
                <a:extLst>
                  <a:ext uri="{0D108BD9-81ED-4DB2-BD59-A6C34878D82A}">
                    <a16:rowId xmlns:a16="http://schemas.microsoft.com/office/drawing/2014/main" val="10000"/>
                  </a:ext>
                </a:extLst>
              </a:tr>
              <a:tr h="1112520">
                <a:tc>
                  <a:txBody>
                    <a:bodyPr/>
                    <a:lstStyle/>
                    <a:p>
                      <a:r>
                        <a:rPr lang="en-US" dirty="0"/>
                        <a:t>Blue</a:t>
                      </a:r>
                    </a:p>
                    <a:p>
                      <a:r>
                        <a:rPr lang="en-US" dirty="0"/>
                        <a:t>Stroke</a:t>
                      </a:r>
                    </a:p>
                    <a:p>
                      <a:r>
                        <a:rPr lang="en-US" dirty="0"/>
                        <a:t>C-Section</a:t>
                      </a:r>
                    </a:p>
                  </a:txBody>
                  <a:tcPr/>
                </a:tc>
                <a:tc>
                  <a:txBody>
                    <a:bodyPr/>
                    <a:lstStyle/>
                    <a:p>
                      <a:endParaRPr lang="en-US" dirty="0"/>
                    </a:p>
                    <a:p>
                      <a:r>
                        <a:rPr lang="en-US" baseline="0" dirty="0"/>
                        <a:t>LCT sent to draw blood</a:t>
                      </a:r>
                      <a:endParaRPr lang="en-US" dirty="0"/>
                    </a:p>
                  </a:txBody>
                  <a:tcPr/>
                </a:tc>
                <a:extLst>
                  <a:ext uri="{0D108BD9-81ED-4DB2-BD59-A6C34878D82A}">
                    <a16:rowId xmlns:a16="http://schemas.microsoft.com/office/drawing/2014/main" val="10001"/>
                  </a:ext>
                </a:extLst>
              </a:tr>
              <a:tr h="370840">
                <a:tc>
                  <a:txBody>
                    <a:bodyPr/>
                    <a:lstStyle/>
                    <a:p>
                      <a:r>
                        <a:rPr lang="en-US" dirty="0"/>
                        <a:t>Full Trauma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Blood Bank prepares two</a:t>
                      </a:r>
                      <a:r>
                        <a:rPr lang="en-US" baseline="0" dirty="0"/>
                        <a:t> O</a:t>
                      </a:r>
                      <a:r>
                        <a:rPr lang="en-US" baseline="0" dirty="0">
                          <a:sym typeface="Symbol"/>
                        </a:rPr>
                        <a:t> </a:t>
                      </a:r>
                      <a:r>
                        <a:rPr lang="en-US" baseline="0" dirty="0" err="1">
                          <a:sym typeface="Symbol"/>
                        </a:rPr>
                        <a:t>Neg</a:t>
                      </a:r>
                      <a:r>
                        <a:rPr lang="en-US" baseline="0" dirty="0"/>
                        <a:t> packed cells in Igloo, LCT brings Igloo to ED</a:t>
                      </a:r>
                      <a:endParaRPr lang="en-US"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4572000" y="4623462"/>
            <a:ext cx="3276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Reference badge cards for all System Emergency code descriptions</a:t>
            </a:r>
          </a:p>
        </p:txBody>
      </p:sp>
      <p:pic>
        <p:nvPicPr>
          <p:cNvPr id="5124" name="Picture 4" descr="C:\Users\dandrus1\AppData\Local\Microsoft\Windows\Temporary Internet Files\Content.Outlook\CQQNJRNM\IMG_28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14400" y="4541473"/>
            <a:ext cx="1828800" cy="13716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5125" name="Picture 5" descr="C:\Users\dandrus1\AppData\Local\Microsoft\Windows\Temporary Internet Files\Content.Outlook\CQQNJRNM\IMG_2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90800" y="4521200"/>
            <a:ext cx="1828800" cy="13716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1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EMPLOYEE HEALTH SCREENING</a:t>
            </a:r>
          </a:p>
        </p:txBody>
      </p:sp>
      <p:grpSp>
        <p:nvGrpSpPr>
          <p:cNvPr id="26" name="Group 25"/>
          <p:cNvGrpSpPr/>
          <p:nvPr/>
        </p:nvGrpSpPr>
        <p:grpSpPr>
          <a:xfrm>
            <a:off x="2335634" y="2074137"/>
            <a:ext cx="4598566" cy="3564663"/>
            <a:chOff x="2107034" y="1781154"/>
            <a:chExt cx="4598566" cy="3564663"/>
          </a:xfrm>
        </p:grpSpPr>
        <p:grpSp>
          <p:nvGrpSpPr>
            <p:cNvPr id="25" name="Group 24"/>
            <p:cNvGrpSpPr/>
            <p:nvPr/>
          </p:nvGrpSpPr>
          <p:grpSpPr>
            <a:xfrm>
              <a:off x="2107034" y="1781154"/>
              <a:ext cx="4598566" cy="3552846"/>
              <a:chOff x="2107034" y="1781154"/>
              <a:chExt cx="4598566" cy="3552846"/>
            </a:xfrm>
          </p:grpSpPr>
          <p:grpSp>
            <p:nvGrpSpPr>
              <p:cNvPr id="16" name="Group 15"/>
              <p:cNvGrpSpPr/>
              <p:nvPr/>
            </p:nvGrpSpPr>
            <p:grpSpPr>
              <a:xfrm>
                <a:off x="2286000" y="2395478"/>
                <a:ext cx="4419600" cy="2938522"/>
                <a:chOff x="1905000" y="1752600"/>
                <a:chExt cx="4419600" cy="2938522"/>
              </a:xfrm>
            </p:grpSpPr>
            <p:sp>
              <p:nvSpPr>
                <p:cNvPr id="7" name="TextBox 6"/>
                <p:cNvSpPr txBox="1"/>
                <p:nvPr/>
              </p:nvSpPr>
              <p:spPr>
                <a:xfrm>
                  <a:off x="3200400" y="1828800"/>
                  <a:ext cx="3124200" cy="2862322"/>
                </a:xfrm>
                <a:prstGeom prst="rect">
                  <a:avLst/>
                </a:prstGeom>
                <a:noFill/>
              </p:spPr>
              <p:txBody>
                <a:bodyPr wrap="square" rtlCol="0">
                  <a:spAutoFit/>
                </a:bodyPr>
                <a:lstStyle/>
                <a:p>
                  <a:r>
                    <a:rPr lang="en-US" dirty="0"/>
                    <a:t>IMMUNIZATIONS</a:t>
                  </a:r>
                </a:p>
                <a:p>
                  <a:endParaRPr lang="en-US" dirty="0"/>
                </a:p>
                <a:p>
                  <a:endParaRPr lang="en-US" dirty="0"/>
                </a:p>
                <a:p>
                  <a:r>
                    <a:rPr lang="en-US" dirty="0"/>
                    <a:t>HEPATITIS VACCINE</a:t>
                  </a:r>
                </a:p>
                <a:p>
                  <a:endParaRPr lang="en-US" dirty="0"/>
                </a:p>
                <a:p>
                  <a:endParaRPr lang="en-US" dirty="0"/>
                </a:p>
                <a:p>
                  <a:r>
                    <a:rPr lang="en-US" dirty="0"/>
                    <a:t>COLOR BLINDNESS</a:t>
                  </a:r>
                </a:p>
                <a:p>
                  <a:endParaRPr lang="en-US" dirty="0"/>
                </a:p>
                <a:p>
                  <a:endParaRPr lang="en-US" dirty="0"/>
                </a:p>
                <a:p>
                  <a:r>
                    <a:rPr lang="en-US" dirty="0"/>
                    <a:t>MANTAOUX</a:t>
                  </a:r>
                </a:p>
              </p:txBody>
            </p:sp>
            <p:sp>
              <p:nvSpPr>
                <p:cNvPr id="8" name="Rectangle 7"/>
                <p:cNvSpPr/>
                <p:nvPr/>
              </p:nvSpPr>
              <p:spPr>
                <a:xfrm>
                  <a:off x="2590800" y="17526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90800" y="25908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590450" y="34290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590800" y="42672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920379" y="17526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920379" y="25908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20379" y="34290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05000" y="42672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2107034" y="1781154"/>
                <a:ext cx="769689" cy="369332"/>
              </a:xfrm>
              <a:prstGeom prst="rect">
                <a:avLst/>
              </a:prstGeom>
              <a:noFill/>
            </p:spPr>
            <p:txBody>
              <a:bodyPr wrap="square" rtlCol="0">
                <a:spAutoFit/>
              </a:bodyPr>
              <a:lstStyle/>
              <a:p>
                <a:pPr algn="ctr"/>
                <a:r>
                  <a:rPr lang="en-US" b="1" dirty="0"/>
                  <a:t>YES</a:t>
                </a:r>
              </a:p>
            </p:txBody>
          </p:sp>
          <p:sp>
            <p:nvSpPr>
              <p:cNvPr id="18" name="TextBox 17"/>
              <p:cNvSpPr txBox="1"/>
              <p:nvPr/>
            </p:nvSpPr>
            <p:spPr>
              <a:xfrm>
                <a:off x="2895600" y="1781154"/>
                <a:ext cx="595622" cy="369332"/>
              </a:xfrm>
              <a:prstGeom prst="rect">
                <a:avLst/>
              </a:prstGeom>
              <a:noFill/>
            </p:spPr>
            <p:txBody>
              <a:bodyPr wrap="square" rtlCol="0">
                <a:spAutoFit/>
              </a:bodyPr>
              <a:lstStyle/>
              <a:p>
                <a:pPr algn="ctr"/>
                <a:r>
                  <a:rPr lang="en-US" b="1" dirty="0"/>
                  <a:t>NO</a:t>
                </a:r>
              </a:p>
            </p:txBody>
          </p:sp>
        </p:grpSp>
        <p:sp>
          <p:nvSpPr>
            <p:cNvPr id="20" name="Multiply 19"/>
            <p:cNvSpPr/>
            <p:nvPr/>
          </p:nvSpPr>
          <p:spPr>
            <a:xfrm>
              <a:off x="2263279" y="2362200"/>
              <a:ext cx="457200" cy="490478"/>
            </a:xfrm>
            <a:prstGeom prst="mathMultiply">
              <a:avLst/>
            </a:prstGeom>
            <a:solidFill>
              <a:srgbClr val="FF0000"/>
            </a:solidFill>
            <a:ln>
              <a:solidFill>
                <a:srgbClr val="FF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Multiply 20"/>
            <p:cNvSpPr/>
            <p:nvPr/>
          </p:nvSpPr>
          <p:spPr>
            <a:xfrm>
              <a:off x="2263278" y="3178939"/>
              <a:ext cx="457200" cy="490478"/>
            </a:xfrm>
            <a:prstGeom prst="mathMultiply">
              <a:avLst/>
            </a:prstGeom>
            <a:solidFill>
              <a:srgbClr val="FF0000"/>
            </a:solidFill>
            <a:ln>
              <a:solidFill>
                <a:srgbClr val="FF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Multiply 22"/>
            <p:cNvSpPr/>
            <p:nvPr/>
          </p:nvSpPr>
          <p:spPr>
            <a:xfrm>
              <a:off x="2262579" y="4855339"/>
              <a:ext cx="457200" cy="490478"/>
            </a:xfrm>
            <a:prstGeom prst="mathMultiply">
              <a:avLst/>
            </a:prstGeom>
            <a:solidFill>
              <a:srgbClr val="FF0000"/>
            </a:solidFill>
            <a:ln>
              <a:solidFill>
                <a:srgbClr val="FF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TextBox 23"/>
          <p:cNvSpPr txBox="1"/>
          <p:nvPr/>
        </p:nvSpPr>
        <p:spPr>
          <a:xfrm>
            <a:off x="1066800" y="1459468"/>
            <a:ext cx="7086600" cy="369332"/>
          </a:xfrm>
          <a:prstGeom prst="rect">
            <a:avLst/>
          </a:prstGeom>
          <a:noFill/>
        </p:spPr>
        <p:txBody>
          <a:bodyPr wrap="square" rtlCol="0">
            <a:spAutoFit/>
          </a:bodyPr>
          <a:lstStyle/>
          <a:p>
            <a:pPr algn="ctr"/>
            <a:r>
              <a:rPr lang="en-US" dirty="0"/>
              <a:t>Must be completed by Employee Occupational Health Services</a:t>
            </a:r>
          </a:p>
        </p:txBody>
      </p:sp>
      <p:sp>
        <p:nvSpPr>
          <p:cNvPr id="32" name="Bent Arrow 31"/>
          <p:cNvSpPr/>
          <p:nvPr/>
        </p:nvSpPr>
        <p:spPr>
          <a:xfrm rot="10800000" flipH="1">
            <a:off x="1295400" y="4114800"/>
            <a:ext cx="1005979" cy="631061"/>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685800" y="3468469"/>
            <a:ext cx="1447800" cy="646331"/>
          </a:xfrm>
          <a:prstGeom prst="rect">
            <a:avLst/>
          </a:prstGeom>
          <a:noFill/>
        </p:spPr>
        <p:txBody>
          <a:bodyPr wrap="square" rtlCol="0">
            <a:spAutoFit/>
          </a:bodyPr>
          <a:lstStyle/>
          <a:p>
            <a:pPr algn="ctr"/>
            <a:r>
              <a:rPr lang="en-US" dirty="0"/>
              <a:t>Job Dependent</a:t>
            </a:r>
          </a:p>
        </p:txBody>
      </p:sp>
    </p:spTree>
    <p:extLst>
      <p:ext uri="{BB962C8B-B14F-4D97-AF65-F5344CB8AC3E}">
        <p14:creationId xmlns:p14="http://schemas.microsoft.com/office/powerpoint/2010/main" val="62962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HYGEINE</a:t>
            </a:r>
          </a:p>
        </p:txBody>
      </p:sp>
      <p:sp>
        <p:nvSpPr>
          <p:cNvPr id="3" name="Content Placeholder 2"/>
          <p:cNvSpPr>
            <a:spLocks noGrp="1"/>
          </p:cNvSpPr>
          <p:nvPr>
            <p:ph type="subTitle" idx="13"/>
          </p:nvPr>
        </p:nvSpPr>
        <p:spPr>
          <a:xfrm>
            <a:off x="685800" y="1066800"/>
            <a:ext cx="7772400" cy="457200"/>
          </a:xfrm>
        </p:spPr>
        <p:txBody>
          <a:bodyPr/>
          <a:lstStyle/>
          <a:p>
            <a:pPr marL="0" indent="0">
              <a:buNone/>
            </a:pPr>
            <a:r>
              <a:rPr lang="en-US" dirty="0"/>
              <a:t>	</a:t>
            </a:r>
          </a:p>
          <a:p>
            <a:r>
              <a:rPr lang="en-US" dirty="0"/>
              <a:t>When?</a:t>
            </a:r>
          </a:p>
          <a:p>
            <a:pPr marL="0" indent="0">
              <a:buNone/>
            </a:pPr>
            <a:r>
              <a:rPr lang="en-US" dirty="0"/>
              <a:t>		After removing gloves</a:t>
            </a:r>
          </a:p>
          <a:p>
            <a:pPr marL="0" indent="0">
              <a:buNone/>
            </a:pPr>
            <a:r>
              <a:rPr lang="en-US" dirty="0"/>
              <a:t>		Before leaving the lab</a:t>
            </a:r>
          </a:p>
          <a:p>
            <a:pPr marL="0" indent="0">
              <a:buNone/>
            </a:pPr>
            <a:r>
              <a:rPr lang="en-US" dirty="0"/>
              <a:t>		Between patients</a:t>
            </a:r>
          </a:p>
          <a:p>
            <a:r>
              <a:rPr lang="en-US" dirty="0"/>
              <a:t>How?</a:t>
            </a:r>
          </a:p>
          <a:p>
            <a:pPr marL="0" indent="0">
              <a:buNone/>
            </a:pPr>
            <a:r>
              <a:rPr lang="en-US" dirty="0"/>
              <a:t>		Foam sanitizer</a:t>
            </a:r>
          </a:p>
          <a:p>
            <a:pPr marL="0" indent="0">
              <a:buNone/>
            </a:pPr>
            <a:r>
              <a:rPr lang="en-US" dirty="0"/>
              <a:t>		Soap &amp; water</a:t>
            </a:r>
          </a:p>
          <a:p>
            <a:pPr marL="0" indent="0">
              <a:buNone/>
            </a:pPr>
            <a:r>
              <a:rPr lang="en-US" dirty="0"/>
              <a:t>Isolation Rooms: washing with soap &amp; water is required</a:t>
            </a:r>
          </a:p>
        </p:txBody>
      </p:sp>
      <p:grpSp>
        <p:nvGrpSpPr>
          <p:cNvPr id="6" name="Group 5"/>
          <p:cNvGrpSpPr/>
          <p:nvPr/>
        </p:nvGrpSpPr>
        <p:grpSpPr>
          <a:xfrm>
            <a:off x="761997" y="5486400"/>
            <a:ext cx="7620003" cy="722531"/>
            <a:chOff x="639745" y="4953000"/>
            <a:chExt cx="7285055" cy="722531"/>
          </a:xfrm>
        </p:grpSpPr>
        <p:sp>
          <p:nvSpPr>
            <p:cNvPr id="5" name="Rounded Rectangle 4"/>
            <p:cNvSpPr/>
            <p:nvPr/>
          </p:nvSpPr>
          <p:spPr>
            <a:xfrm>
              <a:off x="767232" y="4953000"/>
              <a:ext cx="7011865"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p:cNvSpPr txBox="1"/>
            <p:nvPr/>
          </p:nvSpPr>
          <p:spPr>
            <a:xfrm>
              <a:off x="639745" y="5029200"/>
              <a:ext cx="7285055"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t>REMEMBER TO NEVER TOUCH YOUR FACE WEARING GLOVES!</a:t>
              </a:r>
            </a:p>
            <a:p>
              <a:endParaRPr lang="en-US" dirty="0"/>
            </a:p>
          </p:txBody>
        </p:sp>
      </p:grpSp>
      <p:pic>
        <p:nvPicPr>
          <p:cNvPr id="1026" name="Picture 2" descr="Image result for hand washing missed ar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05000"/>
            <a:ext cx="3600450" cy="24003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22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a:t>PERSONAL PROTECTIVE EQUIPMENT (PPE)</a:t>
            </a:r>
          </a:p>
        </p:txBody>
      </p:sp>
      <p:pic>
        <p:nvPicPr>
          <p:cNvPr id="2050" name="Picture 2" descr="C:\Users\dandrus1\AppData\Local\Microsoft\Windows\Temporary Internet Files\Content.Outlook\HPWWOUA3\IMG_2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98181" y="1930400"/>
            <a:ext cx="2032001" cy="152400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dandrus1\AppData\Local\Microsoft\Windows\Temporary Internet Files\Content.Outlook\HPWWOUA3\IMG_29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827231" y="1897556"/>
            <a:ext cx="2032001" cy="152400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C:\Users\dandrus1\AppData\Local\Microsoft\Windows\Temporary Internet Files\Content.Outlook\HPWWOUA3\IMG_29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327400" y="4160843"/>
            <a:ext cx="2032001" cy="152400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Right Arrow 4"/>
          <p:cNvSpPr/>
          <p:nvPr/>
        </p:nvSpPr>
        <p:spPr>
          <a:xfrm rot="10800000">
            <a:off x="1905000" y="2895600"/>
            <a:ext cx="762000" cy="228600"/>
          </a:xfrm>
          <a:prstGeom prst="rightArrow">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800000">
            <a:off x="1905000" y="2133601"/>
            <a:ext cx="762000" cy="228600"/>
          </a:xfrm>
          <a:prstGeom prst="rightArrow">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667000" y="2057400"/>
            <a:ext cx="1676401" cy="523220"/>
          </a:xfrm>
          <a:prstGeom prst="rect">
            <a:avLst/>
          </a:prstGeom>
          <a:noFill/>
        </p:spPr>
        <p:txBody>
          <a:bodyPr wrap="square" rtlCol="0">
            <a:spAutoFit/>
          </a:bodyPr>
          <a:lstStyle/>
          <a:p>
            <a:r>
              <a:rPr lang="en-US" sz="1400" dirty="0"/>
              <a:t>NITRILE GLOVES &amp; LINERS </a:t>
            </a:r>
          </a:p>
        </p:txBody>
      </p:sp>
      <p:sp>
        <p:nvSpPr>
          <p:cNvPr id="12" name="TextBox 11"/>
          <p:cNvSpPr txBox="1"/>
          <p:nvPr/>
        </p:nvSpPr>
        <p:spPr>
          <a:xfrm>
            <a:off x="2667000" y="2862591"/>
            <a:ext cx="1676401" cy="307777"/>
          </a:xfrm>
          <a:prstGeom prst="rect">
            <a:avLst/>
          </a:prstGeom>
          <a:noFill/>
        </p:spPr>
        <p:txBody>
          <a:bodyPr wrap="square" rtlCol="0">
            <a:spAutoFit/>
          </a:bodyPr>
          <a:lstStyle/>
          <a:p>
            <a:r>
              <a:rPr lang="en-US" sz="1400" dirty="0"/>
              <a:t>LAB COATS</a:t>
            </a:r>
          </a:p>
        </p:txBody>
      </p:sp>
      <p:sp>
        <p:nvSpPr>
          <p:cNvPr id="13" name="TextBox 12"/>
          <p:cNvSpPr txBox="1"/>
          <p:nvPr/>
        </p:nvSpPr>
        <p:spPr>
          <a:xfrm>
            <a:off x="5375350" y="5189848"/>
            <a:ext cx="2260601" cy="815608"/>
          </a:xfrm>
          <a:prstGeom prst="rect">
            <a:avLst/>
          </a:prstGeom>
          <a:noFill/>
        </p:spPr>
        <p:txBody>
          <a:bodyPr wrap="square" rtlCol="0">
            <a:spAutoFit/>
          </a:bodyPr>
          <a:lstStyle/>
          <a:p>
            <a:r>
              <a:rPr lang="en-US" sz="1100" dirty="0"/>
              <a:t>BOTTOM STORAGE SHELF: </a:t>
            </a:r>
          </a:p>
          <a:p>
            <a:r>
              <a:rPr lang="en-US" sz="1100" dirty="0"/>
              <a:t>Glasses, masks, aprons, protective sleeves</a:t>
            </a:r>
          </a:p>
          <a:p>
            <a:endParaRPr lang="en-US" sz="1400" dirty="0"/>
          </a:p>
        </p:txBody>
      </p:sp>
      <p:sp>
        <p:nvSpPr>
          <p:cNvPr id="14" name="TextBox 13"/>
          <p:cNvSpPr txBox="1"/>
          <p:nvPr/>
        </p:nvSpPr>
        <p:spPr>
          <a:xfrm>
            <a:off x="3339804" y="5403036"/>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PATHOLOGY</a:t>
            </a:r>
          </a:p>
        </p:txBody>
      </p:sp>
      <p:sp>
        <p:nvSpPr>
          <p:cNvPr id="18" name="Right Arrow 17"/>
          <p:cNvSpPr/>
          <p:nvPr/>
        </p:nvSpPr>
        <p:spPr>
          <a:xfrm rot="10800000">
            <a:off x="7049386" y="2133601"/>
            <a:ext cx="762000" cy="228600"/>
          </a:xfrm>
          <a:prstGeom prst="rightArrow">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830879" y="2100591"/>
            <a:ext cx="1574803" cy="523220"/>
          </a:xfrm>
          <a:prstGeom prst="rect">
            <a:avLst/>
          </a:prstGeom>
          <a:noFill/>
        </p:spPr>
        <p:txBody>
          <a:bodyPr wrap="square" rtlCol="0">
            <a:spAutoFit/>
          </a:bodyPr>
          <a:lstStyle/>
          <a:p>
            <a:r>
              <a:rPr lang="en-US" sz="1400" dirty="0"/>
              <a:t>FACE </a:t>
            </a:r>
          </a:p>
          <a:p>
            <a:r>
              <a:rPr lang="en-US" sz="1400" dirty="0"/>
              <a:t>SHIELDS</a:t>
            </a:r>
          </a:p>
        </p:txBody>
      </p:sp>
      <p:sp>
        <p:nvSpPr>
          <p:cNvPr id="22" name="TextBox 21"/>
          <p:cNvSpPr txBox="1"/>
          <p:nvPr/>
        </p:nvSpPr>
        <p:spPr>
          <a:xfrm>
            <a:off x="6081231" y="3392439"/>
            <a:ext cx="126324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SP SINK</a:t>
            </a:r>
          </a:p>
        </p:txBody>
      </p:sp>
      <p:pic>
        <p:nvPicPr>
          <p:cNvPr id="1026" name="Picture 2" descr="C:\Users\dandrus1\AppData\Local\Microsoft\Windows\Temporary Internet Files\Content.Outlook\EN4L6I9C\IMG_33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158316" y="1903605"/>
            <a:ext cx="2043655" cy="153274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413772" y="3400624"/>
            <a:ext cx="126324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MANUAL</a:t>
            </a:r>
          </a:p>
        </p:txBody>
      </p:sp>
    </p:spTree>
    <p:extLst>
      <p:ext uri="{BB962C8B-B14F-4D97-AF65-F5344CB8AC3E}">
        <p14:creationId xmlns:p14="http://schemas.microsoft.com/office/powerpoint/2010/main" val="251276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Fairview Template Ebenezer - 12.16.11">
  <a:themeElements>
    <a:clrScheme name="U of M Ebeneezer">
      <a:dk1>
        <a:sysClr val="windowText" lastClr="000000"/>
      </a:dk1>
      <a:lt1>
        <a:sysClr val="window" lastClr="FFFFFF"/>
      </a:lt1>
      <a:dk2>
        <a:srgbClr val="000000"/>
      </a:dk2>
      <a:lt2>
        <a:srgbClr val="F8F5EE"/>
      </a:lt2>
      <a:accent1>
        <a:srgbClr val="872434"/>
      </a:accent1>
      <a:accent2>
        <a:srgbClr val="614E44"/>
      </a:accent2>
      <a:accent3>
        <a:srgbClr val="855888"/>
      </a:accent3>
      <a:accent4>
        <a:srgbClr val="436896"/>
      </a:accent4>
      <a:accent5>
        <a:srgbClr val="006837"/>
      </a:accent5>
      <a:accent6>
        <a:srgbClr val="F8F5EE"/>
      </a:accent6>
      <a:hlink>
        <a:srgbClr val="872434"/>
      </a:hlink>
      <a:folHlink>
        <a:srgbClr val="436896"/>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2.xml><?xml version="1.0" encoding="utf-8"?>
<a:theme xmlns:a="http://schemas.openxmlformats.org/drawingml/2006/main" name="BLANK U of M  Ebenezer">
  <a:themeElements>
    <a:clrScheme name="U of M Ebeneezer">
      <a:dk1>
        <a:sysClr val="windowText" lastClr="000000"/>
      </a:dk1>
      <a:lt1>
        <a:sysClr val="window" lastClr="FFFFFF"/>
      </a:lt1>
      <a:dk2>
        <a:srgbClr val="000000"/>
      </a:dk2>
      <a:lt2>
        <a:srgbClr val="F8F5EE"/>
      </a:lt2>
      <a:accent1>
        <a:srgbClr val="872434"/>
      </a:accent1>
      <a:accent2>
        <a:srgbClr val="614E44"/>
      </a:accent2>
      <a:accent3>
        <a:srgbClr val="855888"/>
      </a:accent3>
      <a:accent4>
        <a:srgbClr val="436896"/>
      </a:accent4>
      <a:accent5>
        <a:srgbClr val="006837"/>
      </a:accent5>
      <a:accent6>
        <a:srgbClr val="F8F5EE"/>
      </a:accent6>
      <a:hlink>
        <a:srgbClr val="872434"/>
      </a:hlink>
      <a:folHlink>
        <a:srgbClr val="436896"/>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3.xml><?xml version="1.0" encoding="utf-8"?>
<a:theme xmlns:a="http://schemas.openxmlformats.org/drawingml/2006/main" name="Fairview Powepoint Template v9">
  <a:themeElements>
    <a:clrScheme name="Fairview PPT Template 2017 - Colors">
      <a:dk1>
        <a:srgbClr val="008996"/>
      </a:dk1>
      <a:lt1>
        <a:srgbClr val="FFFFFF"/>
      </a:lt1>
      <a:dk2>
        <a:srgbClr val="B1DBDD"/>
      </a:dk2>
      <a:lt2>
        <a:srgbClr val="FFFFFF"/>
      </a:lt2>
      <a:accent1>
        <a:srgbClr val="008996"/>
      </a:accent1>
      <a:accent2>
        <a:srgbClr val="006D76"/>
      </a:accent2>
      <a:accent3>
        <a:srgbClr val="AFC1C4"/>
      </a:accent3>
      <a:accent4>
        <a:srgbClr val="666666"/>
      </a:accent4>
      <a:accent5>
        <a:srgbClr val="808080"/>
      </a:accent5>
      <a:accent6>
        <a:srgbClr val="44444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irview Powepoint Template v9" id="{4268F514-F6BD-4BC2-908D-CB44BF044B48}" vid="{5242EFFC-ADB3-448F-95DC-BF72B5942D3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Fairview Template Ebenezer - 12.16.11</Template>
  <TotalTime>3823</TotalTime>
  <Words>1589</Words>
  <Application>Microsoft Office PowerPoint</Application>
  <PresentationFormat>On-screen Show (4:3)</PresentationFormat>
  <Paragraphs>323</Paragraphs>
  <Slides>38</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Arial</vt:lpstr>
      <vt:lpstr>Arial Black</vt:lpstr>
      <vt:lpstr>Calibri</vt:lpstr>
      <vt:lpstr>Courier New</vt:lpstr>
      <vt:lpstr>Georgia</vt:lpstr>
      <vt:lpstr>Lucida Grande</vt:lpstr>
      <vt:lpstr>Symbol</vt:lpstr>
      <vt:lpstr>Wingdings</vt:lpstr>
      <vt:lpstr>Fairview Template Ebenezer - 12.16.11</vt:lpstr>
      <vt:lpstr>BLANK U of M  Ebenezer</vt:lpstr>
      <vt:lpstr>Fairview Powepoint Template v9</vt:lpstr>
      <vt:lpstr>EMPLOYEE SAFETY TOUR</vt:lpstr>
      <vt:lpstr>EMERGENCY PHONE NUMBERS</vt:lpstr>
      <vt:lpstr>DEPARTMENT SAFETY</vt:lpstr>
      <vt:lpstr>Electrical Safety</vt:lpstr>
      <vt:lpstr>ERGONOMIC BEST PRACTICE</vt:lpstr>
      <vt:lpstr>OVERHEAD CODES FOR LAB</vt:lpstr>
      <vt:lpstr>NEW EMPLOYEE HEALTH SCREENING</vt:lpstr>
      <vt:lpstr>HAND HYGEINE</vt:lpstr>
      <vt:lpstr>PERSONAL PROTECTIVE EQUIPMENT (PPE)</vt:lpstr>
      <vt:lpstr>FIT TESTING</vt:lpstr>
      <vt:lpstr>PERSONAL HYGIENE IN THE LAB</vt:lpstr>
      <vt:lpstr>NEEDLE SAFETY</vt:lpstr>
      <vt:lpstr>SHARPS: Needles, glass etc.</vt:lpstr>
      <vt:lpstr>SAFETY DATA SHEETS (SDS)</vt:lpstr>
      <vt:lpstr>Chemical Hygiene: GHS Labeling</vt:lpstr>
      <vt:lpstr>BIOLOGICAL SAFETY CABINET (BSC)</vt:lpstr>
      <vt:lpstr>INCIDENT REPORTING PROTOCOL</vt:lpstr>
      <vt:lpstr>INCIDENT REPORTING PROTOCOL</vt:lpstr>
      <vt:lpstr>EMERGENCY: Fire Extinguishers</vt:lpstr>
      <vt:lpstr>EMERGENCY: Fire Drills</vt:lpstr>
      <vt:lpstr>EMERGENCY: Lab Evacuation Routes </vt:lpstr>
      <vt:lpstr>EMERGENCY MEETING AREA</vt:lpstr>
      <vt:lpstr>EMERGENCY: First Aid</vt:lpstr>
      <vt:lpstr>EMERGENCY: Downtime Procedures</vt:lpstr>
      <vt:lpstr>EMERGENCY: Tool Kit</vt:lpstr>
      <vt:lpstr>EMERGENCY: Power Lighting, Outlets &amp; Phones</vt:lpstr>
      <vt:lpstr>CHEMICAL HYGIENE: Safety Manual &amp; Chemical Hygiene Plan</vt:lpstr>
      <vt:lpstr>CHEMICAL HYGIENE: Eye Wash &amp; Shower</vt:lpstr>
      <vt:lpstr>CHEMICAL HYGIENE: Chemical Spill Supplies</vt:lpstr>
      <vt:lpstr>CHEMICAL HYGIENE: Disinfectants &amp; Wipes</vt:lpstr>
      <vt:lpstr>Chemical Hygiene: Hazardous Waste </vt:lpstr>
      <vt:lpstr>Chemical Hygiene: Hazardous Waste </vt:lpstr>
      <vt:lpstr>Chemical Hygiene: Dry Ice &amp; Liquid Nitrogen</vt:lpstr>
      <vt:lpstr>WASTE DISPOSAL: Biohazard (Red Bags)</vt:lpstr>
      <vt:lpstr>WASTE DISPOSAL: Shredding Containers</vt:lpstr>
      <vt:lpstr>WASTE DISPOSAL: Batteries</vt:lpstr>
      <vt:lpstr>RADIATION TRAINING</vt:lpstr>
      <vt:lpstr>THE END</vt:lpstr>
    </vt:vector>
  </TitlesOfParts>
  <Company>Fairview 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SAFETY TOUR</dc:title>
  <dc:creator>Andrusko, Danielle M</dc:creator>
  <cp:lastModifiedBy>Dobgima, Walter F</cp:lastModifiedBy>
  <cp:revision>172</cp:revision>
  <dcterms:created xsi:type="dcterms:W3CDTF">2018-08-30T14:23:54Z</dcterms:created>
  <dcterms:modified xsi:type="dcterms:W3CDTF">2021-01-08T00:40:59Z</dcterms:modified>
</cp:coreProperties>
</file>