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34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282E-1F72-44EF-BCF1-92AE4DACCE5D}" type="datetimeFigureOut">
              <a:rPr lang="en-US" smtClean="0"/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0A0D-9832-4162-B23D-7882FF9E3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411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282E-1F72-44EF-BCF1-92AE4DACCE5D}" type="datetimeFigureOut">
              <a:rPr lang="en-US" smtClean="0"/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0A0D-9832-4162-B23D-7882FF9E3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194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282E-1F72-44EF-BCF1-92AE4DACCE5D}" type="datetimeFigureOut">
              <a:rPr lang="en-US" smtClean="0"/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0A0D-9832-4162-B23D-7882FF9E3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391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282E-1F72-44EF-BCF1-92AE4DACCE5D}" type="datetimeFigureOut">
              <a:rPr lang="en-US" smtClean="0"/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0A0D-9832-4162-B23D-7882FF9E3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490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282E-1F72-44EF-BCF1-92AE4DACCE5D}" type="datetimeFigureOut">
              <a:rPr lang="en-US" smtClean="0"/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0A0D-9832-4162-B23D-7882FF9E3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8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282E-1F72-44EF-BCF1-92AE4DACCE5D}" type="datetimeFigureOut">
              <a:rPr lang="en-US" smtClean="0"/>
              <a:t>6/4/2015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0A0D-9832-4162-B23D-7882FF9E3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694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282E-1F72-44EF-BCF1-92AE4DACCE5D}" type="datetimeFigureOut">
              <a:rPr lang="en-US" smtClean="0"/>
              <a:t>6/4/2015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0A0D-9832-4162-B23D-7882FF9E3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985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282E-1F72-44EF-BCF1-92AE4DACCE5D}" type="datetimeFigureOut">
              <a:rPr lang="en-US" smtClean="0"/>
              <a:t>6/4/2015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0A0D-9832-4162-B23D-7882FF9E3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637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282E-1F72-44EF-BCF1-92AE4DACCE5D}" type="datetimeFigureOut">
              <a:rPr lang="en-US" smtClean="0"/>
              <a:t>6/4/2015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0A0D-9832-4162-B23D-7882FF9E3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939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282E-1F72-44EF-BCF1-92AE4DACCE5D}" type="datetimeFigureOut">
              <a:rPr lang="en-US" smtClean="0"/>
              <a:t>6/4/2015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0A0D-9832-4162-B23D-7882FF9E3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582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282E-1F72-44EF-BCF1-92AE4DACCE5D}" type="datetimeFigureOut">
              <a:rPr lang="en-US" smtClean="0"/>
              <a:t>6/4/2015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F0A0D-9832-4162-B23D-7882FF9E3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595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0282E-1F72-44EF-BCF1-92AE4DACCE5D}" type="datetimeFigureOut">
              <a:rPr lang="en-US" smtClean="0"/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F0A0D-9832-4162-B23D-7882FF9E3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978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hyperlink" Target="http://50.57.153.156/labFrame.asp?DID=1118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Julie’s trial run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958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0492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http://50.57.153.156/labFrame.asp?DID=1118</a:t>
            </a:r>
            <a:r>
              <a:rPr lang="en-US" dirty="0" smtClean="0"/>
              <a:t>	Ketone procedure</a:t>
            </a:r>
            <a:endParaRPr lang="en-US" dirty="0"/>
          </a:p>
        </p:txBody>
      </p:sp>
      <p:pic>
        <p:nvPicPr>
          <p:cNvPr id="1026" name="Picture 2" descr="C:\Program Files\Microsoft Office\MEDIA\CAGCAT10\j0293828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9662" y="2510942"/>
            <a:ext cx="1744675" cy="183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6224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</Words>
  <Application>Microsoft Office PowerPoint</Application>
  <PresentationFormat>On-screen Show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Julie’s trial run </vt:lpstr>
      <vt:lpstr>PowerPoint Presentation</vt:lpstr>
      <vt:lpstr>PowerPoint Presentation</vt:lpstr>
    </vt:vector>
  </TitlesOfParts>
  <Company>Fairview IMS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Julie’s trial run </dc:title>
  <dc:creator>Jacobs, Julie A</dc:creator>
  <cp:lastModifiedBy>Jacobs, Julie A</cp:lastModifiedBy>
  <cp:revision>1</cp:revision>
  <dcterms:created xsi:type="dcterms:W3CDTF">2015-06-04T17:33:52Z</dcterms:created>
  <dcterms:modified xsi:type="dcterms:W3CDTF">2015-06-04T17:37:06Z</dcterms:modified>
</cp:coreProperties>
</file>