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25522-0C7A-4E4E-AF10-BA613641DF1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CEF46-EF6D-47F5-A163-9D4DEF3F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7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22429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157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24FB-BFF6-4250-876B-02165EC26D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7138-DC0C-4521-8D5C-B9677EE5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labFrame.asp?DID=13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50.57.153.156/labFrame.asp?DID=1293" TargetMode="External"/><Relationship Id="rId4" Type="http://schemas.openxmlformats.org/officeDocument/2006/relationships/hyperlink" Target="http://50.57.153.156/labFrame.asp?DID=439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hyperlink" Target="http://50.57.153.156/labFrame.asp?DID=12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4909" y="3286507"/>
            <a:ext cx="8215312" cy="9197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80"/>
                </a:solidFill>
              </a:rPr>
              <a:t>Clinical and Reference Laboratory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80"/>
                </a:solidFill>
              </a:rPr>
              <a:t>(</a:t>
            </a:r>
            <a:r>
              <a:rPr lang="en-US" sz="3200" dirty="0">
                <a:solidFill>
                  <a:srgbClr val="008080"/>
                </a:solidFill>
              </a:rPr>
              <a:t>N</a:t>
            </a:r>
            <a:r>
              <a:rPr lang="en-US" sz="3200" dirty="0" smtClean="0">
                <a:solidFill>
                  <a:srgbClr val="008080"/>
                </a:solidFill>
              </a:rPr>
              <a:t>on-Anatomic Pathology) Specimens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137" y="1186236"/>
            <a:ext cx="8243887" cy="1695450"/>
          </a:xfrm>
        </p:spPr>
        <p:txBody>
          <a:bodyPr/>
          <a:lstStyle/>
          <a:p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10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Hyperlink test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975"/>
            <a:ext cx="8229600" cy="39474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 (Reference Outbound Batch) if necessary (used by sites where no direct pick-up to reference lab is available)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Reference Outbound Batches (ROB)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test (XMISC) order steps must be completed in Sunquest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LSMISC LAB4909 Order Workaid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 </a:t>
            </a:r>
            <a:r>
              <a:rPr lang="en-US" dirty="0" smtClean="0">
                <a:hlinkClick r:id="rId5"/>
              </a:rPr>
              <a:t>Processing </a:t>
            </a:r>
            <a:r>
              <a:rPr lang="en-US" dirty="0">
                <a:hlinkClick r:id="rId5"/>
              </a:rPr>
              <a:t>a Transport Batch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Clinical (Non-Anatomic Pathology) Specimens: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6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Video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971923"/>
            <a:ext cx="5420134" cy="44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Processing a Transport Batch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89" y="1719439"/>
            <a:ext cx="2674477" cy="47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5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On-screen Show (4:3)</PresentationFormat>
  <Paragraphs>16</Paragraphs>
  <Slides>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Fairview Laboratories: Specimen Tracking and Transport</vt:lpstr>
      <vt:lpstr>Hyperlink test</vt:lpstr>
      <vt:lpstr>Embedded Video test</vt:lpstr>
    </vt:vector>
  </TitlesOfParts>
  <Company>Fairview 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Fairview Laboratories: Specimen Tracking and Transport</dc:title>
  <dc:creator>talpaug1</dc:creator>
  <cp:lastModifiedBy>talpaug1</cp:lastModifiedBy>
  <cp:revision>1</cp:revision>
  <dcterms:created xsi:type="dcterms:W3CDTF">2015-06-24T15:32:37Z</dcterms:created>
  <dcterms:modified xsi:type="dcterms:W3CDTF">2015-06-24T15:33:40Z</dcterms:modified>
</cp:coreProperties>
</file>