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sldIdLst>
    <p:sldId id="256" r:id="rId2"/>
    <p:sldId id="290" r:id="rId3"/>
    <p:sldId id="291" r:id="rId4"/>
    <p:sldId id="293" r:id="rId5"/>
    <p:sldId id="294" r:id="rId6"/>
    <p:sldId id="292" r:id="rId7"/>
    <p:sldId id="257" r:id="rId8"/>
    <p:sldId id="259" r:id="rId9"/>
    <p:sldId id="283" r:id="rId10"/>
    <p:sldId id="295" r:id="rId11"/>
    <p:sldId id="284" r:id="rId12"/>
    <p:sldId id="261" r:id="rId13"/>
    <p:sldId id="296" r:id="rId14"/>
    <p:sldId id="265" r:id="rId15"/>
    <p:sldId id="268" r:id="rId16"/>
    <p:sldId id="274" r:id="rId17"/>
    <p:sldId id="297" r:id="rId18"/>
    <p:sldId id="275" r:id="rId19"/>
    <p:sldId id="276" r:id="rId20"/>
    <p:sldId id="298" r:id="rId21"/>
    <p:sldId id="286" r:id="rId22"/>
    <p:sldId id="301" r:id="rId23"/>
    <p:sldId id="299" r:id="rId24"/>
    <p:sldId id="288" r:id="rId25"/>
    <p:sldId id="285" r:id="rId26"/>
    <p:sldId id="300" r:id="rId27"/>
    <p:sldId id="289"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5" autoAdjust="0"/>
    <p:restoredTop sz="95407" autoAdjust="0"/>
  </p:normalViewPr>
  <p:slideViewPr>
    <p:cSldViewPr>
      <p:cViewPr varScale="1">
        <p:scale>
          <a:sx n="66" d="100"/>
          <a:sy n="66" d="100"/>
        </p:scale>
        <p:origin x="1622"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7485B-F603-46CE-BEE5-5A154AC3D560}" type="doc">
      <dgm:prSet loTypeId="urn:microsoft.com/office/officeart/2005/8/layout/cycle1" loCatId="cycle" qsTypeId="urn:microsoft.com/office/officeart/2005/8/quickstyle/simple1" qsCatId="simple" csTypeId="urn:microsoft.com/office/officeart/2005/8/colors/accent1_2" csCatId="accent1"/>
      <dgm:spPr/>
    </dgm:pt>
    <dgm:pt modelId="{9ACCC686-5872-4023-BB84-90DC24E28701}">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PLAN</a:t>
          </a:r>
        </a:p>
      </dgm:t>
    </dgm:pt>
    <dgm:pt modelId="{E59CCCA8-32CB-4CCB-9E5D-29513905D668}" type="parTrans" cxnId="{594A4A35-38DB-4921-BE80-40F6E6C05C57}">
      <dgm:prSet/>
      <dgm:spPr/>
    </dgm:pt>
    <dgm:pt modelId="{DF602331-EA64-47E0-BBDD-C8D6046A7316}" type="sibTrans" cxnId="{594A4A35-38DB-4921-BE80-40F6E6C05C57}">
      <dgm:prSet/>
      <dgm:spPr/>
    </dgm:pt>
    <dgm:pt modelId="{74EB8FDD-A9BE-4D3E-884B-44E2CF5B57D9}">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DO</a:t>
          </a:r>
        </a:p>
      </dgm:t>
    </dgm:pt>
    <dgm:pt modelId="{971DF403-9D86-42EF-A477-75BD9D213871}" type="parTrans" cxnId="{C67531CC-BA42-4DFD-95F0-119AB8002C45}">
      <dgm:prSet/>
      <dgm:spPr/>
    </dgm:pt>
    <dgm:pt modelId="{705F5123-7962-46FC-AD69-1C59BB611855}" type="sibTrans" cxnId="{C67531CC-BA42-4DFD-95F0-119AB8002C45}">
      <dgm:prSet/>
      <dgm:spPr/>
    </dgm:pt>
    <dgm:pt modelId="{C908D72E-95C3-444C-9874-6821C94549E4}">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STUDY</a:t>
          </a:r>
        </a:p>
      </dgm:t>
    </dgm:pt>
    <dgm:pt modelId="{2CA09342-7E65-4CEB-B668-D17540B7CB33}" type="parTrans" cxnId="{4AAC82AA-0FAE-47A4-A27C-F623E350F674}">
      <dgm:prSet/>
      <dgm:spPr/>
    </dgm:pt>
    <dgm:pt modelId="{5FD9845D-B2CB-455A-873A-CA1A08EDB75D}" type="sibTrans" cxnId="{4AAC82AA-0FAE-47A4-A27C-F623E350F674}">
      <dgm:prSet/>
      <dgm:spPr/>
    </dgm:pt>
    <dgm:pt modelId="{11517F77-66DA-4EE8-A7F7-2DD7A18DA183}">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ACT</a:t>
          </a:r>
        </a:p>
      </dgm:t>
    </dgm:pt>
    <dgm:pt modelId="{728F7E31-0353-4424-81DB-7F2CCFA67305}" type="parTrans" cxnId="{9D4B44C8-823B-4FD6-8252-59EBEA70C58C}">
      <dgm:prSet/>
      <dgm:spPr/>
    </dgm:pt>
    <dgm:pt modelId="{936C0701-8484-4DBE-852E-31B44B3424FE}" type="sibTrans" cxnId="{9D4B44C8-823B-4FD6-8252-59EBEA70C58C}">
      <dgm:prSet/>
      <dgm:spPr/>
    </dgm:pt>
    <dgm:pt modelId="{D42E1500-F5F5-4048-8FE7-79CE8E397991}" type="pres">
      <dgm:prSet presAssocID="{54B7485B-F603-46CE-BEE5-5A154AC3D560}" presName="cycle" presStyleCnt="0">
        <dgm:presLayoutVars>
          <dgm:dir/>
          <dgm:resizeHandles val="exact"/>
        </dgm:presLayoutVars>
      </dgm:prSet>
      <dgm:spPr/>
    </dgm:pt>
    <dgm:pt modelId="{7018232D-07CA-48E8-B67F-98630B3C4D65}" type="pres">
      <dgm:prSet presAssocID="{9ACCC686-5872-4023-BB84-90DC24E28701}" presName="dummy" presStyleCnt="0"/>
      <dgm:spPr/>
    </dgm:pt>
    <dgm:pt modelId="{7C30C751-F846-4127-8A12-9802935D22EA}" type="pres">
      <dgm:prSet presAssocID="{9ACCC686-5872-4023-BB84-90DC24E28701}" presName="node" presStyleLbl="revTx" presStyleIdx="0" presStyleCnt="4">
        <dgm:presLayoutVars>
          <dgm:bulletEnabled val="1"/>
        </dgm:presLayoutVars>
      </dgm:prSet>
      <dgm:spPr/>
    </dgm:pt>
    <dgm:pt modelId="{F641E026-87A3-48EA-83B8-47D15352768A}" type="pres">
      <dgm:prSet presAssocID="{DF602331-EA64-47E0-BBDD-C8D6046A7316}" presName="sibTrans" presStyleLbl="node1" presStyleIdx="0" presStyleCnt="4"/>
      <dgm:spPr/>
    </dgm:pt>
    <dgm:pt modelId="{BEBA7F2D-B7A8-4F54-913F-4A1A1CE2E32F}" type="pres">
      <dgm:prSet presAssocID="{74EB8FDD-A9BE-4D3E-884B-44E2CF5B57D9}" presName="dummy" presStyleCnt="0"/>
      <dgm:spPr/>
    </dgm:pt>
    <dgm:pt modelId="{65120952-F4ED-4E92-9AC6-8D6C4DC81A32}" type="pres">
      <dgm:prSet presAssocID="{74EB8FDD-A9BE-4D3E-884B-44E2CF5B57D9}" presName="node" presStyleLbl="revTx" presStyleIdx="1" presStyleCnt="4">
        <dgm:presLayoutVars>
          <dgm:bulletEnabled val="1"/>
        </dgm:presLayoutVars>
      </dgm:prSet>
      <dgm:spPr/>
    </dgm:pt>
    <dgm:pt modelId="{D82B4E62-2BCE-4C38-9CC9-76FFC6371EFC}" type="pres">
      <dgm:prSet presAssocID="{705F5123-7962-46FC-AD69-1C59BB611855}" presName="sibTrans" presStyleLbl="node1" presStyleIdx="1" presStyleCnt="4"/>
      <dgm:spPr/>
    </dgm:pt>
    <dgm:pt modelId="{EB3708C6-338A-4A0B-9204-A4D9C90F08F3}" type="pres">
      <dgm:prSet presAssocID="{C908D72E-95C3-444C-9874-6821C94549E4}" presName="dummy" presStyleCnt="0"/>
      <dgm:spPr/>
    </dgm:pt>
    <dgm:pt modelId="{4E55AB8D-58DF-4D41-998E-DDC05CDB3CF3}" type="pres">
      <dgm:prSet presAssocID="{C908D72E-95C3-444C-9874-6821C94549E4}" presName="node" presStyleLbl="revTx" presStyleIdx="2" presStyleCnt="4">
        <dgm:presLayoutVars>
          <dgm:bulletEnabled val="1"/>
        </dgm:presLayoutVars>
      </dgm:prSet>
      <dgm:spPr/>
    </dgm:pt>
    <dgm:pt modelId="{B4CE7E5B-0736-4074-A3AB-325488EC9689}" type="pres">
      <dgm:prSet presAssocID="{5FD9845D-B2CB-455A-873A-CA1A08EDB75D}" presName="sibTrans" presStyleLbl="node1" presStyleIdx="2" presStyleCnt="4"/>
      <dgm:spPr/>
    </dgm:pt>
    <dgm:pt modelId="{E1BE33A4-F3BA-4C29-BAA4-0F8D05B24C2B}" type="pres">
      <dgm:prSet presAssocID="{11517F77-66DA-4EE8-A7F7-2DD7A18DA183}" presName="dummy" presStyleCnt="0"/>
      <dgm:spPr/>
    </dgm:pt>
    <dgm:pt modelId="{3F041A4E-74D3-47BA-8DB3-516B22266B03}" type="pres">
      <dgm:prSet presAssocID="{11517F77-66DA-4EE8-A7F7-2DD7A18DA183}" presName="node" presStyleLbl="revTx" presStyleIdx="3" presStyleCnt="4">
        <dgm:presLayoutVars>
          <dgm:bulletEnabled val="1"/>
        </dgm:presLayoutVars>
      </dgm:prSet>
      <dgm:spPr/>
    </dgm:pt>
    <dgm:pt modelId="{473D2FE7-17E1-4D51-B12D-54866F9133A5}" type="pres">
      <dgm:prSet presAssocID="{936C0701-8484-4DBE-852E-31B44B3424FE}" presName="sibTrans" presStyleLbl="node1" presStyleIdx="3" presStyleCnt="4"/>
      <dgm:spPr/>
    </dgm:pt>
  </dgm:ptLst>
  <dgm:cxnLst>
    <dgm:cxn modelId="{F819FC33-2424-41A1-AE33-1DC60065F14B}" type="presOf" srcId="{54B7485B-F603-46CE-BEE5-5A154AC3D560}" destId="{D42E1500-F5F5-4048-8FE7-79CE8E397991}" srcOrd="0" destOrd="0" presId="urn:microsoft.com/office/officeart/2005/8/layout/cycle1"/>
    <dgm:cxn modelId="{594A4A35-38DB-4921-BE80-40F6E6C05C57}" srcId="{54B7485B-F603-46CE-BEE5-5A154AC3D560}" destId="{9ACCC686-5872-4023-BB84-90DC24E28701}" srcOrd="0" destOrd="0" parTransId="{E59CCCA8-32CB-4CCB-9E5D-29513905D668}" sibTransId="{DF602331-EA64-47E0-BBDD-C8D6046A7316}"/>
    <dgm:cxn modelId="{A0CBD462-54AB-4720-B428-44C0F0D9B6EC}" type="presOf" srcId="{C908D72E-95C3-444C-9874-6821C94549E4}" destId="{4E55AB8D-58DF-4D41-998E-DDC05CDB3CF3}" srcOrd="0" destOrd="0" presId="urn:microsoft.com/office/officeart/2005/8/layout/cycle1"/>
    <dgm:cxn modelId="{8462748E-BDCD-4DF5-9B7A-F3EABA91C93A}" type="presOf" srcId="{9ACCC686-5872-4023-BB84-90DC24E28701}" destId="{7C30C751-F846-4127-8A12-9802935D22EA}" srcOrd="0" destOrd="0" presId="urn:microsoft.com/office/officeart/2005/8/layout/cycle1"/>
    <dgm:cxn modelId="{E34FB798-3A9E-43ED-8755-754448A4532C}" type="presOf" srcId="{5FD9845D-B2CB-455A-873A-CA1A08EDB75D}" destId="{B4CE7E5B-0736-4074-A3AB-325488EC9689}" srcOrd="0" destOrd="0" presId="urn:microsoft.com/office/officeart/2005/8/layout/cycle1"/>
    <dgm:cxn modelId="{4AAC82AA-0FAE-47A4-A27C-F623E350F674}" srcId="{54B7485B-F603-46CE-BEE5-5A154AC3D560}" destId="{C908D72E-95C3-444C-9874-6821C94549E4}" srcOrd="2" destOrd="0" parTransId="{2CA09342-7E65-4CEB-B668-D17540B7CB33}" sibTransId="{5FD9845D-B2CB-455A-873A-CA1A08EDB75D}"/>
    <dgm:cxn modelId="{C0FC07B0-B444-4BE7-B5A1-F610F8088DBE}" type="presOf" srcId="{11517F77-66DA-4EE8-A7F7-2DD7A18DA183}" destId="{3F041A4E-74D3-47BA-8DB3-516B22266B03}" srcOrd="0" destOrd="0" presId="urn:microsoft.com/office/officeart/2005/8/layout/cycle1"/>
    <dgm:cxn modelId="{07414EB1-5419-46EF-AE69-D23B33AF971D}" type="presOf" srcId="{705F5123-7962-46FC-AD69-1C59BB611855}" destId="{D82B4E62-2BCE-4C38-9CC9-76FFC6371EFC}" srcOrd="0" destOrd="0" presId="urn:microsoft.com/office/officeart/2005/8/layout/cycle1"/>
    <dgm:cxn modelId="{5FA344BB-2D9F-4A52-B014-2F91FAA0CC54}" type="presOf" srcId="{74EB8FDD-A9BE-4D3E-884B-44E2CF5B57D9}" destId="{65120952-F4ED-4E92-9AC6-8D6C4DC81A32}" srcOrd="0" destOrd="0" presId="urn:microsoft.com/office/officeart/2005/8/layout/cycle1"/>
    <dgm:cxn modelId="{9D4B44C8-823B-4FD6-8252-59EBEA70C58C}" srcId="{54B7485B-F603-46CE-BEE5-5A154AC3D560}" destId="{11517F77-66DA-4EE8-A7F7-2DD7A18DA183}" srcOrd="3" destOrd="0" parTransId="{728F7E31-0353-4424-81DB-7F2CCFA67305}" sibTransId="{936C0701-8484-4DBE-852E-31B44B3424FE}"/>
    <dgm:cxn modelId="{C67531CC-BA42-4DFD-95F0-119AB8002C45}" srcId="{54B7485B-F603-46CE-BEE5-5A154AC3D560}" destId="{74EB8FDD-A9BE-4D3E-884B-44E2CF5B57D9}" srcOrd="1" destOrd="0" parTransId="{971DF403-9D86-42EF-A477-75BD9D213871}" sibTransId="{705F5123-7962-46FC-AD69-1C59BB611855}"/>
    <dgm:cxn modelId="{CE732EE5-DAF1-4C18-A57F-9583CED631DA}" type="presOf" srcId="{DF602331-EA64-47E0-BBDD-C8D6046A7316}" destId="{F641E026-87A3-48EA-83B8-47D15352768A}" srcOrd="0" destOrd="0" presId="urn:microsoft.com/office/officeart/2005/8/layout/cycle1"/>
    <dgm:cxn modelId="{27811AF8-2B9C-4D67-B3CC-FE8FBA39AF33}" type="presOf" srcId="{936C0701-8484-4DBE-852E-31B44B3424FE}" destId="{473D2FE7-17E1-4D51-B12D-54866F9133A5}" srcOrd="0" destOrd="0" presId="urn:microsoft.com/office/officeart/2005/8/layout/cycle1"/>
    <dgm:cxn modelId="{24B1E69A-2C4D-4969-9ED8-4D4E2370F069}" type="presParOf" srcId="{D42E1500-F5F5-4048-8FE7-79CE8E397991}" destId="{7018232D-07CA-48E8-B67F-98630B3C4D65}" srcOrd="0" destOrd="0" presId="urn:microsoft.com/office/officeart/2005/8/layout/cycle1"/>
    <dgm:cxn modelId="{DF8C7E84-CE82-4911-9002-420A818F12B9}" type="presParOf" srcId="{D42E1500-F5F5-4048-8FE7-79CE8E397991}" destId="{7C30C751-F846-4127-8A12-9802935D22EA}" srcOrd="1" destOrd="0" presId="urn:microsoft.com/office/officeart/2005/8/layout/cycle1"/>
    <dgm:cxn modelId="{E811EE8A-2CFA-4026-95C6-7CC2AAA33273}" type="presParOf" srcId="{D42E1500-F5F5-4048-8FE7-79CE8E397991}" destId="{F641E026-87A3-48EA-83B8-47D15352768A}" srcOrd="2" destOrd="0" presId="urn:microsoft.com/office/officeart/2005/8/layout/cycle1"/>
    <dgm:cxn modelId="{3BEA059F-3808-4FD0-89C1-A1873472AB59}" type="presParOf" srcId="{D42E1500-F5F5-4048-8FE7-79CE8E397991}" destId="{BEBA7F2D-B7A8-4F54-913F-4A1A1CE2E32F}" srcOrd="3" destOrd="0" presId="urn:microsoft.com/office/officeart/2005/8/layout/cycle1"/>
    <dgm:cxn modelId="{9E6A73FE-A693-47E7-A401-47C69D8E654A}" type="presParOf" srcId="{D42E1500-F5F5-4048-8FE7-79CE8E397991}" destId="{65120952-F4ED-4E92-9AC6-8D6C4DC81A32}" srcOrd="4" destOrd="0" presId="urn:microsoft.com/office/officeart/2005/8/layout/cycle1"/>
    <dgm:cxn modelId="{BE06E5C4-321B-4D71-896E-46B2B6D0FC15}" type="presParOf" srcId="{D42E1500-F5F5-4048-8FE7-79CE8E397991}" destId="{D82B4E62-2BCE-4C38-9CC9-76FFC6371EFC}" srcOrd="5" destOrd="0" presId="urn:microsoft.com/office/officeart/2005/8/layout/cycle1"/>
    <dgm:cxn modelId="{A30B094C-E4F8-4BFE-A01F-D45C51CB4E2F}" type="presParOf" srcId="{D42E1500-F5F5-4048-8FE7-79CE8E397991}" destId="{EB3708C6-338A-4A0B-9204-A4D9C90F08F3}" srcOrd="6" destOrd="0" presId="urn:microsoft.com/office/officeart/2005/8/layout/cycle1"/>
    <dgm:cxn modelId="{124CD9A6-BB35-4622-9E52-51ED74C60EAA}" type="presParOf" srcId="{D42E1500-F5F5-4048-8FE7-79CE8E397991}" destId="{4E55AB8D-58DF-4D41-998E-DDC05CDB3CF3}" srcOrd="7" destOrd="0" presId="urn:microsoft.com/office/officeart/2005/8/layout/cycle1"/>
    <dgm:cxn modelId="{98DE7FCD-B104-413B-9C76-21647823CA1D}" type="presParOf" srcId="{D42E1500-F5F5-4048-8FE7-79CE8E397991}" destId="{B4CE7E5B-0736-4074-A3AB-325488EC9689}" srcOrd="8" destOrd="0" presId="urn:microsoft.com/office/officeart/2005/8/layout/cycle1"/>
    <dgm:cxn modelId="{7AEA0784-7C8C-457D-ADD2-1CD158CE8B53}" type="presParOf" srcId="{D42E1500-F5F5-4048-8FE7-79CE8E397991}" destId="{E1BE33A4-F3BA-4C29-BAA4-0F8D05B24C2B}" srcOrd="9" destOrd="0" presId="urn:microsoft.com/office/officeart/2005/8/layout/cycle1"/>
    <dgm:cxn modelId="{8C2E9E43-1BD2-4655-9180-1526AD18B563}" type="presParOf" srcId="{D42E1500-F5F5-4048-8FE7-79CE8E397991}" destId="{3F041A4E-74D3-47BA-8DB3-516B22266B03}" srcOrd="10" destOrd="0" presId="urn:microsoft.com/office/officeart/2005/8/layout/cycle1"/>
    <dgm:cxn modelId="{9A81CADF-9F26-4231-9C65-4E23A53C9B5D}" type="presParOf" srcId="{D42E1500-F5F5-4048-8FE7-79CE8E397991}" destId="{473D2FE7-17E1-4D51-B12D-54866F9133A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4E620-F512-4E07-85FE-05F7B6321EE3}" type="doc">
      <dgm:prSet loTypeId="urn:microsoft.com/office/officeart/2005/8/layout/pyramid1" loCatId="pyramid" qsTypeId="urn:microsoft.com/office/officeart/2005/8/quickstyle/simple1" qsCatId="simple" csTypeId="urn:microsoft.com/office/officeart/2005/8/colors/accent1_2" csCatId="accent1"/>
      <dgm:spPr/>
    </dgm:pt>
    <dgm:pt modelId="{2C7275E8-85BF-4C36-A38C-A0A74186C987}">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Century Gothic" panose="020B0502020202020204" pitchFamily="34" charset="0"/>
          </a:endParaRPr>
        </a:p>
      </dgm:t>
    </dgm:pt>
    <dgm:pt modelId="{52CC18AA-53D8-4DC5-897F-29F13EC227DC}" type="parTrans" cxnId="{73C5DBF4-B896-43B5-8FF2-0F29309C50C7}">
      <dgm:prSet/>
      <dgm:spPr/>
      <dgm:t>
        <a:bodyPr/>
        <a:lstStyle/>
        <a:p>
          <a:endParaRPr lang="en-US"/>
        </a:p>
      </dgm:t>
    </dgm:pt>
    <dgm:pt modelId="{3EFB0EC2-555B-4C20-B444-8760F0DC596A}" type="sibTrans" cxnId="{73C5DBF4-B896-43B5-8FF2-0F29309C50C7}">
      <dgm:prSet/>
      <dgm:spPr/>
      <dgm:t>
        <a:bodyPr/>
        <a:lstStyle/>
        <a:p>
          <a:endParaRPr lang="en-US"/>
        </a:p>
      </dgm:t>
    </dgm:pt>
    <dgm:pt modelId="{DB9FBFFD-A53C-4719-8089-252E1EF1851D}">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Processes</a:t>
          </a:r>
        </a:p>
      </dgm:t>
    </dgm:pt>
    <dgm:pt modelId="{A3DF74EA-2FCA-4DB8-B14D-02801EE8652D}" type="parTrans" cxnId="{D0B63F94-D9CD-4F84-BD8F-CAF85CB43A89}">
      <dgm:prSet/>
      <dgm:spPr/>
      <dgm:t>
        <a:bodyPr/>
        <a:lstStyle/>
        <a:p>
          <a:endParaRPr lang="en-US"/>
        </a:p>
      </dgm:t>
    </dgm:pt>
    <dgm:pt modelId="{AA7B2809-8CB9-475D-8AFF-0A53A94E53AA}" type="sibTrans" cxnId="{D0B63F94-D9CD-4F84-BD8F-CAF85CB43A89}">
      <dgm:prSet/>
      <dgm:spPr/>
      <dgm:t>
        <a:bodyPr/>
        <a:lstStyle/>
        <a:p>
          <a:endParaRPr lang="en-US"/>
        </a:p>
      </dgm:t>
    </dgm:pt>
    <dgm:pt modelId="{6F7A5B49-534C-4A65-8CDD-7EC240D7ABA6}">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Procedures</a:t>
          </a:r>
        </a:p>
      </dgm:t>
    </dgm:pt>
    <dgm:pt modelId="{2A1C0427-0E28-4358-8FFB-8682BEC630B1}" type="parTrans" cxnId="{99F292F0-7465-42C9-8308-C0D031D4D09D}">
      <dgm:prSet/>
      <dgm:spPr/>
      <dgm:t>
        <a:bodyPr/>
        <a:lstStyle/>
        <a:p>
          <a:endParaRPr lang="en-US"/>
        </a:p>
      </dgm:t>
    </dgm:pt>
    <dgm:pt modelId="{21413B75-2F73-4F65-B4BD-E40580660106}" type="sibTrans" cxnId="{99F292F0-7465-42C9-8308-C0D031D4D09D}">
      <dgm:prSet/>
      <dgm:spPr/>
      <dgm:t>
        <a:bodyPr/>
        <a:lstStyle/>
        <a:p>
          <a:endParaRPr lang="en-US"/>
        </a:p>
      </dgm:t>
    </dgm:pt>
    <dgm:pt modelId="{7BACBE4E-4E09-4BAA-AA76-FBCAD2ED5DAA}">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Century Gothic" panose="020B0502020202020204" pitchFamily="34" charset="0"/>
            </a:rPr>
            <a:t>Records</a:t>
          </a:r>
        </a:p>
      </dgm:t>
    </dgm:pt>
    <dgm:pt modelId="{DAC62AB4-8845-49CD-A9FC-1EAEE1314778}" type="parTrans" cxnId="{730A572D-7A1E-4DE1-91FE-F3C1F444306A}">
      <dgm:prSet/>
      <dgm:spPr/>
      <dgm:t>
        <a:bodyPr/>
        <a:lstStyle/>
        <a:p>
          <a:endParaRPr lang="en-US"/>
        </a:p>
      </dgm:t>
    </dgm:pt>
    <dgm:pt modelId="{21C696D8-3951-40F0-AC0B-93316135F4E5}" type="sibTrans" cxnId="{730A572D-7A1E-4DE1-91FE-F3C1F444306A}">
      <dgm:prSet/>
      <dgm:spPr/>
      <dgm:t>
        <a:bodyPr/>
        <a:lstStyle/>
        <a:p>
          <a:endParaRPr lang="en-US"/>
        </a:p>
      </dgm:t>
    </dgm:pt>
    <dgm:pt modelId="{3F17ED5B-A144-4692-B956-B6EE4617FDF2}" type="pres">
      <dgm:prSet presAssocID="{3534E620-F512-4E07-85FE-05F7B6321EE3}" presName="Name0" presStyleCnt="0">
        <dgm:presLayoutVars>
          <dgm:dir/>
          <dgm:animLvl val="lvl"/>
          <dgm:resizeHandles val="exact"/>
        </dgm:presLayoutVars>
      </dgm:prSet>
      <dgm:spPr/>
    </dgm:pt>
    <dgm:pt modelId="{E6905004-6515-44A6-88BC-DBFBE46FCA17}" type="pres">
      <dgm:prSet presAssocID="{2C7275E8-85BF-4C36-A38C-A0A74186C987}" presName="Name8" presStyleCnt="0"/>
      <dgm:spPr/>
    </dgm:pt>
    <dgm:pt modelId="{0023AEAC-8990-47EA-A66B-DE30908FC077}" type="pres">
      <dgm:prSet presAssocID="{2C7275E8-85BF-4C36-A38C-A0A74186C987}" presName="level" presStyleLbl="node1" presStyleIdx="0" presStyleCnt="4">
        <dgm:presLayoutVars>
          <dgm:chMax val="1"/>
          <dgm:bulletEnabled val="1"/>
        </dgm:presLayoutVars>
      </dgm:prSet>
      <dgm:spPr/>
    </dgm:pt>
    <dgm:pt modelId="{18FD2B57-5B6B-4532-9BCE-501D7A038479}" type="pres">
      <dgm:prSet presAssocID="{2C7275E8-85BF-4C36-A38C-A0A74186C987}" presName="levelTx" presStyleLbl="revTx" presStyleIdx="0" presStyleCnt="0">
        <dgm:presLayoutVars>
          <dgm:chMax val="1"/>
          <dgm:bulletEnabled val="1"/>
        </dgm:presLayoutVars>
      </dgm:prSet>
      <dgm:spPr/>
    </dgm:pt>
    <dgm:pt modelId="{3B380118-1B9B-41E7-8D3F-845CB82D90A1}" type="pres">
      <dgm:prSet presAssocID="{DB9FBFFD-A53C-4719-8089-252E1EF1851D}" presName="Name8" presStyleCnt="0"/>
      <dgm:spPr/>
    </dgm:pt>
    <dgm:pt modelId="{5B5EA4F1-3E34-4B37-B9C8-949F3098D110}" type="pres">
      <dgm:prSet presAssocID="{DB9FBFFD-A53C-4719-8089-252E1EF1851D}" presName="level" presStyleLbl="node1" presStyleIdx="1" presStyleCnt="4">
        <dgm:presLayoutVars>
          <dgm:chMax val="1"/>
          <dgm:bulletEnabled val="1"/>
        </dgm:presLayoutVars>
      </dgm:prSet>
      <dgm:spPr/>
    </dgm:pt>
    <dgm:pt modelId="{124C7784-14CC-4467-898B-50CD07218CAD}" type="pres">
      <dgm:prSet presAssocID="{DB9FBFFD-A53C-4719-8089-252E1EF1851D}" presName="levelTx" presStyleLbl="revTx" presStyleIdx="0" presStyleCnt="0">
        <dgm:presLayoutVars>
          <dgm:chMax val="1"/>
          <dgm:bulletEnabled val="1"/>
        </dgm:presLayoutVars>
      </dgm:prSet>
      <dgm:spPr/>
    </dgm:pt>
    <dgm:pt modelId="{D69D3F32-8B5F-43ED-A66E-23FCC2A4EBF7}" type="pres">
      <dgm:prSet presAssocID="{6F7A5B49-534C-4A65-8CDD-7EC240D7ABA6}" presName="Name8" presStyleCnt="0"/>
      <dgm:spPr/>
    </dgm:pt>
    <dgm:pt modelId="{3B1B4805-4D3C-4866-B4AB-A72C256144DB}" type="pres">
      <dgm:prSet presAssocID="{6F7A5B49-534C-4A65-8CDD-7EC240D7ABA6}" presName="level" presStyleLbl="node1" presStyleIdx="2" presStyleCnt="4">
        <dgm:presLayoutVars>
          <dgm:chMax val="1"/>
          <dgm:bulletEnabled val="1"/>
        </dgm:presLayoutVars>
      </dgm:prSet>
      <dgm:spPr/>
    </dgm:pt>
    <dgm:pt modelId="{C7A2A3A6-AD0F-4239-AB0C-D88BE6971F59}" type="pres">
      <dgm:prSet presAssocID="{6F7A5B49-534C-4A65-8CDD-7EC240D7ABA6}" presName="levelTx" presStyleLbl="revTx" presStyleIdx="0" presStyleCnt="0">
        <dgm:presLayoutVars>
          <dgm:chMax val="1"/>
          <dgm:bulletEnabled val="1"/>
        </dgm:presLayoutVars>
      </dgm:prSet>
      <dgm:spPr/>
    </dgm:pt>
    <dgm:pt modelId="{592EC55A-2E4D-4C2C-925E-374D531C58B2}" type="pres">
      <dgm:prSet presAssocID="{7BACBE4E-4E09-4BAA-AA76-FBCAD2ED5DAA}" presName="Name8" presStyleCnt="0"/>
      <dgm:spPr/>
    </dgm:pt>
    <dgm:pt modelId="{87CD52CB-2BAD-4042-982B-727C4CAD2AAA}" type="pres">
      <dgm:prSet presAssocID="{7BACBE4E-4E09-4BAA-AA76-FBCAD2ED5DAA}" presName="level" presStyleLbl="node1" presStyleIdx="3" presStyleCnt="4" custLinFactNeighborX="-17207" custLinFactNeighborY="23980">
        <dgm:presLayoutVars>
          <dgm:chMax val="1"/>
          <dgm:bulletEnabled val="1"/>
        </dgm:presLayoutVars>
      </dgm:prSet>
      <dgm:spPr/>
    </dgm:pt>
    <dgm:pt modelId="{02ECDB69-0308-4514-9469-1F7B54A3A0BB}" type="pres">
      <dgm:prSet presAssocID="{7BACBE4E-4E09-4BAA-AA76-FBCAD2ED5DAA}" presName="levelTx" presStyleLbl="revTx" presStyleIdx="0" presStyleCnt="0">
        <dgm:presLayoutVars>
          <dgm:chMax val="1"/>
          <dgm:bulletEnabled val="1"/>
        </dgm:presLayoutVars>
      </dgm:prSet>
      <dgm:spPr/>
    </dgm:pt>
  </dgm:ptLst>
  <dgm:cxnLst>
    <dgm:cxn modelId="{B8ADE803-EF7A-4151-9A3C-57B55DEBBABD}" type="presOf" srcId="{DB9FBFFD-A53C-4719-8089-252E1EF1851D}" destId="{124C7784-14CC-4467-898B-50CD07218CAD}" srcOrd="1" destOrd="0" presId="urn:microsoft.com/office/officeart/2005/8/layout/pyramid1"/>
    <dgm:cxn modelId="{2F5C6C2D-1390-4C1A-B591-8F6426A73EAB}" type="presOf" srcId="{6F7A5B49-534C-4A65-8CDD-7EC240D7ABA6}" destId="{3B1B4805-4D3C-4866-B4AB-A72C256144DB}" srcOrd="0" destOrd="0" presId="urn:microsoft.com/office/officeart/2005/8/layout/pyramid1"/>
    <dgm:cxn modelId="{730A572D-7A1E-4DE1-91FE-F3C1F444306A}" srcId="{3534E620-F512-4E07-85FE-05F7B6321EE3}" destId="{7BACBE4E-4E09-4BAA-AA76-FBCAD2ED5DAA}" srcOrd="3" destOrd="0" parTransId="{DAC62AB4-8845-49CD-A9FC-1EAEE1314778}" sibTransId="{21C696D8-3951-40F0-AC0B-93316135F4E5}"/>
    <dgm:cxn modelId="{D0B63F94-D9CD-4F84-BD8F-CAF85CB43A89}" srcId="{3534E620-F512-4E07-85FE-05F7B6321EE3}" destId="{DB9FBFFD-A53C-4719-8089-252E1EF1851D}" srcOrd="1" destOrd="0" parTransId="{A3DF74EA-2FCA-4DB8-B14D-02801EE8652D}" sibTransId="{AA7B2809-8CB9-475D-8AFF-0A53A94E53AA}"/>
    <dgm:cxn modelId="{9CC6C29A-F1E9-429F-B160-A51A84967C45}" type="presOf" srcId="{6F7A5B49-534C-4A65-8CDD-7EC240D7ABA6}" destId="{C7A2A3A6-AD0F-4239-AB0C-D88BE6971F59}" srcOrd="1" destOrd="0" presId="urn:microsoft.com/office/officeart/2005/8/layout/pyramid1"/>
    <dgm:cxn modelId="{CBB748BC-7343-4352-8668-1C3A1330619C}" type="presOf" srcId="{2C7275E8-85BF-4C36-A38C-A0A74186C987}" destId="{18FD2B57-5B6B-4532-9BCE-501D7A038479}" srcOrd="1" destOrd="0" presId="urn:microsoft.com/office/officeart/2005/8/layout/pyramid1"/>
    <dgm:cxn modelId="{EA016FD0-A36E-475C-B7F1-6D4244F87E95}" type="presOf" srcId="{2C7275E8-85BF-4C36-A38C-A0A74186C987}" destId="{0023AEAC-8990-47EA-A66B-DE30908FC077}" srcOrd="0" destOrd="0" presId="urn:microsoft.com/office/officeart/2005/8/layout/pyramid1"/>
    <dgm:cxn modelId="{0A38C5D4-C649-4662-AC68-AE0A404513CD}" type="presOf" srcId="{DB9FBFFD-A53C-4719-8089-252E1EF1851D}" destId="{5B5EA4F1-3E34-4B37-B9C8-949F3098D110}" srcOrd="0" destOrd="0" presId="urn:microsoft.com/office/officeart/2005/8/layout/pyramid1"/>
    <dgm:cxn modelId="{544CE8E2-D01D-4C78-B8C9-2A9BAFF79C3D}" type="presOf" srcId="{7BACBE4E-4E09-4BAA-AA76-FBCAD2ED5DAA}" destId="{02ECDB69-0308-4514-9469-1F7B54A3A0BB}" srcOrd="1" destOrd="0" presId="urn:microsoft.com/office/officeart/2005/8/layout/pyramid1"/>
    <dgm:cxn modelId="{99F292F0-7465-42C9-8308-C0D031D4D09D}" srcId="{3534E620-F512-4E07-85FE-05F7B6321EE3}" destId="{6F7A5B49-534C-4A65-8CDD-7EC240D7ABA6}" srcOrd="2" destOrd="0" parTransId="{2A1C0427-0E28-4358-8FFB-8682BEC630B1}" sibTransId="{21413B75-2F73-4F65-B4BD-E40580660106}"/>
    <dgm:cxn modelId="{2D135BF1-CCD7-4F5D-A018-797D39ECA02D}" type="presOf" srcId="{7BACBE4E-4E09-4BAA-AA76-FBCAD2ED5DAA}" destId="{87CD52CB-2BAD-4042-982B-727C4CAD2AAA}" srcOrd="0" destOrd="0" presId="urn:microsoft.com/office/officeart/2005/8/layout/pyramid1"/>
    <dgm:cxn modelId="{73C5DBF4-B896-43B5-8FF2-0F29309C50C7}" srcId="{3534E620-F512-4E07-85FE-05F7B6321EE3}" destId="{2C7275E8-85BF-4C36-A38C-A0A74186C987}" srcOrd="0" destOrd="0" parTransId="{52CC18AA-53D8-4DC5-897F-29F13EC227DC}" sibTransId="{3EFB0EC2-555B-4C20-B444-8760F0DC596A}"/>
    <dgm:cxn modelId="{A48B26FC-AFD5-4929-8D2E-E366B69BF86E}" type="presOf" srcId="{3534E620-F512-4E07-85FE-05F7B6321EE3}" destId="{3F17ED5B-A144-4692-B956-B6EE4617FDF2}" srcOrd="0" destOrd="0" presId="urn:microsoft.com/office/officeart/2005/8/layout/pyramid1"/>
    <dgm:cxn modelId="{52DCA95D-A2DA-4353-A846-74265E248E83}" type="presParOf" srcId="{3F17ED5B-A144-4692-B956-B6EE4617FDF2}" destId="{E6905004-6515-44A6-88BC-DBFBE46FCA17}" srcOrd="0" destOrd="0" presId="urn:microsoft.com/office/officeart/2005/8/layout/pyramid1"/>
    <dgm:cxn modelId="{FB0ADBD5-3451-48CC-B07B-A42FE352E6C6}" type="presParOf" srcId="{E6905004-6515-44A6-88BC-DBFBE46FCA17}" destId="{0023AEAC-8990-47EA-A66B-DE30908FC077}" srcOrd="0" destOrd="0" presId="urn:microsoft.com/office/officeart/2005/8/layout/pyramid1"/>
    <dgm:cxn modelId="{3CB93405-7832-4666-8FDA-4ACB4AFF6B36}" type="presParOf" srcId="{E6905004-6515-44A6-88BC-DBFBE46FCA17}" destId="{18FD2B57-5B6B-4532-9BCE-501D7A038479}" srcOrd="1" destOrd="0" presId="urn:microsoft.com/office/officeart/2005/8/layout/pyramid1"/>
    <dgm:cxn modelId="{DD3DA9E7-0BEA-43E2-8E48-5EF4A2C3DC33}" type="presParOf" srcId="{3F17ED5B-A144-4692-B956-B6EE4617FDF2}" destId="{3B380118-1B9B-41E7-8D3F-845CB82D90A1}" srcOrd="1" destOrd="0" presId="urn:microsoft.com/office/officeart/2005/8/layout/pyramid1"/>
    <dgm:cxn modelId="{AB37C948-7767-4407-A401-1A7A299D04BD}" type="presParOf" srcId="{3B380118-1B9B-41E7-8D3F-845CB82D90A1}" destId="{5B5EA4F1-3E34-4B37-B9C8-949F3098D110}" srcOrd="0" destOrd="0" presId="urn:microsoft.com/office/officeart/2005/8/layout/pyramid1"/>
    <dgm:cxn modelId="{C41F2584-FD8B-424E-A13C-29C142A45421}" type="presParOf" srcId="{3B380118-1B9B-41E7-8D3F-845CB82D90A1}" destId="{124C7784-14CC-4467-898B-50CD07218CAD}" srcOrd="1" destOrd="0" presId="urn:microsoft.com/office/officeart/2005/8/layout/pyramid1"/>
    <dgm:cxn modelId="{A67B91D8-EBD4-430B-8A3F-02120B5FD636}" type="presParOf" srcId="{3F17ED5B-A144-4692-B956-B6EE4617FDF2}" destId="{D69D3F32-8B5F-43ED-A66E-23FCC2A4EBF7}" srcOrd="2" destOrd="0" presId="urn:microsoft.com/office/officeart/2005/8/layout/pyramid1"/>
    <dgm:cxn modelId="{26CA63B7-3E7B-4AE6-98EE-7D12632C054E}" type="presParOf" srcId="{D69D3F32-8B5F-43ED-A66E-23FCC2A4EBF7}" destId="{3B1B4805-4D3C-4866-B4AB-A72C256144DB}" srcOrd="0" destOrd="0" presId="urn:microsoft.com/office/officeart/2005/8/layout/pyramid1"/>
    <dgm:cxn modelId="{127CB620-5855-460B-9E5B-02B984E52856}" type="presParOf" srcId="{D69D3F32-8B5F-43ED-A66E-23FCC2A4EBF7}" destId="{C7A2A3A6-AD0F-4239-AB0C-D88BE6971F59}" srcOrd="1" destOrd="0" presId="urn:microsoft.com/office/officeart/2005/8/layout/pyramid1"/>
    <dgm:cxn modelId="{03E0078F-2F4C-4DBA-B850-22A8CC20076C}" type="presParOf" srcId="{3F17ED5B-A144-4692-B956-B6EE4617FDF2}" destId="{592EC55A-2E4D-4C2C-925E-374D531C58B2}" srcOrd="3" destOrd="0" presId="urn:microsoft.com/office/officeart/2005/8/layout/pyramid1"/>
    <dgm:cxn modelId="{2CB735DF-CDCC-4F63-87C7-5FAF2F12DC9F}" type="presParOf" srcId="{592EC55A-2E4D-4C2C-925E-374D531C58B2}" destId="{87CD52CB-2BAD-4042-982B-727C4CAD2AAA}" srcOrd="0" destOrd="0" presId="urn:microsoft.com/office/officeart/2005/8/layout/pyramid1"/>
    <dgm:cxn modelId="{013CFBA1-C4D8-4E51-B545-5D016A14B658}" type="presParOf" srcId="{592EC55A-2E4D-4C2C-925E-374D531C58B2}" destId="{02ECDB69-0308-4514-9469-1F7B54A3A0B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C751-F846-4127-8A12-9802935D22EA}">
      <dsp:nvSpPr>
        <dsp:cNvPr id="0" name=""/>
        <dsp:cNvSpPr/>
      </dsp:nvSpPr>
      <dsp:spPr>
        <a:xfrm>
          <a:off x="3795942" y="95608"/>
          <a:ext cx="1512298" cy="151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kern="1200" cap="none" normalizeH="0" baseline="0">
              <a:ln>
                <a:noFill/>
              </a:ln>
              <a:solidFill>
                <a:schemeClr val="tx1"/>
              </a:solidFill>
              <a:effectLst/>
              <a:latin typeface="Century Gothic" panose="020B0502020202020204" pitchFamily="34" charset="0"/>
            </a:rPr>
            <a:t>PLAN</a:t>
          </a:r>
        </a:p>
      </dsp:txBody>
      <dsp:txXfrm>
        <a:off x="3795942" y="95608"/>
        <a:ext cx="1512298" cy="1512298"/>
      </dsp:txXfrm>
    </dsp:sp>
    <dsp:sp modelId="{F641E026-87A3-48EA-83B8-47D15352768A}">
      <dsp:nvSpPr>
        <dsp:cNvPr id="0" name=""/>
        <dsp:cNvSpPr/>
      </dsp:nvSpPr>
      <dsp:spPr>
        <a:xfrm>
          <a:off x="1130313" y="13"/>
          <a:ext cx="4273523" cy="4273523"/>
        </a:xfrm>
        <a:prstGeom prst="circularArrow">
          <a:avLst>
            <a:gd name="adj1" fmla="val 6901"/>
            <a:gd name="adj2" fmla="val 465235"/>
            <a:gd name="adj3" fmla="val 549908"/>
            <a:gd name="adj4" fmla="val 20584857"/>
            <a:gd name="adj5" fmla="val 805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20952-F4ED-4E92-9AC6-8D6C4DC81A32}">
      <dsp:nvSpPr>
        <dsp:cNvPr id="0" name=""/>
        <dsp:cNvSpPr/>
      </dsp:nvSpPr>
      <dsp:spPr>
        <a:xfrm>
          <a:off x="3795942" y="2665642"/>
          <a:ext cx="1512298" cy="151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kern="1200" cap="none" normalizeH="0" baseline="0">
              <a:ln>
                <a:noFill/>
              </a:ln>
              <a:solidFill>
                <a:schemeClr val="tx1"/>
              </a:solidFill>
              <a:effectLst/>
              <a:latin typeface="Century Gothic" panose="020B0502020202020204" pitchFamily="34" charset="0"/>
            </a:rPr>
            <a:t>DO</a:t>
          </a:r>
        </a:p>
      </dsp:txBody>
      <dsp:txXfrm>
        <a:off x="3795942" y="2665642"/>
        <a:ext cx="1512298" cy="1512298"/>
      </dsp:txXfrm>
    </dsp:sp>
    <dsp:sp modelId="{D82B4E62-2BCE-4C38-9CC9-76FFC6371EFC}">
      <dsp:nvSpPr>
        <dsp:cNvPr id="0" name=""/>
        <dsp:cNvSpPr/>
      </dsp:nvSpPr>
      <dsp:spPr>
        <a:xfrm>
          <a:off x="1130313" y="13"/>
          <a:ext cx="4273523" cy="4273523"/>
        </a:xfrm>
        <a:prstGeom prst="circularArrow">
          <a:avLst>
            <a:gd name="adj1" fmla="val 6901"/>
            <a:gd name="adj2" fmla="val 465235"/>
            <a:gd name="adj3" fmla="val 5949908"/>
            <a:gd name="adj4" fmla="val 4384857"/>
            <a:gd name="adj5" fmla="val 805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55AB8D-58DF-4D41-998E-DDC05CDB3CF3}">
      <dsp:nvSpPr>
        <dsp:cNvPr id="0" name=""/>
        <dsp:cNvSpPr/>
      </dsp:nvSpPr>
      <dsp:spPr>
        <a:xfrm>
          <a:off x="1225908" y="2665642"/>
          <a:ext cx="1512298" cy="151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kern="1200" cap="none" normalizeH="0" baseline="0">
              <a:ln>
                <a:noFill/>
              </a:ln>
              <a:solidFill>
                <a:schemeClr val="tx1"/>
              </a:solidFill>
              <a:effectLst/>
              <a:latin typeface="Century Gothic" panose="020B0502020202020204" pitchFamily="34" charset="0"/>
            </a:rPr>
            <a:t>STUDY</a:t>
          </a:r>
        </a:p>
      </dsp:txBody>
      <dsp:txXfrm>
        <a:off x="1225908" y="2665642"/>
        <a:ext cx="1512298" cy="1512298"/>
      </dsp:txXfrm>
    </dsp:sp>
    <dsp:sp modelId="{B4CE7E5B-0736-4074-A3AB-325488EC9689}">
      <dsp:nvSpPr>
        <dsp:cNvPr id="0" name=""/>
        <dsp:cNvSpPr/>
      </dsp:nvSpPr>
      <dsp:spPr>
        <a:xfrm>
          <a:off x="1130313" y="13"/>
          <a:ext cx="4273523" cy="4273523"/>
        </a:xfrm>
        <a:prstGeom prst="circularArrow">
          <a:avLst>
            <a:gd name="adj1" fmla="val 6901"/>
            <a:gd name="adj2" fmla="val 465235"/>
            <a:gd name="adj3" fmla="val 11349908"/>
            <a:gd name="adj4" fmla="val 9784857"/>
            <a:gd name="adj5" fmla="val 805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41A4E-74D3-47BA-8DB3-516B22266B03}">
      <dsp:nvSpPr>
        <dsp:cNvPr id="0" name=""/>
        <dsp:cNvSpPr/>
      </dsp:nvSpPr>
      <dsp:spPr>
        <a:xfrm>
          <a:off x="1225908" y="95608"/>
          <a:ext cx="1512298" cy="1512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800" b="0" i="0" u="none" strike="noStrike" kern="1200" cap="none" normalizeH="0" baseline="0">
              <a:ln>
                <a:noFill/>
              </a:ln>
              <a:solidFill>
                <a:schemeClr val="tx1"/>
              </a:solidFill>
              <a:effectLst/>
              <a:latin typeface="Century Gothic" panose="020B0502020202020204" pitchFamily="34" charset="0"/>
            </a:rPr>
            <a:t>ACT</a:t>
          </a:r>
        </a:p>
      </dsp:txBody>
      <dsp:txXfrm>
        <a:off x="1225908" y="95608"/>
        <a:ext cx="1512298" cy="1512298"/>
      </dsp:txXfrm>
    </dsp:sp>
    <dsp:sp modelId="{473D2FE7-17E1-4D51-B12D-54866F9133A5}">
      <dsp:nvSpPr>
        <dsp:cNvPr id="0" name=""/>
        <dsp:cNvSpPr/>
      </dsp:nvSpPr>
      <dsp:spPr>
        <a:xfrm>
          <a:off x="1130313" y="13"/>
          <a:ext cx="4273523" cy="4273523"/>
        </a:xfrm>
        <a:prstGeom prst="circularArrow">
          <a:avLst>
            <a:gd name="adj1" fmla="val 6901"/>
            <a:gd name="adj2" fmla="val 465235"/>
            <a:gd name="adj3" fmla="val 16749908"/>
            <a:gd name="adj4" fmla="val 15184857"/>
            <a:gd name="adj5" fmla="val 805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3AEAC-8990-47EA-A66B-DE30908FC077}">
      <dsp:nvSpPr>
        <dsp:cNvPr id="0" name=""/>
        <dsp:cNvSpPr/>
      </dsp:nvSpPr>
      <dsp:spPr>
        <a:xfrm>
          <a:off x="1857375" y="0"/>
          <a:ext cx="1238250" cy="1276350"/>
        </a:xfrm>
        <a:prstGeom prst="trapezoid">
          <a:avLst>
            <a:gd name="adj" fmla="val 5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600" b="0" i="0" u="none" strike="noStrike" kern="1200" cap="none" normalizeH="0" baseline="0">
            <a:ln>
              <a:noFill/>
            </a:ln>
            <a:solidFill>
              <a:schemeClr val="tx1"/>
            </a:solidFill>
            <a:effectLst/>
            <a:latin typeface="Century Gothic" panose="020B0502020202020204" pitchFamily="34" charset="0"/>
          </a:endParaRPr>
        </a:p>
      </dsp:txBody>
      <dsp:txXfrm>
        <a:off x="1857375" y="0"/>
        <a:ext cx="1238250" cy="1276350"/>
      </dsp:txXfrm>
    </dsp:sp>
    <dsp:sp modelId="{5B5EA4F1-3E34-4B37-B9C8-949F3098D110}">
      <dsp:nvSpPr>
        <dsp:cNvPr id="0" name=""/>
        <dsp:cNvSpPr/>
      </dsp:nvSpPr>
      <dsp:spPr>
        <a:xfrm>
          <a:off x="1238250" y="1276350"/>
          <a:ext cx="2476500" cy="1276350"/>
        </a:xfrm>
        <a:prstGeom prst="trapezoid">
          <a:avLst>
            <a:gd name="adj" fmla="val 4850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kern="1200" cap="none" normalizeH="0" baseline="0">
              <a:ln>
                <a:noFill/>
              </a:ln>
              <a:solidFill>
                <a:schemeClr val="tx1"/>
              </a:solidFill>
              <a:effectLst/>
              <a:latin typeface="Century Gothic" panose="020B0502020202020204" pitchFamily="34" charset="0"/>
            </a:rPr>
            <a:t>Processes</a:t>
          </a:r>
        </a:p>
      </dsp:txBody>
      <dsp:txXfrm>
        <a:off x="1671637" y="1276350"/>
        <a:ext cx="1609725" cy="1276350"/>
      </dsp:txXfrm>
    </dsp:sp>
    <dsp:sp modelId="{3B1B4805-4D3C-4866-B4AB-A72C256144DB}">
      <dsp:nvSpPr>
        <dsp:cNvPr id="0" name=""/>
        <dsp:cNvSpPr/>
      </dsp:nvSpPr>
      <dsp:spPr>
        <a:xfrm>
          <a:off x="619125" y="2552700"/>
          <a:ext cx="3714750" cy="1276350"/>
        </a:xfrm>
        <a:prstGeom prst="trapezoid">
          <a:avLst>
            <a:gd name="adj" fmla="val 4850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kern="1200" cap="none" normalizeH="0" baseline="0">
              <a:ln>
                <a:noFill/>
              </a:ln>
              <a:solidFill>
                <a:schemeClr val="tx1"/>
              </a:solidFill>
              <a:effectLst/>
              <a:latin typeface="Century Gothic" panose="020B0502020202020204" pitchFamily="34" charset="0"/>
            </a:rPr>
            <a:t>Procedures</a:t>
          </a:r>
        </a:p>
      </dsp:txBody>
      <dsp:txXfrm>
        <a:off x="1269206" y="2552700"/>
        <a:ext cx="2414587" cy="1276350"/>
      </dsp:txXfrm>
    </dsp:sp>
    <dsp:sp modelId="{87CD52CB-2BAD-4042-982B-727C4CAD2AAA}">
      <dsp:nvSpPr>
        <dsp:cNvPr id="0" name=""/>
        <dsp:cNvSpPr/>
      </dsp:nvSpPr>
      <dsp:spPr>
        <a:xfrm>
          <a:off x="0" y="3829050"/>
          <a:ext cx="4953001" cy="1276350"/>
        </a:xfrm>
        <a:prstGeom prst="trapezoid">
          <a:avLst>
            <a:gd name="adj" fmla="val 4850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600" b="0" i="0" u="none" strike="noStrike" kern="1200" cap="none" normalizeH="0" baseline="0">
              <a:ln>
                <a:noFill/>
              </a:ln>
              <a:solidFill>
                <a:schemeClr val="tx1"/>
              </a:solidFill>
              <a:effectLst/>
              <a:latin typeface="Century Gothic" panose="020B0502020202020204" pitchFamily="34" charset="0"/>
            </a:rPr>
            <a:t>Records</a:t>
          </a:r>
        </a:p>
      </dsp:txBody>
      <dsp:txXfrm>
        <a:off x="866775" y="3829050"/>
        <a:ext cx="3219450"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50FAC2B-BD23-465D-895F-0DBE8CD36E2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CCAD70-A253-43DD-B031-3D60DFAEB4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B04C80-B53A-466C-8539-B91411F1DBB5}"/>
              </a:ext>
            </a:extLst>
          </p:cNvPr>
          <p:cNvSpPr>
            <a:spLocks noGrp="1"/>
          </p:cNvSpPr>
          <p:nvPr>
            <p:ph type="sldNum" sz="quarter" idx="12"/>
          </p:nvPr>
        </p:nvSpPr>
        <p:spPr/>
        <p:txBody>
          <a:bodyPr/>
          <a:lstStyle>
            <a:lvl1pPr>
              <a:defRPr/>
            </a:lvl1pPr>
          </a:lstStyle>
          <a:p>
            <a:fld id="{8AA96C02-3AAD-43F2-B621-A9093EFC1160}" type="slidenum">
              <a:rPr lang="en-US" altLang="en-US"/>
              <a:pPr/>
              <a:t>‹#›</a:t>
            </a:fld>
            <a:endParaRPr lang="en-US" altLang="en-US"/>
          </a:p>
        </p:txBody>
      </p:sp>
    </p:spTree>
    <p:extLst>
      <p:ext uri="{BB962C8B-B14F-4D97-AF65-F5344CB8AC3E}">
        <p14:creationId xmlns:p14="http://schemas.microsoft.com/office/powerpoint/2010/main" val="51690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667E7C6-6D89-46A9-9D07-A1EF29E4444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D3A9C3B-25E0-43A4-9797-886B1F7900F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9CB9857-8623-4C57-A70E-AC9B5A0B3AF5}"/>
              </a:ext>
            </a:extLst>
          </p:cNvPr>
          <p:cNvSpPr>
            <a:spLocks noGrp="1"/>
          </p:cNvSpPr>
          <p:nvPr>
            <p:ph type="sldNum" sz="quarter" idx="12"/>
          </p:nvPr>
        </p:nvSpPr>
        <p:spPr/>
        <p:txBody>
          <a:bodyPr/>
          <a:lstStyle>
            <a:lvl1pPr>
              <a:defRPr/>
            </a:lvl1pPr>
          </a:lstStyle>
          <a:p>
            <a:fld id="{74E75A15-5899-4AAA-8C43-86726927D845}" type="slidenum">
              <a:rPr lang="en-US" altLang="en-US"/>
              <a:pPr/>
              <a:t>‹#›</a:t>
            </a:fld>
            <a:endParaRPr lang="en-US" altLang="en-US"/>
          </a:p>
        </p:txBody>
      </p:sp>
    </p:spTree>
    <p:extLst>
      <p:ext uri="{BB962C8B-B14F-4D97-AF65-F5344CB8AC3E}">
        <p14:creationId xmlns:p14="http://schemas.microsoft.com/office/powerpoint/2010/main" val="3969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1CA7DF13-1B8F-4009-817F-3026309210F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7101697-9A4C-47B6-AD02-A5A0A3F861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BFFD2A-BDB1-49AA-9F78-BBE1BCFD9449}"/>
              </a:ext>
            </a:extLst>
          </p:cNvPr>
          <p:cNvSpPr>
            <a:spLocks noGrp="1"/>
          </p:cNvSpPr>
          <p:nvPr>
            <p:ph type="sldNum" sz="quarter" idx="12"/>
          </p:nvPr>
        </p:nvSpPr>
        <p:spPr/>
        <p:txBody>
          <a:bodyPr/>
          <a:lstStyle>
            <a:lvl1pPr>
              <a:defRPr/>
            </a:lvl1pPr>
          </a:lstStyle>
          <a:p>
            <a:fld id="{EF8E57B2-44FD-4162-8ADB-4EA83D555D60}" type="slidenum">
              <a:rPr lang="en-US" altLang="en-US"/>
              <a:pPr/>
              <a:t>‹#›</a:t>
            </a:fld>
            <a:endParaRPr lang="en-US" altLang="en-US"/>
          </a:p>
        </p:txBody>
      </p:sp>
    </p:spTree>
    <p:extLst>
      <p:ext uri="{BB962C8B-B14F-4D97-AF65-F5344CB8AC3E}">
        <p14:creationId xmlns:p14="http://schemas.microsoft.com/office/powerpoint/2010/main" val="363419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CC4B9-BE0E-4BAE-9CF3-64B531B71DBE}"/>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3F227FE4-CDF6-4176-BCAE-F36A860F69CD}"/>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AEDC9FD8-D897-4D44-AB52-3C3E450C5CBC}"/>
              </a:ext>
            </a:extLst>
          </p:cNvPr>
          <p:cNvSpPr>
            <a:spLocks noGrp="1"/>
          </p:cNvSpPr>
          <p:nvPr>
            <p:ph type="dt" sz="half" idx="15"/>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49560A0-1750-47ED-9AC6-3FCCD008456F}"/>
              </a:ext>
            </a:extLst>
          </p:cNvPr>
          <p:cNvSpPr>
            <a:spLocks noGrp="1"/>
          </p:cNvSpPr>
          <p:nvPr>
            <p:ph type="ftr" sz="quarter" idx="16"/>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0F20A3EA-866F-47BC-9CB2-14B23F349778}"/>
              </a:ext>
            </a:extLst>
          </p:cNvPr>
          <p:cNvSpPr>
            <a:spLocks noGrp="1"/>
          </p:cNvSpPr>
          <p:nvPr>
            <p:ph type="sldNum" sz="quarter" idx="17"/>
          </p:nvPr>
        </p:nvSpPr>
        <p:spPr/>
        <p:txBody>
          <a:bodyPr/>
          <a:lstStyle>
            <a:lvl1pPr>
              <a:defRPr/>
            </a:lvl1pPr>
          </a:lstStyle>
          <a:p>
            <a:fld id="{9580329C-99B0-48F9-AFB6-CA406E79D1DF}" type="slidenum">
              <a:rPr lang="en-US" altLang="en-US"/>
              <a:pPr/>
              <a:t>‹#›</a:t>
            </a:fld>
            <a:endParaRPr lang="en-US" altLang="en-US"/>
          </a:p>
        </p:txBody>
      </p:sp>
    </p:spTree>
    <p:extLst>
      <p:ext uri="{BB962C8B-B14F-4D97-AF65-F5344CB8AC3E}">
        <p14:creationId xmlns:p14="http://schemas.microsoft.com/office/powerpoint/2010/main" val="398023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BA24BC-0B39-4366-841E-A6938A74CA1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6619354-FD1E-4D32-87E4-2FE7EAF6FA6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6FFEF3F-A771-4BBE-8713-FE4300B358C6}"/>
              </a:ext>
            </a:extLst>
          </p:cNvPr>
          <p:cNvSpPr>
            <a:spLocks noGrp="1"/>
          </p:cNvSpPr>
          <p:nvPr>
            <p:ph type="sldNum" sz="quarter" idx="12"/>
          </p:nvPr>
        </p:nvSpPr>
        <p:spPr/>
        <p:txBody>
          <a:bodyPr/>
          <a:lstStyle>
            <a:lvl1pPr>
              <a:defRPr/>
            </a:lvl1pPr>
          </a:lstStyle>
          <a:p>
            <a:fld id="{2B65FB81-9355-430B-853A-7897A5172C87}" type="slidenum">
              <a:rPr lang="en-US" altLang="en-US"/>
              <a:pPr/>
              <a:t>‹#›</a:t>
            </a:fld>
            <a:endParaRPr lang="en-US" altLang="en-US"/>
          </a:p>
        </p:txBody>
      </p:sp>
    </p:spTree>
    <p:extLst>
      <p:ext uri="{BB962C8B-B14F-4D97-AF65-F5344CB8AC3E}">
        <p14:creationId xmlns:p14="http://schemas.microsoft.com/office/powerpoint/2010/main" val="370560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CD6F832-612A-4181-8B77-9EA869C8F92B}"/>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B187D-8B3B-42A1-A0DB-9A9C3941A980}"/>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E2F1FF02-FBC6-47E4-847D-9DA2C4915028}"/>
              </a:ext>
            </a:extLst>
          </p:cNvPr>
          <p:cNvSpPr>
            <a:spLocks noGrp="1"/>
          </p:cNvSpPr>
          <p:nvPr>
            <p:ph type="dt" sz="half" idx="18"/>
          </p:nvPr>
        </p:nvSpPr>
        <p:spPr/>
        <p:txBody>
          <a:bodyPr/>
          <a:lstStyle>
            <a:lvl1pPr>
              <a:defRPr/>
            </a:lvl1pPr>
          </a:lstStyle>
          <a:p>
            <a:pPr>
              <a:defRPr/>
            </a:pPr>
            <a:endParaRPr lang="en-US" altLang="en-US"/>
          </a:p>
        </p:txBody>
      </p:sp>
      <p:sp>
        <p:nvSpPr>
          <p:cNvPr id="12" name="Footer Placeholder 4">
            <a:extLst>
              <a:ext uri="{FF2B5EF4-FFF2-40B4-BE49-F238E27FC236}">
                <a16:creationId xmlns:a16="http://schemas.microsoft.com/office/drawing/2014/main" id="{EBD92394-C1C8-4FB6-A807-0E5D50462FC2}"/>
              </a:ext>
            </a:extLst>
          </p:cNvPr>
          <p:cNvSpPr>
            <a:spLocks noGrp="1"/>
          </p:cNvSpPr>
          <p:nvPr>
            <p:ph type="ftr" sz="quarter" idx="19"/>
          </p:nvPr>
        </p:nvSpPr>
        <p:spPr/>
        <p:txBody>
          <a:bodyPr/>
          <a:lstStyle>
            <a:lvl1pPr>
              <a:defRPr/>
            </a:lvl1pPr>
          </a:lstStyle>
          <a:p>
            <a:pPr>
              <a:defRPr/>
            </a:pPr>
            <a:endParaRPr lang="en-US" altLang="en-US"/>
          </a:p>
        </p:txBody>
      </p:sp>
      <p:sp>
        <p:nvSpPr>
          <p:cNvPr id="13" name="Slide Number Placeholder 5">
            <a:extLst>
              <a:ext uri="{FF2B5EF4-FFF2-40B4-BE49-F238E27FC236}">
                <a16:creationId xmlns:a16="http://schemas.microsoft.com/office/drawing/2014/main" id="{D751FE03-AF64-45A4-AE75-4842B671C00D}"/>
              </a:ext>
            </a:extLst>
          </p:cNvPr>
          <p:cNvSpPr>
            <a:spLocks noGrp="1"/>
          </p:cNvSpPr>
          <p:nvPr>
            <p:ph type="sldNum" sz="quarter" idx="20"/>
          </p:nvPr>
        </p:nvSpPr>
        <p:spPr/>
        <p:txBody>
          <a:bodyPr/>
          <a:lstStyle>
            <a:lvl1pPr>
              <a:defRPr/>
            </a:lvl1pPr>
          </a:lstStyle>
          <a:p>
            <a:fld id="{1845093F-B200-4C94-BED3-68BEAB026D66}" type="slidenum">
              <a:rPr lang="en-US" altLang="en-US"/>
              <a:pPr/>
              <a:t>‹#›</a:t>
            </a:fld>
            <a:endParaRPr lang="en-US" altLang="en-US"/>
          </a:p>
        </p:txBody>
      </p:sp>
    </p:spTree>
    <p:extLst>
      <p:ext uri="{BB962C8B-B14F-4D97-AF65-F5344CB8AC3E}">
        <p14:creationId xmlns:p14="http://schemas.microsoft.com/office/powerpoint/2010/main" val="1989477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6EF4B63-0773-4A96-904E-4806FD5B2638}"/>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094B8C0-2BB2-4633-B67E-1AB7E60E8C22}"/>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4C1436B9-B76C-4E50-8F99-241F2C58836E}"/>
              </a:ext>
            </a:extLst>
          </p:cNvPr>
          <p:cNvSpPr>
            <a:spLocks noGrp="1"/>
          </p:cNvSpPr>
          <p:nvPr>
            <p:ph type="dt" sz="half" idx="23"/>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726904D8-9BCC-470F-A6BA-D8CB8804136F}"/>
              </a:ext>
            </a:extLst>
          </p:cNvPr>
          <p:cNvSpPr>
            <a:spLocks noGrp="1"/>
          </p:cNvSpPr>
          <p:nvPr>
            <p:ph type="ftr" sz="quarter" idx="24"/>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7CD8EA37-1C01-45D2-88CA-9F9E751D379F}"/>
              </a:ext>
            </a:extLst>
          </p:cNvPr>
          <p:cNvSpPr>
            <a:spLocks noGrp="1"/>
          </p:cNvSpPr>
          <p:nvPr>
            <p:ph type="sldNum" sz="quarter" idx="25"/>
          </p:nvPr>
        </p:nvSpPr>
        <p:spPr/>
        <p:txBody>
          <a:bodyPr/>
          <a:lstStyle>
            <a:lvl1pPr>
              <a:defRPr/>
            </a:lvl1pPr>
          </a:lstStyle>
          <a:p>
            <a:fld id="{EBB93FF6-7751-4D9D-A96C-1F0D4F0C35FD}" type="slidenum">
              <a:rPr lang="en-US" altLang="en-US"/>
              <a:pPr/>
              <a:t>‹#›</a:t>
            </a:fld>
            <a:endParaRPr lang="en-US" altLang="en-US"/>
          </a:p>
        </p:txBody>
      </p:sp>
    </p:spTree>
    <p:extLst>
      <p:ext uri="{BB962C8B-B14F-4D97-AF65-F5344CB8AC3E}">
        <p14:creationId xmlns:p14="http://schemas.microsoft.com/office/powerpoint/2010/main" val="293959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10C8E1-A358-4861-BE5D-67BF9F4CF2B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DCAC983-644E-49DF-A661-5B3440AC61B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8AC183A-17E4-4742-A594-27C7BEC6D440}"/>
              </a:ext>
            </a:extLst>
          </p:cNvPr>
          <p:cNvSpPr>
            <a:spLocks noGrp="1"/>
          </p:cNvSpPr>
          <p:nvPr>
            <p:ph type="sldNum" sz="quarter" idx="12"/>
          </p:nvPr>
        </p:nvSpPr>
        <p:spPr/>
        <p:txBody>
          <a:bodyPr/>
          <a:lstStyle>
            <a:lvl1pPr>
              <a:defRPr/>
            </a:lvl1pPr>
          </a:lstStyle>
          <a:p>
            <a:fld id="{5B9FC663-900C-4EAB-B21C-57E89BC27168}" type="slidenum">
              <a:rPr lang="en-US" altLang="en-US"/>
              <a:pPr/>
              <a:t>‹#›</a:t>
            </a:fld>
            <a:endParaRPr lang="en-US" altLang="en-US"/>
          </a:p>
        </p:txBody>
      </p:sp>
    </p:spTree>
    <p:extLst>
      <p:ext uri="{BB962C8B-B14F-4D97-AF65-F5344CB8AC3E}">
        <p14:creationId xmlns:p14="http://schemas.microsoft.com/office/powerpoint/2010/main" val="200234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FE5F9E-0CBA-43C9-98C5-E878ECC73BD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1615660-AB38-4A51-9983-FAE3E55354C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25A35B9-4ADC-44EB-B27A-83C11912CFED}"/>
              </a:ext>
            </a:extLst>
          </p:cNvPr>
          <p:cNvSpPr>
            <a:spLocks noGrp="1"/>
          </p:cNvSpPr>
          <p:nvPr>
            <p:ph type="sldNum" sz="quarter" idx="12"/>
          </p:nvPr>
        </p:nvSpPr>
        <p:spPr/>
        <p:txBody>
          <a:bodyPr/>
          <a:lstStyle>
            <a:lvl1pPr>
              <a:defRPr/>
            </a:lvl1pPr>
          </a:lstStyle>
          <a:p>
            <a:fld id="{77303E6D-CBC9-46FD-B2FF-968B3B4E5CB5}" type="slidenum">
              <a:rPr lang="en-US" altLang="en-US"/>
              <a:pPr/>
              <a:t>‹#›</a:t>
            </a:fld>
            <a:endParaRPr lang="en-US" altLang="en-US"/>
          </a:p>
        </p:txBody>
      </p:sp>
    </p:spTree>
    <p:extLst>
      <p:ext uri="{BB962C8B-B14F-4D97-AF65-F5344CB8AC3E}">
        <p14:creationId xmlns:p14="http://schemas.microsoft.com/office/powerpoint/2010/main" val="104186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a:t>Click to edit Master title style</a:t>
            </a:r>
          </a:p>
        </p:txBody>
      </p:sp>
      <p:sp>
        <p:nvSpPr>
          <p:cNvPr id="3" name="SmartArt Placeholder 2"/>
          <p:cNvSpPr>
            <a:spLocks noGrp="1"/>
          </p:cNvSpPr>
          <p:nvPr>
            <p:ph type="dgm" idx="1"/>
          </p:nvPr>
        </p:nvSpPr>
        <p:spPr>
          <a:xfrm>
            <a:off x="455613" y="1598613"/>
            <a:ext cx="8226425" cy="4497387"/>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0420011B-E2FB-4524-80DD-607DDC5B618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5DCE6C3-5AB4-4148-86CB-AC24407C9B4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F6D56EB-4DD3-437B-A59B-50D751342ED9}"/>
              </a:ext>
            </a:extLst>
          </p:cNvPr>
          <p:cNvSpPr>
            <a:spLocks noGrp="1"/>
          </p:cNvSpPr>
          <p:nvPr>
            <p:ph type="sldNum" sz="quarter" idx="12"/>
          </p:nvPr>
        </p:nvSpPr>
        <p:spPr/>
        <p:txBody>
          <a:bodyPr/>
          <a:lstStyle>
            <a:lvl1pPr>
              <a:defRPr/>
            </a:lvl1pPr>
          </a:lstStyle>
          <a:p>
            <a:fld id="{2F51E62B-0F2F-4500-81CF-AF1E90F9CD6B}" type="slidenum">
              <a:rPr lang="en-US" altLang="en-US"/>
              <a:pPr/>
              <a:t>‹#›</a:t>
            </a:fld>
            <a:endParaRPr lang="en-US" altLang="en-US"/>
          </a:p>
        </p:txBody>
      </p:sp>
    </p:spTree>
    <p:extLst>
      <p:ext uri="{BB962C8B-B14F-4D97-AF65-F5344CB8AC3E}">
        <p14:creationId xmlns:p14="http://schemas.microsoft.com/office/powerpoint/2010/main" val="118811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5C4CF98-72E9-4042-AB2B-FF8FFEE7351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E2607DB-0ADA-4B85-8F88-401CA7C64DB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3BF3F5A-64A7-4675-8482-5E783EEBAB20}"/>
              </a:ext>
            </a:extLst>
          </p:cNvPr>
          <p:cNvSpPr>
            <a:spLocks noGrp="1"/>
          </p:cNvSpPr>
          <p:nvPr>
            <p:ph type="sldNum" sz="quarter" idx="12"/>
          </p:nvPr>
        </p:nvSpPr>
        <p:spPr/>
        <p:txBody>
          <a:bodyPr/>
          <a:lstStyle>
            <a:lvl1pPr>
              <a:defRPr/>
            </a:lvl1pPr>
          </a:lstStyle>
          <a:p>
            <a:fld id="{B4465A2D-1614-47EC-9206-770AFF2ADB68}" type="slidenum">
              <a:rPr lang="en-US" altLang="en-US"/>
              <a:pPr/>
              <a:t>‹#›</a:t>
            </a:fld>
            <a:endParaRPr lang="en-US" altLang="en-US"/>
          </a:p>
        </p:txBody>
      </p:sp>
    </p:spTree>
    <p:extLst>
      <p:ext uri="{BB962C8B-B14F-4D97-AF65-F5344CB8AC3E}">
        <p14:creationId xmlns:p14="http://schemas.microsoft.com/office/powerpoint/2010/main" val="327816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EBD070-4BD7-4406-B8B5-CD8D86D0AFB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B83AAE5-A93E-4996-A974-FBF7A537878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03EA6D4-243E-43D0-BA1C-0848EA7C83BE}"/>
              </a:ext>
            </a:extLst>
          </p:cNvPr>
          <p:cNvSpPr>
            <a:spLocks noGrp="1"/>
          </p:cNvSpPr>
          <p:nvPr>
            <p:ph type="sldNum" sz="quarter" idx="12"/>
          </p:nvPr>
        </p:nvSpPr>
        <p:spPr/>
        <p:txBody>
          <a:bodyPr/>
          <a:lstStyle>
            <a:lvl1pPr>
              <a:defRPr/>
            </a:lvl1pPr>
          </a:lstStyle>
          <a:p>
            <a:fld id="{FFE4396E-E1CC-4DBA-9DEB-5F1D14D1C423}" type="slidenum">
              <a:rPr lang="en-US" altLang="en-US"/>
              <a:pPr/>
              <a:t>‹#›</a:t>
            </a:fld>
            <a:endParaRPr lang="en-US" altLang="en-US"/>
          </a:p>
        </p:txBody>
      </p:sp>
    </p:spTree>
    <p:extLst>
      <p:ext uri="{BB962C8B-B14F-4D97-AF65-F5344CB8AC3E}">
        <p14:creationId xmlns:p14="http://schemas.microsoft.com/office/powerpoint/2010/main" val="241335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B1A8975-60BE-42F8-9CA2-40C34A6643F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69ACF94-48D5-4097-8441-B94E1178CE5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161F48B-DD20-410F-9A7B-744D70838A95}"/>
              </a:ext>
            </a:extLst>
          </p:cNvPr>
          <p:cNvSpPr>
            <a:spLocks noGrp="1"/>
          </p:cNvSpPr>
          <p:nvPr>
            <p:ph type="sldNum" sz="quarter" idx="12"/>
          </p:nvPr>
        </p:nvSpPr>
        <p:spPr/>
        <p:txBody>
          <a:bodyPr/>
          <a:lstStyle>
            <a:lvl1pPr>
              <a:defRPr/>
            </a:lvl1pPr>
          </a:lstStyle>
          <a:p>
            <a:fld id="{8233A5A5-243E-4F6E-A879-9E3C6011D306}" type="slidenum">
              <a:rPr lang="en-US" altLang="en-US"/>
              <a:pPr/>
              <a:t>‹#›</a:t>
            </a:fld>
            <a:endParaRPr lang="en-US" altLang="en-US"/>
          </a:p>
        </p:txBody>
      </p:sp>
    </p:spTree>
    <p:extLst>
      <p:ext uri="{BB962C8B-B14F-4D97-AF65-F5344CB8AC3E}">
        <p14:creationId xmlns:p14="http://schemas.microsoft.com/office/powerpoint/2010/main" val="124036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86673C5-2136-4ABC-A2D4-4C8C14D9C95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5A6D5C7-EBFB-4D68-A038-792DBDF3BCB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6BCF675-4E10-463D-8117-127CFC23DA05}"/>
              </a:ext>
            </a:extLst>
          </p:cNvPr>
          <p:cNvSpPr>
            <a:spLocks noGrp="1"/>
          </p:cNvSpPr>
          <p:nvPr>
            <p:ph type="sldNum" sz="quarter" idx="12"/>
          </p:nvPr>
        </p:nvSpPr>
        <p:spPr/>
        <p:txBody>
          <a:bodyPr/>
          <a:lstStyle>
            <a:lvl1pPr>
              <a:defRPr/>
            </a:lvl1pPr>
          </a:lstStyle>
          <a:p>
            <a:fld id="{DFE6DD00-F99A-4E3A-A7D6-4CA900F87477}" type="slidenum">
              <a:rPr lang="en-US" altLang="en-US"/>
              <a:pPr/>
              <a:t>‹#›</a:t>
            </a:fld>
            <a:endParaRPr lang="en-US" altLang="en-US"/>
          </a:p>
        </p:txBody>
      </p:sp>
    </p:spTree>
    <p:extLst>
      <p:ext uri="{BB962C8B-B14F-4D97-AF65-F5344CB8AC3E}">
        <p14:creationId xmlns:p14="http://schemas.microsoft.com/office/powerpoint/2010/main" val="371246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9576F31-9202-4D14-8E1D-EB4EA22AB3B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0EBEDA0-15E7-4FAE-975A-1F372F58736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CB7C1EB-4EB5-4E3C-A81A-C8E1085BFE23}"/>
              </a:ext>
            </a:extLst>
          </p:cNvPr>
          <p:cNvSpPr>
            <a:spLocks noGrp="1"/>
          </p:cNvSpPr>
          <p:nvPr>
            <p:ph type="sldNum" sz="quarter" idx="12"/>
          </p:nvPr>
        </p:nvSpPr>
        <p:spPr/>
        <p:txBody>
          <a:bodyPr/>
          <a:lstStyle>
            <a:lvl1pPr>
              <a:defRPr/>
            </a:lvl1pPr>
          </a:lstStyle>
          <a:p>
            <a:fld id="{BDE4096F-17F6-4575-8CE0-C3F9832BAEC2}" type="slidenum">
              <a:rPr lang="en-US" altLang="en-US"/>
              <a:pPr/>
              <a:t>‹#›</a:t>
            </a:fld>
            <a:endParaRPr lang="en-US" altLang="en-US"/>
          </a:p>
        </p:txBody>
      </p:sp>
    </p:spTree>
    <p:extLst>
      <p:ext uri="{BB962C8B-B14F-4D97-AF65-F5344CB8AC3E}">
        <p14:creationId xmlns:p14="http://schemas.microsoft.com/office/powerpoint/2010/main" val="259975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42A6A2-CDC0-4D19-B31C-15F872955AC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26D82E8F-906B-4750-BD4C-9A784A094B1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34F215B-D900-4859-845B-41C976700C73}"/>
              </a:ext>
            </a:extLst>
          </p:cNvPr>
          <p:cNvSpPr>
            <a:spLocks noGrp="1"/>
          </p:cNvSpPr>
          <p:nvPr>
            <p:ph type="sldNum" sz="quarter" idx="12"/>
          </p:nvPr>
        </p:nvSpPr>
        <p:spPr/>
        <p:txBody>
          <a:bodyPr/>
          <a:lstStyle>
            <a:lvl1pPr>
              <a:defRPr/>
            </a:lvl1pPr>
          </a:lstStyle>
          <a:p>
            <a:fld id="{14B3011C-E3C2-4C28-ABDA-7AFF9D6938F0}" type="slidenum">
              <a:rPr lang="en-US" altLang="en-US"/>
              <a:pPr/>
              <a:t>‹#›</a:t>
            </a:fld>
            <a:endParaRPr lang="en-US" altLang="en-US"/>
          </a:p>
        </p:txBody>
      </p:sp>
    </p:spTree>
    <p:extLst>
      <p:ext uri="{BB962C8B-B14F-4D97-AF65-F5344CB8AC3E}">
        <p14:creationId xmlns:p14="http://schemas.microsoft.com/office/powerpoint/2010/main" val="335402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79E128B-6C36-484B-B15D-7844473A0A0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A7EF7E6-3298-4125-9896-B96C589FD28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28C6253-4002-45B5-8E52-9CE047B2EE4F}"/>
              </a:ext>
            </a:extLst>
          </p:cNvPr>
          <p:cNvSpPr>
            <a:spLocks noGrp="1"/>
          </p:cNvSpPr>
          <p:nvPr>
            <p:ph type="sldNum" sz="quarter" idx="12"/>
          </p:nvPr>
        </p:nvSpPr>
        <p:spPr/>
        <p:txBody>
          <a:bodyPr/>
          <a:lstStyle>
            <a:lvl1pPr>
              <a:defRPr/>
            </a:lvl1pPr>
          </a:lstStyle>
          <a:p>
            <a:fld id="{585E6C00-7E1D-4AEB-8F95-411FFD14812E}" type="slidenum">
              <a:rPr lang="en-US" altLang="en-US"/>
              <a:pPr/>
              <a:t>‹#›</a:t>
            </a:fld>
            <a:endParaRPr lang="en-US" altLang="en-US"/>
          </a:p>
        </p:txBody>
      </p:sp>
    </p:spTree>
    <p:extLst>
      <p:ext uri="{BB962C8B-B14F-4D97-AF65-F5344CB8AC3E}">
        <p14:creationId xmlns:p14="http://schemas.microsoft.com/office/powerpoint/2010/main" val="223825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B00A1385-6B71-45A6-B42E-EC258C6865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9629196-97A9-49D5-8F0C-11E00148281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6E1B006-A515-43BD-BA5D-B0E40B19FA8E}"/>
              </a:ext>
            </a:extLst>
          </p:cNvPr>
          <p:cNvSpPr>
            <a:spLocks noGrp="1"/>
          </p:cNvSpPr>
          <p:nvPr>
            <p:ph type="sldNum" sz="quarter" idx="12"/>
          </p:nvPr>
        </p:nvSpPr>
        <p:spPr/>
        <p:txBody>
          <a:bodyPr/>
          <a:lstStyle>
            <a:lvl1pPr>
              <a:defRPr/>
            </a:lvl1pPr>
          </a:lstStyle>
          <a:p>
            <a:fld id="{CDEFEC4F-6012-4A75-957C-46889A0B1D11}" type="slidenum">
              <a:rPr lang="en-US" altLang="en-US"/>
              <a:pPr/>
              <a:t>‹#›</a:t>
            </a:fld>
            <a:endParaRPr lang="en-US" altLang="en-US"/>
          </a:p>
        </p:txBody>
      </p:sp>
    </p:spTree>
    <p:extLst>
      <p:ext uri="{BB962C8B-B14F-4D97-AF65-F5344CB8AC3E}">
        <p14:creationId xmlns:p14="http://schemas.microsoft.com/office/powerpoint/2010/main" val="32612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0985A289-1FDD-45CB-A6BF-1BFFEB55BA01}"/>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8C8E5B65-8C3C-4918-A214-96311F6B7D0C}"/>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F7C670FB-C064-4A94-B3BF-EEA7E1BB9C5D}"/>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DF29726-2F11-4552-B21D-6637F83A8BA0}"/>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346E54DC-608D-4E0D-BA97-5608B8893C9F}"/>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7C746FC8-B0D8-4C33-A0A8-7EE67064650E}"/>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90" name="Title Placeholder 1">
            <a:extLst>
              <a:ext uri="{FF2B5EF4-FFF2-40B4-BE49-F238E27FC236}">
                <a16:creationId xmlns:a16="http://schemas.microsoft.com/office/drawing/2014/main" id="{C5AA7292-AA0B-4598-8709-73C719A1E9C4}"/>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91" name="Text Placeholder 2">
            <a:extLst>
              <a:ext uri="{FF2B5EF4-FFF2-40B4-BE49-F238E27FC236}">
                <a16:creationId xmlns:a16="http://schemas.microsoft.com/office/drawing/2014/main" id="{1139FC10-0B5B-45F3-960A-497AADF38515}"/>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494907-2293-4DC1-B3E3-BC763E7DC814}"/>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2847F720-513B-4860-AC2D-C11749F6CB20}"/>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5DEACEA-D28D-48E4-ACD0-BF104DAF5114}"/>
              </a:ext>
            </a:extLst>
          </p:cNvPr>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9950D5A8-54FE-442F-AFF8-EA55FB684B0B}"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8" r:id="rId12"/>
    <p:sldLayoutId id="2147483974" r:id="rId13"/>
    <p:sldLayoutId id="2147483979" r:id="rId14"/>
    <p:sldLayoutId id="2147483980" r:id="rId15"/>
    <p:sldLayoutId id="2147483975" r:id="rId16"/>
    <p:sldLayoutId id="2147483976" r:id="rId17"/>
    <p:sldLayoutId id="2147483977" r:id="rId18"/>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goodreads.com/author/show/203714.Henry_For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32C0931A-12FC-493E-988E-D0AF9E7EE018}"/>
              </a:ext>
            </a:extLst>
          </p:cNvPr>
          <p:cNvSpPr txBox="1">
            <a:spLocks noChangeArrowheads="1"/>
          </p:cNvSpPr>
          <p:nvPr/>
        </p:nvSpPr>
        <p:spPr bwMode="auto">
          <a:xfrm>
            <a:off x="4251325" y="1636713"/>
            <a:ext cx="2454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056" name="Rectangle 8">
            <a:extLst>
              <a:ext uri="{FF2B5EF4-FFF2-40B4-BE49-F238E27FC236}">
                <a16:creationId xmlns:a16="http://schemas.microsoft.com/office/drawing/2014/main" id="{8FB34202-FA13-49EC-9FF2-BB69261ED447}"/>
              </a:ext>
            </a:extLst>
          </p:cNvPr>
          <p:cNvSpPr>
            <a:spLocks noGrp="1" noChangeArrowheads="1"/>
          </p:cNvSpPr>
          <p:nvPr>
            <p:ph type="subTitle" idx="1"/>
          </p:nvPr>
        </p:nvSpPr>
        <p:spPr>
          <a:xfrm>
            <a:off x="3276600" y="4876800"/>
            <a:ext cx="2895600" cy="1600200"/>
          </a:xfrm>
        </p:spPr>
        <p:txBody>
          <a:bodyPr rtlCol="0">
            <a:noAutofit/>
          </a:bodyPr>
          <a:lstStyle/>
          <a:p>
            <a:pPr algn="ctr" defTabSz="457207" eaLnBrk="1" fontAlgn="auto" hangingPunct="1">
              <a:spcAft>
                <a:spcPts val="0"/>
              </a:spcAft>
              <a:buClr>
                <a:schemeClr val="bg2">
                  <a:lumMod val="40000"/>
                  <a:lumOff val="60000"/>
                </a:schemeClr>
              </a:buClr>
              <a:buFont typeface="Wingdings 3" charset="2"/>
              <a:buNone/>
              <a:defRPr/>
            </a:pPr>
            <a:r>
              <a:rPr lang="en-US" altLang="en-US" sz="1800" b="1" dirty="0">
                <a:solidFill>
                  <a:srgbClr val="FFFF00"/>
                </a:solidFill>
                <a:latin typeface="Arial" panose="020B0604020202020204" pitchFamily="34" charset="0"/>
                <a:cs typeface="Arial" panose="020B0604020202020204" pitchFamily="34" charset="0"/>
              </a:rPr>
              <a:t>SAY</a:t>
            </a:r>
            <a:r>
              <a:rPr lang="en-US" altLang="en-US" sz="1800" dirty="0">
                <a:solidFill>
                  <a:srgbClr val="990000"/>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what you do</a:t>
            </a:r>
          </a:p>
          <a:p>
            <a:pPr algn="ctr" defTabSz="457207" eaLnBrk="1" fontAlgn="auto" hangingPunct="1">
              <a:spcAft>
                <a:spcPts val="0"/>
              </a:spcAft>
              <a:buClr>
                <a:schemeClr val="bg2">
                  <a:lumMod val="40000"/>
                  <a:lumOff val="60000"/>
                </a:schemeClr>
              </a:buClr>
              <a:buFont typeface="Wingdings 3" charset="2"/>
              <a:buNone/>
              <a:defRPr/>
            </a:pPr>
            <a:r>
              <a:rPr lang="en-US" altLang="en-US" sz="1800" b="1" dirty="0">
                <a:solidFill>
                  <a:srgbClr val="FFFF00"/>
                </a:solidFill>
                <a:latin typeface="Arial" panose="020B0604020202020204" pitchFamily="34" charset="0"/>
                <a:cs typeface="Arial" panose="020B0604020202020204" pitchFamily="34" charset="0"/>
              </a:rPr>
              <a:t>DO</a:t>
            </a:r>
            <a:r>
              <a:rPr lang="en-US" altLang="en-US" sz="1800" dirty="0">
                <a:solidFill>
                  <a:srgbClr val="990000"/>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what you say</a:t>
            </a:r>
          </a:p>
          <a:p>
            <a:pPr algn="ctr" defTabSz="457207" eaLnBrk="1" fontAlgn="auto" hangingPunct="1">
              <a:spcAft>
                <a:spcPts val="0"/>
              </a:spcAft>
              <a:buClr>
                <a:schemeClr val="bg2">
                  <a:lumMod val="40000"/>
                  <a:lumOff val="60000"/>
                </a:schemeClr>
              </a:buClr>
              <a:buFont typeface="Wingdings 3" charset="2"/>
              <a:buNone/>
              <a:defRPr/>
            </a:pPr>
            <a:r>
              <a:rPr lang="en-US" altLang="en-US" sz="1800" b="1" dirty="0">
                <a:solidFill>
                  <a:srgbClr val="FFFF00"/>
                </a:solidFill>
                <a:latin typeface="Arial" panose="020B0604020202020204" pitchFamily="34" charset="0"/>
                <a:cs typeface="Arial" panose="020B0604020202020204" pitchFamily="34" charset="0"/>
              </a:rPr>
              <a:t>Prove</a:t>
            </a:r>
            <a:r>
              <a:rPr lang="en-US" altLang="en-US" sz="1800" dirty="0">
                <a:solidFill>
                  <a:srgbClr val="990000"/>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it</a:t>
            </a:r>
          </a:p>
          <a:p>
            <a:pPr algn="ctr" defTabSz="457207" eaLnBrk="1" fontAlgn="auto" hangingPunct="1">
              <a:spcAft>
                <a:spcPts val="0"/>
              </a:spcAft>
              <a:buClr>
                <a:schemeClr val="bg2">
                  <a:lumMod val="40000"/>
                  <a:lumOff val="60000"/>
                </a:schemeClr>
              </a:buClr>
              <a:buFont typeface="Wingdings 3" charset="2"/>
              <a:buNone/>
              <a:defRPr/>
            </a:pPr>
            <a:r>
              <a:rPr lang="en-US" altLang="en-US" sz="1800" b="1" dirty="0">
                <a:solidFill>
                  <a:srgbClr val="FFFF00"/>
                </a:solidFill>
                <a:latin typeface="Arial" panose="020B0604020202020204" pitchFamily="34" charset="0"/>
                <a:cs typeface="Arial" panose="020B0604020202020204" pitchFamily="34" charset="0"/>
              </a:rPr>
              <a:t>Improve</a:t>
            </a:r>
            <a:r>
              <a:rPr lang="en-US" altLang="en-US" sz="1800" dirty="0">
                <a:solidFill>
                  <a:srgbClr val="990000"/>
                </a:solidFill>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it</a:t>
            </a:r>
            <a:endParaRPr lang="en-US" altLang="en-US" sz="1800" dirty="0">
              <a:solidFill>
                <a:srgbClr val="990000"/>
              </a:solidFill>
              <a:latin typeface="Arial" panose="020B0604020202020204" pitchFamily="34" charset="0"/>
              <a:cs typeface="Arial" panose="020B0604020202020204" pitchFamily="34" charset="0"/>
            </a:endParaRPr>
          </a:p>
        </p:txBody>
      </p:sp>
      <p:pic>
        <p:nvPicPr>
          <p:cNvPr id="2058" name="Picture 10" descr="ANd9GcT3OM8Y3r3ID_DBduaRRxpWiD-7IX36SsEV6cOcfV-EvFtu5iSp">
            <a:extLst>
              <a:ext uri="{FF2B5EF4-FFF2-40B4-BE49-F238E27FC236}">
                <a16:creationId xmlns:a16="http://schemas.microsoft.com/office/drawing/2014/main" id="{081015D6-B0D4-408B-AFD0-F509ADF07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385" r="11504"/>
          <a:stretch>
            <a:fillRect/>
          </a:stretch>
        </p:blipFill>
        <p:spPr bwMode="auto">
          <a:xfrm>
            <a:off x="7239000" y="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8" descr="photo_1378836_resize">
            <a:extLst>
              <a:ext uri="{FF2B5EF4-FFF2-40B4-BE49-F238E27FC236}">
                <a16:creationId xmlns:a16="http://schemas.microsoft.com/office/drawing/2014/main" id="{2AAEC99C-347C-48BA-8A70-F9CB80785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a:extLst>
              <a:ext uri="{FF2B5EF4-FFF2-40B4-BE49-F238E27FC236}">
                <a16:creationId xmlns:a16="http://schemas.microsoft.com/office/drawing/2014/main" id="{2C3AB415-7348-4BB8-B9E6-66A17E728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36563"/>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600" decel="100000"/>
                                        <p:tgtEl>
                                          <p:spTgt spid="2058"/>
                                        </p:tgtEl>
                                      </p:cBhvr>
                                    </p:animEffect>
                                    <p:anim calcmode="lin" valueType="num">
                                      <p:cBhvr>
                                        <p:cTn id="8" dur="1600" decel="100000" fill="hold"/>
                                        <p:tgtEl>
                                          <p:spTgt spid="2058"/>
                                        </p:tgtEl>
                                        <p:attrNameLst>
                                          <p:attrName>style.rotation</p:attrName>
                                        </p:attrNameLst>
                                      </p:cBhvr>
                                      <p:tavLst>
                                        <p:tav tm="0">
                                          <p:val>
                                            <p:fltVal val="-90"/>
                                          </p:val>
                                        </p:tav>
                                        <p:tav tm="100000">
                                          <p:val>
                                            <p:fltVal val="0"/>
                                          </p:val>
                                        </p:tav>
                                      </p:tavLst>
                                    </p:anim>
                                    <p:anim calcmode="lin" valueType="num">
                                      <p:cBhvr>
                                        <p:cTn id="9" dur="1600" decel="100000" fill="hold"/>
                                        <p:tgtEl>
                                          <p:spTgt spid="2058"/>
                                        </p:tgtEl>
                                        <p:attrNameLst>
                                          <p:attrName>ppt_x</p:attrName>
                                        </p:attrNameLst>
                                      </p:cBhvr>
                                      <p:tavLst>
                                        <p:tav tm="0">
                                          <p:val>
                                            <p:strVal val="#ppt_x+0.4"/>
                                          </p:val>
                                        </p:tav>
                                        <p:tav tm="100000">
                                          <p:val>
                                            <p:strVal val="#ppt_x-0.05"/>
                                          </p:val>
                                        </p:tav>
                                      </p:tavLst>
                                    </p:anim>
                                    <p:anim calcmode="lin" valueType="num">
                                      <p:cBhvr>
                                        <p:cTn id="10" dur="1600" decel="100000" fill="hold"/>
                                        <p:tgtEl>
                                          <p:spTgt spid="2058"/>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058"/>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058"/>
                                        </p:tgtEl>
                                        <p:attrNameLst>
                                          <p:attrName>ppt_y</p:attrName>
                                        </p:attrNameLst>
                                      </p:cBhvr>
                                      <p:tavLst>
                                        <p:tav tm="0">
                                          <p:val>
                                            <p:strVal val="#ppt_y+0.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6">
                                            <p:txEl>
                                              <p:pRg st="0" end="0"/>
                                            </p:txEl>
                                          </p:spTgt>
                                        </p:tgtEl>
                                        <p:attrNameLst>
                                          <p:attrName>style.visibility</p:attrName>
                                        </p:attrNameLst>
                                      </p:cBhvr>
                                      <p:to>
                                        <p:strVal val="visible"/>
                                      </p:to>
                                    </p:set>
                                    <p:anim calcmode="lin" valueType="num">
                                      <p:cBhvr additive="base">
                                        <p:cTn id="15" dur="2000" fill="hold"/>
                                        <p:tgtEl>
                                          <p:spTgt spid="2056">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056">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6">
                                            <p:txEl>
                                              <p:pRg st="1" end="1"/>
                                            </p:txEl>
                                          </p:spTgt>
                                        </p:tgtEl>
                                        <p:attrNameLst>
                                          <p:attrName>style.visibility</p:attrName>
                                        </p:attrNameLst>
                                      </p:cBhvr>
                                      <p:to>
                                        <p:strVal val="visible"/>
                                      </p:to>
                                    </p:set>
                                    <p:anim calcmode="lin" valueType="num">
                                      <p:cBhvr additive="base">
                                        <p:cTn id="19" dur="20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05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56">
                                            <p:txEl>
                                              <p:pRg st="2" end="2"/>
                                            </p:txEl>
                                          </p:spTgt>
                                        </p:tgtEl>
                                        <p:attrNameLst>
                                          <p:attrName>style.visibility</p:attrName>
                                        </p:attrNameLst>
                                      </p:cBhvr>
                                      <p:to>
                                        <p:strVal val="visible"/>
                                      </p:to>
                                    </p:set>
                                    <p:anim calcmode="lin" valueType="num">
                                      <p:cBhvr additive="base">
                                        <p:cTn id="23" dur="2000" fill="hold"/>
                                        <p:tgtEl>
                                          <p:spTgt spid="2056">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05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56">
                                            <p:txEl>
                                              <p:pRg st="3" end="3"/>
                                            </p:txEl>
                                          </p:spTgt>
                                        </p:tgtEl>
                                        <p:attrNameLst>
                                          <p:attrName>style.visibility</p:attrName>
                                        </p:attrNameLst>
                                      </p:cBhvr>
                                      <p:to>
                                        <p:strVal val="visible"/>
                                      </p:to>
                                    </p:set>
                                    <p:anim calcmode="lin" valueType="num">
                                      <p:cBhvr additive="base">
                                        <p:cTn id="27" dur="2000" fill="hold"/>
                                        <p:tgtEl>
                                          <p:spTgt spid="2056">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0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3D2A8AA-193C-4BA2-80C7-F4709D7B87A4}"/>
              </a:ext>
            </a:extLst>
          </p:cNvPr>
          <p:cNvSpPr>
            <a:spLocks noGrp="1" noChangeArrowheads="1"/>
          </p:cNvSpPr>
          <p:nvPr>
            <p:ph type="title"/>
          </p:nvPr>
        </p:nvSpPr>
        <p:spPr>
          <a:xfrm>
            <a:off x="2819400" y="228600"/>
            <a:ext cx="3783013" cy="1100138"/>
          </a:xfrm>
        </p:spPr>
        <p:txBody>
          <a:bodyPr/>
          <a:lstStyle/>
          <a:p>
            <a:pPr algn="ctr" eaLnBrk="1" hangingPunct="1"/>
            <a:r>
              <a:rPr lang="en-US" altLang="en-US" sz="3600">
                <a:latin typeface="Arial" panose="020B0604020202020204" pitchFamily="34" charset="0"/>
                <a:cs typeface="Arial" panose="020B0604020202020204" pitchFamily="34" charset="0"/>
              </a:rPr>
              <a:t>Why do we do it?</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Cont’d</a:t>
            </a:r>
          </a:p>
        </p:txBody>
      </p:sp>
      <p:sp>
        <p:nvSpPr>
          <p:cNvPr id="3" name="Content Placeholder 2">
            <a:extLst>
              <a:ext uri="{FF2B5EF4-FFF2-40B4-BE49-F238E27FC236}">
                <a16:creationId xmlns:a16="http://schemas.microsoft.com/office/drawing/2014/main" id="{8D1DAE5E-4487-4E23-B8E7-26E52BE4DA29}"/>
              </a:ext>
            </a:extLst>
          </p:cNvPr>
          <p:cNvSpPr>
            <a:spLocks noGrp="1"/>
          </p:cNvSpPr>
          <p:nvPr>
            <p:ph idx="1"/>
          </p:nvPr>
        </p:nvSpPr>
        <p:spPr>
          <a:xfrm>
            <a:off x="838200" y="2057400"/>
            <a:ext cx="7543800" cy="3657600"/>
          </a:xfrm>
        </p:spPr>
        <p:txBody>
          <a:bodyPr rtlCol="0">
            <a:normAutofit/>
          </a:bodyPr>
          <a:lstStyle/>
          <a:p>
            <a:pPr marL="0" indent="0" defTabSz="457207" eaLnBrk="1" fontAlgn="auto" hangingPunct="1">
              <a:lnSpc>
                <a:spcPct val="120000"/>
              </a:lnSpc>
              <a:spcAft>
                <a:spcPts val="0"/>
              </a:spcAft>
              <a:buClr>
                <a:schemeClr val="bg2">
                  <a:lumMod val="40000"/>
                  <a:lumOff val="60000"/>
                </a:schemeClr>
              </a:buClr>
              <a:buFont typeface="Wingdings 3" charset="2"/>
              <a:buNone/>
              <a:defRPr/>
            </a:pPr>
            <a:r>
              <a:rPr lang="en-US" altLang="en-US" b="1" dirty="0">
                <a:latin typeface="Arial" panose="020B0604020202020204" pitchFamily="34" charset="0"/>
                <a:cs typeface="Arial" panose="020B0604020202020204" pitchFamily="34" charset="0"/>
              </a:rPr>
              <a:t>A good QMS will:</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Set direction and meet customers’ expectations</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Improve process control</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Reduce wastage</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Lower costs</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Facilitate training</a:t>
            </a:r>
          </a:p>
          <a:p>
            <a:pPr marL="342906" indent="-342906" defTabSz="457207" eaLnBrk="1" fontAlgn="auto" hangingPunct="1">
              <a:lnSpc>
                <a:spcPct val="120000"/>
              </a:lnSpc>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Involve staff</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pic>
        <p:nvPicPr>
          <p:cNvPr id="16388" name="Picture 4" descr="MC900439356[1]">
            <a:extLst>
              <a:ext uri="{FF2B5EF4-FFF2-40B4-BE49-F238E27FC236}">
                <a16:creationId xmlns:a16="http://schemas.microsoft.com/office/drawing/2014/main" id="{2C8483DD-B8AC-45DD-843F-AF2061DDC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32670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6CA7054-F17C-4D69-AA8D-DD3CF3889C87}"/>
              </a:ext>
            </a:extLst>
          </p:cNvPr>
          <p:cNvSpPr>
            <a:spLocks noGrp="1" noChangeArrowheads="1"/>
          </p:cNvSpPr>
          <p:nvPr>
            <p:ph type="title"/>
          </p:nvPr>
        </p:nvSpPr>
        <p:spPr>
          <a:xfrm>
            <a:off x="1447800" y="152400"/>
            <a:ext cx="6477000" cy="1785938"/>
          </a:xfrm>
        </p:spPr>
        <p:txBody>
          <a:bodyPr/>
          <a:lstStyle/>
          <a:p>
            <a:pPr eaLnBrk="1" hangingPunct="1"/>
            <a:r>
              <a:rPr lang="en-US" altLang="en-US" sz="3600">
                <a:latin typeface="Arial" panose="020B0604020202020204" pitchFamily="34" charset="0"/>
                <a:cs typeface="Arial" panose="020B0604020202020204" pitchFamily="34" charset="0"/>
              </a:rPr>
              <a:t>What is the difference between Quality Improvement and Quality Assurance?</a:t>
            </a:r>
          </a:p>
        </p:txBody>
      </p:sp>
      <p:sp>
        <p:nvSpPr>
          <p:cNvPr id="45059" name="Rectangle 3">
            <a:extLst>
              <a:ext uri="{FF2B5EF4-FFF2-40B4-BE49-F238E27FC236}">
                <a16:creationId xmlns:a16="http://schemas.microsoft.com/office/drawing/2014/main" id="{F746E83A-CB34-4D8B-8326-CDCBDE248444}"/>
              </a:ext>
            </a:extLst>
          </p:cNvPr>
          <p:cNvSpPr>
            <a:spLocks noGrp="1" noChangeArrowheads="1"/>
          </p:cNvSpPr>
          <p:nvPr>
            <p:ph idx="1"/>
          </p:nvPr>
        </p:nvSpPr>
        <p:spPr>
          <a:xfrm>
            <a:off x="838200" y="2057400"/>
            <a:ext cx="7543800" cy="3505200"/>
          </a:xfrm>
        </p:spPr>
        <p:txBody>
          <a:bodyPr/>
          <a:lstStyle/>
          <a:p>
            <a:pPr eaLnBrk="1" hangingPunct="1"/>
            <a:r>
              <a:rPr lang="en-US" altLang="en-US">
                <a:latin typeface="Arial" panose="020B0604020202020204" pitchFamily="34" charset="0"/>
                <a:cs typeface="Arial" panose="020B0604020202020204" pitchFamily="34" charset="0"/>
              </a:rPr>
              <a:t>Quality Assurance (</a:t>
            </a:r>
            <a:r>
              <a:rPr lang="en-US" altLang="en-US" b="1">
                <a:latin typeface="Arial" panose="020B0604020202020204" pitchFamily="34" charset="0"/>
                <a:cs typeface="Arial" panose="020B0604020202020204" pitchFamily="34" charset="0"/>
              </a:rPr>
              <a:t>QA</a:t>
            </a:r>
            <a:r>
              <a:rPr lang="en-US" altLang="en-US">
                <a:latin typeface="Arial" panose="020B0604020202020204" pitchFamily="34" charset="0"/>
                <a:cs typeface="Arial" panose="020B0604020202020204" pitchFamily="34" charset="0"/>
              </a:rPr>
              <a:t>) is a </a:t>
            </a:r>
            <a:r>
              <a:rPr lang="en-US" altLang="en-US" b="1" i="1">
                <a:latin typeface="Arial" panose="020B0604020202020204" pitchFamily="34" charset="0"/>
                <a:cs typeface="Arial" panose="020B0604020202020204" pitchFamily="34" charset="0"/>
              </a:rPr>
              <a:t>system</a:t>
            </a:r>
            <a:r>
              <a:rPr lang="en-US" altLang="en-US" b="1">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of quality control activities that promote the quality of higher-level processes and functions. QA is best applied to all steps in the laboratory test cycle, including integrity of the test ordering and collection process, analyses, and the reporting of results, as well as to other important variables</a:t>
            </a:r>
          </a:p>
          <a:p>
            <a:pPr eaLnBrk="1" hangingPunct="1">
              <a:buFont typeface="Wingdings" panose="05000000000000000000" pitchFamily="2" charset="2"/>
              <a:buNone/>
            </a:pPr>
            <a:endParaRPr lang="en-US" altLang="en-US">
              <a:latin typeface="Arial" panose="020B0604020202020204" pitchFamily="34" charset="0"/>
              <a:cs typeface="Arial" panose="020B0604020202020204" pitchFamily="34" charset="0"/>
            </a:endParaRPr>
          </a:p>
          <a:p>
            <a:pPr eaLnBrk="1" hangingPunct="1">
              <a:spcBef>
                <a:spcPct val="0"/>
              </a:spcBef>
            </a:pPr>
            <a:r>
              <a:rPr lang="en-US" altLang="en-US">
                <a:latin typeface="Arial" panose="020B0604020202020204" pitchFamily="34" charset="0"/>
                <a:cs typeface="Arial" panose="020B0604020202020204" pitchFamily="34" charset="0"/>
              </a:rPr>
              <a:t>Quality Improvement (</a:t>
            </a:r>
            <a:r>
              <a:rPr lang="en-US" altLang="en-US" b="1">
                <a:latin typeface="Arial" panose="020B0604020202020204" pitchFamily="34" charset="0"/>
                <a:cs typeface="Arial" panose="020B0604020202020204" pitchFamily="34" charset="0"/>
              </a:rPr>
              <a:t>QI</a:t>
            </a:r>
            <a:r>
              <a:rPr lang="en-US" altLang="en-US">
                <a:latin typeface="Arial" panose="020B0604020202020204" pitchFamily="34" charset="0"/>
                <a:cs typeface="Arial" panose="020B0604020202020204" pitchFamily="34" charset="0"/>
              </a:rPr>
              <a:t>) is a separate activity that supplements Quality Assurance. QI is the effort to improve the quality of product/process beyond its current state. 	</a:t>
            </a: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600" decel="100000"/>
                                        <p:tgtEl>
                                          <p:spTgt spid="45059">
                                            <p:txEl>
                                              <p:pRg st="0" end="0"/>
                                            </p:txEl>
                                          </p:spTgt>
                                        </p:tgtEl>
                                      </p:cBhvr>
                                    </p:animEffect>
                                    <p:anim calcmode="lin" valueType="num">
                                      <p:cBhvr>
                                        <p:cTn id="8" dur="1600" decel="100000" fill="hold"/>
                                        <p:tgtEl>
                                          <p:spTgt spid="45059">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45059">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45059">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5059">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5059">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2000"/>
                            </p:stCondLst>
                            <p:childTnLst>
                              <p:par>
                                <p:cTn id="14" presetID="30" presetClass="entr" presetSubtype="0" fill="hold" grpId="0" nodeType="afterEffect">
                                  <p:stCondLst>
                                    <p:cond delay="0"/>
                                  </p:stCondLst>
                                  <p:childTnLst>
                                    <p:set>
                                      <p:cBhvr>
                                        <p:cTn id="15" dur="1" fill="hold">
                                          <p:stCondLst>
                                            <p:cond delay="0"/>
                                          </p:stCondLst>
                                        </p:cTn>
                                        <p:tgtEl>
                                          <p:spTgt spid="45059">
                                            <p:txEl>
                                              <p:pRg st="2" end="2"/>
                                            </p:txEl>
                                          </p:spTgt>
                                        </p:tgtEl>
                                        <p:attrNameLst>
                                          <p:attrName>style.visibility</p:attrName>
                                        </p:attrNameLst>
                                      </p:cBhvr>
                                      <p:to>
                                        <p:strVal val="visible"/>
                                      </p:to>
                                    </p:set>
                                    <p:animEffect transition="in" filter="fade">
                                      <p:cBhvr>
                                        <p:cTn id="16" dur="1600" decel="100000"/>
                                        <p:tgtEl>
                                          <p:spTgt spid="45059">
                                            <p:txEl>
                                              <p:pRg st="2" end="2"/>
                                            </p:txEl>
                                          </p:spTgt>
                                        </p:tgtEl>
                                      </p:cBhvr>
                                    </p:animEffect>
                                    <p:anim calcmode="lin" valueType="num">
                                      <p:cBhvr>
                                        <p:cTn id="17" dur="1600" decel="100000" fill="hold"/>
                                        <p:tgtEl>
                                          <p:spTgt spid="45059">
                                            <p:txEl>
                                              <p:pRg st="2" end="2"/>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45059">
                                            <p:txEl>
                                              <p:pRg st="2" end="2"/>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45059">
                                            <p:txEl>
                                              <p:pRg st="2" end="2"/>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45059">
                                            <p:txEl>
                                              <p:pRg st="2" end="2"/>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45059">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2">
            <a:extLst>
              <a:ext uri="{FF2B5EF4-FFF2-40B4-BE49-F238E27FC236}">
                <a16:creationId xmlns:a16="http://schemas.microsoft.com/office/drawing/2014/main" id="{A262C8BC-0EBF-40C5-9407-9298FA77858D}"/>
              </a:ext>
            </a:extLst>
          </p:cNvPr>
          <p:cNvSpPr>
            <a:spLocks noGrp="1" noChangeArrowheads="1"/>
          </p:cNvSpPr>
          <p:nvPr>
            <p:ph type="title"/>
          </p:nvPr>
        </p:nvSpPr>
        <p:spPr>
          <a:xfrm>
            <a:off x="1828800" y="173038"/>
            <a:ext cx="5943600" cy="1066800"/>
          </a:xfrm>
        </p:spPr>
        <p:txBody>
          <a:bodyPr/>
          <a:lstStyle/>
          <a:p>
            <a:pPr algn="ctr" eaLnBrk="1" hangingPunct="1"/>
            <a:r>
              <a:rPr lang="en-US" altLang="en-US" sz="3600">
                <a:latin typeface="Arial" panose="020B0604020202020204" pitchFamily="34" charset="0"/>
                <a:cs typeface="Arial" panose="020B0604020202020204" pitchFamily="34" charset="0"/>
              </a:rPr>
              <a:t>PDSA Model for Continuous Improvement</a:t>
            </a:r>
          </a:p>
        </p:txBody>
      </p:sp>
      <p:graphicFrame>
        <p:nvGraphicFramePr>
          <p:cNvPr id="2" name="Diagram 1">
            <a:extLst>
              <a:ext uri="{FF2B5EF4-FFF2-40B4-BE49-F238E27FC236}">
                <a16:creationId xmlns:a16="http://schemas.microsoft.com/office/drawing/2014/main" id="{6A62AD90-5DB8-4839-9ED7-8691347DC966}"/>
              </a:ext>
            </a:extLst>
          </p:cNvPr>
          <p:cNvGraphicFramePr/>
          <p:nvPr/>
        </p:nvGraphicFramePr>
        <p:xfrm>
          <a:off x="1368425" y="1528763"/>
          <a:ext cx="6534150" cy="427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7" name="Rectangle 27">
            <a:extLst>
              <a:ext uri="{FF2B5EF4-FFF2-40B4-BE49-F238E27FC236}">
                <a16:creationId xmlns:a16="http://schemas.microsoft.com/office/drawing/2014/main" id="{BBBCEC47-0840-45B0-BD58-30EA03FCEF4C}"/>
              </a:ext>
            </a:extLst>
          </p:cNvPr>
          <p:cNvSpPr>
            <a:spLocks noChangeArrowheads="1"/>
          </p:cNvSpPr>
          <p:nvPr/>
        </p:nvSpPr>
        <p:spPr bwMode="auto">
          <a:xfrm>
            <a:off x="6310313" y="1536700"/>
            <a:ext cx="260826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rPr>
              <a:t>Management </a:t>
            </a:r>
          </a:p>
          <a:p>
            <a:pPr eaLnBrk="1" hangingPunct="1">
              <a:spcBef>
                <a:spcPct val="0"/>
              </a:spcBef>
              <a:buClrTx/>
              <a:buSzTx/>
              <a:buFontTx/>
              <a:buNone/>
            </a:pPr>
            <a:r>
              <a:rPr lang="en-US" altLang="en-US">
                <a:latin typeface="Arial" panose="020B0604020202020204" pitchFamily="34" charset="0"/>
              </a:rPr>
              <a:t>Responsibility - commit to quality and strategic planning</a:t>
            </a:r>
          </a:p>
          <a:p>
            <a:pPr eaLnBrk="1" hangingPunct="1">
              <a:spcBef>
                <a:spcPct val="0"/>
              </a:spcBef>
              <a:buClrTx/>
              <a:buSzTx/>
              <a:buFontTx/>
              <a:buNone/>
            </a:pPr>
            <a:endParaRPr lang="en-US" altLang="en-US" sz="1800">
              <a:latin typeface="Arial" panose="020B0604020202020204" pitchFamily="34" charset="0"/>
            </a:endParaRPr>
          </a:p>
        </p:txBody>
      </p:sp>
      <p:sp>
        <p:nvSpPr>
          <p:cNvPr id="10268" name="Rectangle 28">
            <a:extLst>
              <a:ext uri="{FF2B5EF4-FFF2-40B4-BE49-F238E27FC236}">
                <a16:creationId xmlns:a16="http://schemas.microsoft.com/office/drawing/2014/main" id="{8DE04DAF-3043-4CBE-A48F-75A516771C78}"/>
              </a:ext>
            </a:extLst>
          </p:cNvPr>
          <p:cNvSpPr>
            <a:spLocks noChangeArrowheads="1"/>
          </p:cNvSpPr>
          <p:nvPr/>
        </p:nvSpPr>
        <p:spPr bwMode="auto">
          <a:xfrm>
            <a:off x="5943600" y="4873625"/>
            <a:ext cx="2857500"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rPr>
              <a:t>Resource Management  - allocate and manage resources to implement plans</a:t>
            </a:r>
          </a:p>
          <a:p>
            <a:pPr eaLnBrk="1" hangingPunct="1">
              <a:spcBef>
                <a:spcPct val="0"/>
              </a:spcBef>
              <a:buClrTx/>
              <a:buSzTx/>
              <a:buFontTx/>
              <a:buNone/>
            </a:pPr>
            <a:endParaRPr lang="en-US" altLang="en-US" sz="1400">
              <a:latin typeface="Arial" panose="020B0604020202020204" pitchFamily="34" charset="0"/>
            </a:endParaRPr>
          </a:p>
        </p:txBody>
      </p:sp>
      <p:sp>
        <p:nvSpPr>
          <p:cNvPr id="10269" name="Rectangle 29">
            <a:extLst>
              <a:ext uri="{FF2B5EF4-FFF2-40B4-BE49-F238E27FC236}">
                <a16:creationId xmlns:a16="http://schemas.microsoft.com/office/drawing/2014/main" id="{36FDA968-1E16-457C-8531-046017FB749B}"/>
              </a:ext>
            </a:extLst>
          </p:cNvPr>
          <p:cNvSpPr>
            <a:spLocks noChangeArrowheads="1"/>
          </p:cNvSpPr>
          <p:nvPr/>
        </p:nvSpPr>
        <p:spPr bwMode="auto">
          <a:xfrm>
            <a:off x="287338" y="5135563"/>
            <a:ext cx="33432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rPr>
              <a:t>Service Realization -</a:t>
            </a:r>
          </a:p>
          <a:p>
            <a:pPr eaLnBrk="1" hangingPunct="1">
              <a:spcBef>
                <a:spcPct val="0"/>
              </a:spcBef>
              <a:buClrTx/>
              <a:buSzTx/>
              <a:buFontTx/>
              <a:buNone/>
            </a:pPr>
            <a:r>
              <a:rPr lang="en-US" altLang="en-US">
                <a:latin typeface="Arial" panose="020B0604020202020204" pitchFamily="34" charset="0"/>
              </a:rPr>
              <a:t>pre-analytical/analytical/</a:t>
            </a:r>
          </a:p>
          <a:p>
            <a:pPr eaLnBrk="1" hangingPunct="1">
              <a:spcBef>
                <a:spcPct val="0"/>
              </a:spcBef>
              <a:buClrTx/>
              <a:buSzTx/>
              <a:buFontTx/>
              <a:buNone/>
            </a:pPr>
            <a:r>
              <a:rPr lang="en-US" altLang="en-US">
                <a:latin typeface="Arial" panose="020B0604020202020204" pitchFamily="34" charset="0"/>
              </a:rPr>
              <a:t>post-analytical QA activities</a:t>
            </a:r>
          </a:p>
        </p:txBody>
      </p:sp>
      <p:sp>
        <p:nvSpPr>
          <p:cNvPr id="10270" name="Rectangle 30">
            <a:extLst>
              <a:ext uri="{FF2B5EF4-FFF2-40B4-BE49-F238E27FC236}">
                <a16:creationId xmlns:a16="http://schemas.microsoft.com/office/drawing/2014/main" id="{79633199-9C80-4D3B-A506-01B5EB047F19}"/>
              </a:ext>
            </a:extLst>
          </p:cNvPr>
          <p:cNvSpPr>
            <a:spLocks noChangeArrowheads="1"/>
          </p:cNvSpPr>
          <p:nvPr/>
        </p:nvSpPr>
        <p:spPr bwMode="auto">
          <a:xfrm>
            <a:off x="287338" y="1530350"/>
            <a:ext cx="33432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rPr>
              <a:t>Measurement Analysis and</a:t>
            </a:r>
          </a:p>
          <a:p>
            <a:pPr eaLnBrk="1" hangingPunct="1">
              <a:spcBef>
                <a:spcPct val="0"/>
              </a:spcBef>
              <a:buClrTx/>
              <a:buSzTx/>
              <a:buFontTx/>
              <a:buNone/>
            </a:pPr>
            <a:r>
              <a:rPr lang="en-US" altLang="en-US">
                <a:latin typeface="Arial" panose="020B0604020202020204" pitchFamily="34" charset="0"/>
              </a:rPr>
              <a:t>Improvement- Continual monitoring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par>
                          <p:cTn id="7" fill="hold" nodeType="afterGroup">
                            <p:stCondLst>
                              <p:cond delay="2000"/>
                            </p:stCondLst>
                            <p:childTnLst>
                              <p:par>
                                <p:cTn id="8" presetID="2" presetClass="entr" presetSubtype="2" fill="hold" grpId="0" nodeType="afterEffect">
                                  <p:stCondLst>
                                    <p:cond delay="0"/>
                                  </p:stCondLst>
                                  <p:childTnLst>
                                    <p:set>
                                      <p:cBhvr>
                                        <p:cTn id="9" dur="1" fill="hold">
                                          <p:stCondLst>
                                            <p:cond delay="0"/>
                                          </p:stCondLst>
                                        </p:cTn>
                                        <p:tgtEl>
                                          <p:spTgt spid="10267"/>
                                        </p:tgtEl>
                                        <p:attrNameLst>
                                          <p:attrName>style.visibility</p:attrName>
                                        </p:attrNameLst>
                                      </p:cBhvr>
                                      <p:to>
                                        <p:strVal val="visible"/>
                                      </p:to>
                                    </p:set>
                                    <p:anim calcmode="lin" valueType="num">
                                      <p:cBhvr additive="base">
                                        <p:cTn id="10" dur="3000" fill="hold"/>
                                        <p:tgtEl>
                                          <p:spTgt spid="10267"/>
                                        </p:tgtEl>
                                        <p:attrNameLst>
                                          <p:attrName>ppt_x</p:attrName>
                                        </p:attrNameLst>
                                      </p:cBhvr>
                                      <p:tavLst>
                                        <p:tav tm="0">
                                          <p:val>
                                            <p:strVal val="1+#ppt_w/2"/>
                                          </p:val>
                                        </p:tav>
                                        <p:tav tm="100000">
                                          <p:val>
                                            <p:strVal val="#ppt_x"/>
                                          </p:val>
                                        </p:tav>
                                      </p:tavLst>
                                    </p:anim>
                                    <p:anim calcmode="lin" valueType="num">
                                      <p:cBhvr additive="base">
                                        <p:cTn id="11" dur="3000" fill="hold"/>
                                        <p:tgtEl>
                                          <p:spTgt spid="10267"/>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5000"/>
                            </p:stCondLst>
                            <p:childTnLst>
                              <p:par>
                                <p:cTn id="13" presetID="2" presetClass="entr" presetSubtype="2" fill="hold" grpId="0" nodeType="afterEffect">
                                  <p:stCondLst>
                                    <p:cond delay="0"/>
                                  </p:stCondLst>
                                  <p:childTnLst>
                                    <p:set>
                                      <p:cBhvr>
                                        <p:cTn id="14" dur="1" fill="hold">
                                          <p:stCondLst>
                                            <p:cond delay="0"/>
                                          </p:stCondLst>
                                        </p:cTn>
                                        <p:tgtEl>
                                          <p:spTgt spid="10268"/>
                                        </p:tgtEl>
                                        <p:attrNameLst>
                                          <p:attrName>style.visibility</p:attrName>
                                        </p:attrNameLst>
                                      </p:cBhvr>
                                      <p:to>
                                        <p:strVal val="visible"/>
                                      </p:to>
                                    </p:set>
                                    <p:anim calcmode="lin" valueType="num">
                                      <p:cBhvr additive="base">
                                        <p:cTn id="15" dur="3000" fill="hold"/>
                                        <p:tgtEl>
                                          <p:spTgt spid="10268"/>
                                        </p:tgtEl>
                                        <p:attrNameLst>
                                          <p:attrName>ppt_x</p:attrName>
                                        </p:attrNameLst>
                                      </p:cBhvr>
                                      <p:tavLst>
                                        <p:tav tm="0">
                                          <p:val>
                                            <p:strVal val="1+#ppt_w/2"/>
                                          </p:val>
                                        </p:tav>
                                        <p:tav tm="100000">
                                          <p:val>
                                            <p:strVal val="#ppt_x"/>
                                          </p:val>
                                        </p:tav>
                                      </p:tavLst>
                                    </p:anim>
                                    <p:anim calcmode="lin" valueType="num">
                                      <p:cBhvr additive="base">
                                        <p:cTn id="16" dur="3000" fill="hold"/>
                                        <p:tgtEl>
                                          <p:spTgt spid="1026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8000"/>
                            </p:stCondLst>
                            <p:childTnLst>
                              <p:par>
                                <p:cTn id="18" presetID="2" presetClass="entr" presetSubtype="8" fill="hold" grpId="0" nodeType="afterEffect">
                                  <p:stCondLst>
                                    <p:cond delay="0"/>
                                  </p:stCondLst>
                                  <p:childTnLst>
                                    <p:set>
                                      <p:cBhvr>
                                        <p:cTn id="19" dur="1" fill="hold">
                                          <p:stCondLst>
                                            <p:cond delay="0"/>
                                          </p:stCondLst>
                                        </p:cTn>
                                        <p:tgtEl>
                                          <p:spTgt spid="10269"/>
                                        </p:tgtEl>
                                        <p:attrNameLst>
                                          <p:attrName>style.visibility</p:attrName>
                                        </p:attrNameLst>
                                      </p:cBhvr>
                                      <p:to>
                                        <p:strVal val="visible"/>
                                      </p:to>
                                    </p:set>
                                    <p:anim calcmode="lin" valueType="num">
                                      <p:cBhvr additive="base">
                                        <p:cTn id="20" dur="3000" fill="hold"/>
                                        <p:tgtEl>
                                          <p:spTgt spid="10269"/>
                                        </p:tgtEl>
                                        <p:attrNameLst>
                                          <p:attrName>ppt_x</p:attrName>
                                        </p:attrNameLst>
                                      </p:cBhvr>
                                      <p:tavLst>
                                        <p:tav tm="0">
                                          <p:val>
                                            <p:strVal val="0-#ppt_w/2"/>
                                          </p:val>
                                        </p:tav>
                                        <p:tav tm="100000">
                                          <p:val>
                                            <p:strVal val="#ppt_x"/>
                                          </p:val>
                                        </p:tav>
                                      </p:tavLst>
                                    </p:anim>
                                    <p:anim calcmode="lin" valueType="num">
                                      <p:cBhvr additive="base">
                                        <p:cTn id="21" dur="3000" fill="hold"/>
                                        <p:tgtEl>
                                          <p:spTgt spid="10269"/>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1000"/>
                            </p:stCondLst>
                            <p:childTnLst>
                              <p:par>
                                <p:cTn id="23" presetID="2" presetClass="entr" presetSubtype="8" fill="hold" grpId="0" nodeType="afterEffect">
                                  <p:stCondLst>
                                    <p:cond delay="0"/>
                                  </p:stCondLst>
                                  <p:childTnLst>
                                    <p:set>
                                      <p:cBhvr>
                                        <p:cTn id="24" dur="1" fill="hold">
                                          <p:stCondLst>
                                            <p:cond delay="0"/>
                                          </p:stCondLst>
                                        </p:cTn>
                                        <p:tgtEl>
                                          <p:spTgt spid="10270"/>
                                        </p:tgtEl>
                                        <p:attrNameLst>
                                          <p:attrName>style.visibility</p:attrName>
                                        </p:attrNameLst>
                                      </p:cBhvr>
                                      <p:to>
                                        <p:strVal val="visible"/>
                                      </p:to>
                                    </p:set>
                                    <p:anim calcmode="lin" valueType="num">
                                      <p:cBhvr additive="base">
                                        <p:cTn id="25" dur="3000" fill="hold"/>
                                        <p:tgtEl>
                                          <p:spTgt spid="10270"/>
                                        </p:tgtEl>
                                        <p:attrNameLst>
                                          <p:attrName>ppt_x</p:attrName>
                                        </p:attrNameLst>
                                      </p:cBhvr>
                                      <p:tavLst>
                                        <p:tav tm="0">
                                          <p:val>
                                            <p:strVal val="0-#ppt_w/2"/>
                                          </p:val>
                                        </p:tav>
                                        <p:tav tm="100000">
                                          <p:val>
                                            <p:strVal val="#ppt_x"/>
                                          </p:val>
                                        </p:tav>
                                      </p:tavLst>
                                    </p:anim>
                                    <p:anim calcmode="lin" valueType="num">
                                      <p:cBhvr additive="base">
                                        <p:cTn id="26" dur="3000" fill="hold"/>
                                        <p:tgtEl>
                                          <p:spTgt spid="10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267" grpId="0"/>
      <p:bldP spid="10268" grpId="0"/>
      <p:bldP spid="10269" grpId="0"/>
      <p:bldP spid="102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829E825-CA7C-48DA-9DE5-2B4CC80709D3}"/>
              </a:ext>
            </a:extLst>
          </p:cNvPr>
          <p:cNvSpPr>
            <a:spLocks noGrp="1" noChangeArrowheads="1"/>
          </p:cNvSpPr>
          <p:nvPr>
            <p:ph type="title"/>
          </p:nvPr>
        </p:nvSpPr>
        <p:spPr>
          <a:xfrm>
            <a:off x="1371600" y="228600"/>
            <a:ext cx="5945188" cy="1136650"/>
          </a:xfrm>
        </p:spPr>
        <p:txBody>
          <a:bodyPr/>
          <a:lstStyle/>
          <a:p>
            <a:pPr algn="ctr" eaLnBrk="1" hangingPunct="1"/>
            <a:r>
              <a:rPr lang="en-US" altLang="en-US" sz="3600">
                <a:latin typeface="Arial" panose="020B0604020202020204" pitchFamily="34" charset="0"/>
                <a:cs typeface="Arial" panose="020B0604020202020204" pitchFamily="34" charset="0"/>
              </a:rPr>
              <a:t>PDSA Model for Continuous Improvement Cont’d</a:t>
            </a:r>
            <a:endParaRPr lang="en-US" altLang="en-US" sz="3600"/>
          </a:p>
        </p:txBody>
      </p:sp>
      <p:sp>
        <p:nvSpPr>
          <p:cNvPr id="18435" name="Rectangle 3">
            <a:extLst>
              <a:ext uri="{FF2B5EF4-FFF2-40B4-BE49-F238E27FC236}">
                <a16:creationId xmlns:a16="http://schemas.microsoft.com/office/drawing/2014/main" id="{02F828FB-637D-4A09-9AB7-597E6C22BD18}"/>
              </a:ext>
            </a:extLst>
          </p:cNvPr>
          <p:cNvSpPr>
            <a:spLocks noChangeArrowheads="1"/>
          </p:cNvSpPr>
          <p:nvPr/>
        </p:nvSpPr>
        <p:spPr bwMode="auto">
          <a:xfrm>
            <a:off x="838200" y="2438400"/>
            <a:ext cx="7543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cs typeface="Arial" panose="020B0604020202020204" pitchFamily="34" charset="0"/>
              </a:rPr>
              <a:t>The PDSA cycle is a simple method of quality improvement, which involves the design of a change to improve a process (“Plan”), implementation of the change on a test basis (“Do”), evaluation of the impact of the change on process variation and bias (“Study”), and if the change is successful, implementation on an ongoing basis (“Act”).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EB40B2E-22C0-4CEB-A35C-9E65FE466C38}"/>
              </a:ext>
            </a:extLst>
          </p:cNvPr>
          <p:cNvSpPr>
            <a:spLocks noGrp="1" noChangeArrowheads="1"/>
          </p:cNvSpPr>
          <p:nvPr>
            <p:ph type="title"/>
          </p:nvPr>
        </p:nvSpPr>
        <p:spPr>
          <a:xfrm>
            <a:off x="3048000" y="228600"/>
            <a:ext cx="3581400" cy="1066800"/>
          </a:xfrm>
        </p:spPr>
        <p:txBody>
          <a:bodyPr rtlCol="0">
            <a:normAutofit fontScale="90000"/>
          </a:bodyPr>
          <a:lstStyle/>
          <a:p>
            <a:pPr algn="ctr" defTabSz="457207" eaLnBrk="1" fontAlgn="auto" hangingPunct="1">
              <a:spcAft>
                <a:spcPts val="0"/>
              </a:spcAft>
              <a:defRPr/>
            </a:pPr>
            <a:r>
              <a:rPr lang="en-US" altLang="en-US" sz="3600" dirty="0">
                <a:latin typeface="Arial" panose="020B0604020202020204" pitchFamily="34" charset="0"/>
                <a:cs typeface="Arial" panose="020B0604020202020204" pitchFamily="34" charset="0"/>
              </a:rPr>
              <a:t>Quality Manager’s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Responsibility</a:t>
            </a:r>
          </a:p>
        </p:txBody>
      </p:sp>
      <p:sp>
        <p:nvSpPr>
          <p:cNvPr id="19459" name="Rectangle 3">
            <a:extLst>
              <a:ext uri="{FF2B5EF4-FFF2-40B4-BE49-F238E27FC236}">
                <a16:creationId xmlns:a16="http://schemas.microsoft.com/office/drawing/2014/main" id="{6FA72CE2-3382-44B7-869F-AACC6329B82A}"/>
              </a:ext>
            </a:extLst>
          </p:cNvPr>
          <p:cNvSpPr>
            <a:spLocks noGrp="1" noChangeArrowheads="1"/>
          </p:cNvSpPr>
          <p:nvPr>
            <p:ph idx="1"/>
          </p:nvPr>
        </p:nvSpPr>
        <p:spPr>
          <a:xfrm>
            <a:off x="1295400" y="2057400"/>
            <a:ext cx="6781800" cy="2057400"/>
          </a:xfrm>
        </p:spPr>
        <p:txBody>
          <a:bodyPr/>
          <a:lstStyle/>
          <a:p>
            <a:pPr eaLnBrk="1" hangingPunct="1"/>
            <a:r>
              <a:rPr lang="en-US" altLang="en-US">
                <a:latin typeface="Arial" panose="020B0604020202020204" pitchFamily="34" charset="0"/>
                <a:cs typeface="Arial" panose="020B0604020202020204" pitchFamily="34" charset="0"/>
              </a:rPr>
              <a:t>Oversee compliance with the requirements of the QMS</a:t>
            </a:r>
          </a:p>
          <a:p>
            <a:pPr eaLnBrk="1" hangingPunct="1"/>
            <a:r>
              <a:rPr lang="en-US" altLang="en-US">
                <a:latin typeface="Arial" panose="020B0604020202020204" pitchFamily="34" charset="0"/>
                <a:cs typeface="Arial" panose="020B0604020202020204" pitchFamily="34" charset="0"/>
              </a:rPr>
              <a:t>Report to the Director of Laboratory Services</a:t>
            </a:r>
          </a:p>
          <a:p>
            <a:pPr eaLnBrk="1" hangingPunct="1"/>
            <a:r>
              <a:rPr lang="en-US" altLang="en-US">
                <a:latin typeface="Arial" panose="020B0604020202020204" pitchFamily="34" charset="0"/>
                <a:cs typeface="Arial" panose="020B0604020202020204" pitchFamily="34" charset="0"/>
              </a:rPr>
              <a:t>Ensure promotion of customer awareness</a:t>
            </a:r>
          </a:p>
          <a:p>
            <a:pPr eaLnBrk="1" hangingPunct="1"/>
            <a:r>
              <a:rPr lang="en-US" altLang="en-US">
                <a:latin typeface="Arial" panose="020B0604020202020204" pitchFamily="34" charset="0"/>
                <a:cs typeface="Arial" panose="020B0604020202020204" pitchFamily="34" charset="0"/>
              </a:rPr>
              <a:t>Ensure the voice of the customer is heard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2">
            <a:extLst>
              <a:ext uri="{FF2B5EF4-FFF2-40B4-BE49-F238E27FC236}">
                <a16:creationId xmlns:a16="http://schemas.microsoft.com/office/drawing/2014/main" id="{BC24106E-0684-4F51-BB79-69D079BBB495}"/>
              </a:ext>
            </a:extLst>
          </p:cNvPr>
          <p:cNvSpPr>
            <a:spLocks noGrp="1" noChangeArrowheads="1"/>
          </p:cNvSpPr>
          <p:nvPr>
            <p:ph type="title"/>
          </p:nvPr>
        </p:nvSpPr>
        <p:spPr>
          <a:xfrm>
            <a:off x="2667000" y="279400"/>
            <a:ext cx="4114800" cy="690563"/>
          </a:xfrm>
        </p:spPr>
        <p:txBody>
          <a:bodyPr/>
          <a:lstStyle/>
          <a:p>
            <a:pPr eaLnBrk="1" hangingPunct="1"/>
            <a:r>
              <a:rPr lang="en-US" altLang="en-US" sz="3600">
                <a:latin typeface="Arial" panose="020B0604020202020204" pitchFamily="34" charset="0"/>
                <a:cs typeface="Arial" panose="020B0604020202020204" pitchFamily="34" charset="0"/>
              </a:rPr>
              <a:t>Document Pyramid</a:t>
            </a:r>
          </a:p>
        </p:txBody>
      </p:sp>
      <p:graphicFrame>
        <p:nvGraphicFramePr>
          <p:cNvPr id="2" name="Diagram 1">
            <a:extLst>
              <a:ext uri="{FF2B5EF4-FFF2-40B4-BE49-F238E27FC236}">
                <a16:creationId xmlns:a16="http://schemas.microsoft.com/office/drawing/2014/main" id="{CC3521C3-A726-41BB-A457-4C837E2CF78B}"/>
              </a:ext>
            </a:extLst>
          </p:cNvPr>
          <p:cNvGraphicFramePr/>
          <p:nvPr>
            <p:extLst>
              <p:ext uri="{D42A27DB-BD31-4B8C-83A1-F6EECF244321}">
                <p14:modId xmlns:p14="http://schemas.microsoft.com/office/powerpoint/2010/main" val="695487033"/>
              </p:ext>
            </p:extLst>
          </p:nvPr>
        </p:nvGraphicFramePr>
        <p:xfrm>
          <a:off x="2057400" y="1676400"/>
          <a:ext cx="4953001"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7" name="Rectangle 11">
            <a:extLst>
              <a:ext uri="{FF2B5EF4-FFF2-40B4-BE49-F238E27FC236}">
                <a16:creationId xmlns:a16="http://schemas.microsoft.com/office/drawing/2014/main" id="{8A141EFE-5A46-4E16-A43F-1DF2DF07BCBE}"/>
              </a:ext>
            </a:extLst>
          </p:cNvPr>
          <p:cNvSpPr>
            <a:spLocks noChangeArrowheads="1"/>
          </p:cNvSpPr>
          <p:nvPr/>
        </p:nvSpPr>
        <p:spPr bwMode="auto">
          <a:xfrm>
            <a:off x="4114800" y="25146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a:latin typeface="Arial" panose="020B0604020202020204" pitchFamily="34" charset="0"/>
              </a:rPr>
              <a:t>Policies</a:t>
            </a:r>
          </a:p>
        </p:txBody>
      </p:sp>
      <p:sp>
        <p:nvSpPr>
          <p:cNvPr id="21516" name="Rectangle 12">
            <a:extLst>
              <a:ext uri="{FF2B5EF4-FFF2-40B4-BE49-F238E27FC236}">
                <a16:creationId xmlns:a16="http://schemas.microsoft.com/office/drawing/2014/main" id="{F21FB53A-E186-4456-B54C-669C9D423163}"/>
              </a:ext>
            </a:extLst>
          </p:cNvPr>
          <p:cNvSpPr>
            <a:spLocks noChangeArrowheads="1"/>
          </p:cNvSpPr>
          <p:nvPr/>
        </p:nvSpPr>
        <p:spPr bwMode="auto">
          <a:xfrm>
            <a:off x="180975" y="1284288"/>
            <a:ext cx="32099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itchFamily="2" charset="2"/>
              <a:buChar char="§"/>
              <a:defRPr sz="3200">
                <a:solidFill>
                  <a:schemeClr val="tx1"/>
                </a:solidFill>
                <a:effectLst>
                  <a:outerShdw blurRad="38100" dist="38100" dir="2700000" algn="tl">
                    <a:srgbClr val="C0C0C0"/>
                  </a:outerShdw>
                </a:effectLst>
                <a:latin typeface="Arial" charset="0"/>
              </a:defRPr>
            </a:lvl1pPr>
            <a:lvl2pPr marL="742950" indent="-285750">
              <a:spcBef>
                <a:spcPct val="20000"/>
              </a:spcBef>
              <a:buFont typeface="Wingdings" pitchFamily="2" charset="2"/>
              <a:buChar char="§"/>
              <a:defRPr sz="2800">
                <a:solidFill>
                  <a:schemeClr val="tx1"/>
                </a:solidFill>
                <a:effectLst>
                  <a:outerShdw blurRad="38100" dist="38100" dir="2700000" algn="tl">
                    <a:srgbClr val="C0C0C0"/>
                  </a:outerShdw>
                </a:effectLst>
                <a:latin typeface="Arial" charset="0"/>
              </a:defRPr>
            </a:lvl2pPr>
            <a:lvl3pPr marL="1143000" indent="-228600">
              <a:spcBef>
                <a:spcPct val="20000"/>
              </a:spcBef>
              <a:buClr>
                <a:schemeClr val="tx2"/>
              </a:buClr>
              <a:buSzPct val="115000"/>
              <a:buFont typeface="Wingdings" pitchFamily="2" charset="2"/>
              <a:buChar char="§"/>
              <a:defRPr sz="2400">
                <a:solidFill>
                  <a:schemeClr val="tx1"/>
                </a:solidFill>
                <a:effectLst>
                  <a:outerShdw blurRad="38100" dist="38100" dir="2700000" algn="tl">
                    <a:srgbClr val="C0C0C0"/>
                  </a:outerShdw>
                </a:effectLst>
                <a:latin typeface="Arial" charset="0"/>
              </a:defRPr>
            </a:lvl3pPr>
            <a:lvl4pPr marL="1600200" indent="-228600">
              <a:spcBef>
                <a:spcPct val="20000"/>
              </a:spcBef>
              <a:buFont typeface="Wingdings" pitchFamily="2" charset="2"/>
              <a:buChar char="§"/>
              <a:defRPr sz="2000">
                <a:solidFill>
                  <a:schemeClr val="tx1"/>
                </a:solidFill>
                <a:effectLst>
                  <a:outerShdw blurRad="38100" dist="38100" dir="2700000" algn="tl">
                    <a:srgbClr val="C0C0C0"/>
                  </a:outerShdw>
                </a:effectLst>
                <a:latin typeface="Arial" charset="0"/>
              </a:defRPr>
            </a:lvl4pPr>
            <a:lvl5pPr marL="2057400" indent="-228600">
              <a:spcBef>
                <a:spcPct val="20000"/>
              </a:spcBef>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Arial" charset="0"/>
              </a:defRPr>
            </a:lvl5pPr>
            <a:lvl6pPr marL="25146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Arial" charset="0"/>
              </a:defRPr>
            </a:lvl6pPr>
            <a:lvl7pPr marL="29718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Arial" charset="0"/>
              </a:defRPr>
            </a:lvl7pPr>
            <a:lvl8pPr marL="34290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Arial" charset="0"/>
              </a:defRPr>
            </a:lvl8pPr>
            <a:lvl9pPr marL="3886200" indent="-22860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C0C0C0"/>
                  </a:outerShdw>
                </a:effectLst>
                <a:latin typeface="Arial" charset="0"/>
              </a:defRPr>
            </a:lvl9pPr>
          </a:lstStyle>
          <a:p>
            <a:pPr marL="0" indent="0" eaLnBrk="1" fontAlgn="auto" hangingPunct="1">
              <a:lnSpc>
                <a:spcPct val="80000"/>
              </a:lnSpc>
              <a:spcAft>
                <a:spcPts val="0"/>
              </a:spcAft>
              <a:buFont typeface="Wingdings" pitchFamily="2" charset="2"/>
              <a:buNone/>
              <a:defRPr/>
            </a:pPr>
            <a:r>
              <a:rPr lang="en-US" altLang="en-US" sz="2000" dirty="0"/>
              <a:t>Policies:</a:t>
            </a:r>
          </a:p>
          <a:p>
            <a:pPr eaLnBrk="1" fontAlgn="auto" hangingPunct="1">
              <a:lnSpc>
                <a:spcPct val="80000"/>
              </a:lnSpc>
              <a:spcAft>
                <a:spcPts val="0"/>
              </a:spcAft>
              <a:defRPr/>
            </a:pPr>
            <a:r>
              <a:rPr lang="en-US" altLang="en-US" sz="2000" dirty="0"/>
              <a:t>What is done and why</a:t>
            </a:r>
          </a:p>
          <a:p>
            <a:pPr eaLnBrk="1" fontAlgn="auto" hangingPunct="1">
              <a:lnSpc>
                <a:spcPct val="80000"/>
              </a:lnSpc>
              <a:spcAft>
                <a:spcPts val="0"/>
              </a:spcAft>
              <a:defRPr/>
            </a:pPr>
            <a:r>
              <a:rPr lang="en-US" altLang="en-US" sz="2000" dirty="0"/>
              <a:t>Defines goals</a:t>
            </a:r>
          </a:p>
          <a:p>
            <a:pPr eaLnBrk="1" fontAlgn="auto" hangingPunct="1">
              <a:lnSpc>
                <a:spcPct val="80000"/>
              </a:lnSpc>
              <a:spcAft>
                <a:spcPts val="0"/>
              </a:spcAft>
              <a:defRPr/>
            </a:pPr>
            <a:r>
              <a:rPr lang="en-US" altLang="en-US" sz="2000" dirty="0"/>
              <a:t>Briefly states intent and direction</a:t>
            </a:r>
          </a:p>
          <a:p>
            <a:pPr eaLnBrk="1" fontAlgn="auto" hangingPunct="1">
              <a:lnSpc>
                <a:spcPct val="80000"/>
              </a:lnSpc>
              <a:spcAft>
                <a:spcPts val="0"/>
              </a:spcAft>
              <a:defRPr/>
            </a:pPr>
            <a:r>
              <a:rPr lang="en-US" altLang="en-US" sz="2000" dirty="0"/>
              <a:t>Forms the basis of the Quality Manual </a:t>
            </a:r>
          </a:p>
        </p:txBody>
      </p:sp>
      <p:sp>
        <p:nvSpPr>
          <p:cNvPr id="21518" name="Rectangle 14">
            <a:extLst>
              <a:ext uri="{FF2B5EF4-FFF2-40B4-BE49-F238E27FC236}">
                <a16:creationId xmlns:a16="http://schemas.microsoft.com/office/drawing/2014/main" id="{16571CA3-BFD1-4FDA-ABDF-076AFF2C41FD}"/>
              </a:ext>
            </a:extLst>
          </p:cNvPr>
          <p:cNvSpPr>
            <a:spLocks noChangeArrowheads="1"/>
          </p:cNvSpPr>
          <p:nvPr/>
        </p:nvSpPr>
        <p:spPr bwMode="auto">
          <a:xfrm>
            <a:off x="180975" y="3960813"/>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20000"/>
              </a:spcBef>
              <a:buClrTx/>
              <a:buSzTx/>
              <a:buFontTx/>
              <a:buNone/>
            </a:pPr>
            <a:r>
              <a:rPr lang="en-US" altLang="en-US">
                <a:latin typeface="Arial" panose="020B0604020202020204" pitchFamily="34" charset="0"/>
                <a:cs typeface="Arial" panose="020B0604020202020204" pitchFamily="34" charset="0"/>
              </a:rPr>
              <a:t>Procedures: </a:t>
            </a:r>
          </a:p>
          <a:p>
            <a:pPr eaLnBrk="1" hangingPunct="1">
              <a:spcBef>
                <a:spcPct val="20000"/>
              </a:spcBef>
              <a:buClrTx/>
              <a:buSzTx/>
              <a:buFontTx/>
              <a:buNone/>
            </a:pPr>
            <a:r>
              <a:rPr lang="en-US" altLang="en-US">
                <a:latin typeface="Arial" panose="020B0604020202020204" pitchFamily="34" charset="0"/>
                <a:cs typeface="Arial" panose="020B0604020202020204" pitchFamily="34" charset="0"/>
              </a:rPr>
              <a:t>Written step-by-step instructions that specify the accepted way to carry out an activity.</a:t>
            </a:r>
          </a:p>
        </p:txBody>
      </p:sp>
      <p:sp>
        <p:nvSpPr>
          <p:cNvPr id="21519" name="Rectangle 15">
            <a:extLst>
              <a:ext uri="{FF2B5EF4-FFF2-40B4-BE49-F238E27FC236}">
                <a16:creationId xmlns:a16="http://schemas.microsoft.com/office/drawing/2014/main" id="{4067E59D-149B-446E-9BC7-1759004B5B6C}"/>
              </a:ext>
            </a:extLst>
          </p:cNvPr>
          <p:cNvSpPr>
            <a:spLocks noChangeArrowheads="1"/>
          </p:cNvSpPr>
          <p:nvPr/>
        </p:nvSpPr>
        <p:spPr bwMode="auto">
          <a:xfrm>
            <a:off x="6597650" y="3943350"/>
            <a:ext cx="242252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a:latin typeface="Arial" panose="020B0604020202020204" pitchFamily="34" charset="0"/>
              </a:rPr>
              <a:t>Records: </a:t>
            </a:r>
          </a:p>
          <a:p>
            <a:pPr eaLnBrk="1" hangingPunct="1">
              <a:spcBef>
                <a:spcPct val="0"/>
              </a:spcBef>
              <a:buClrTx/>
              <a:buSzTx/>
              <a:buFontTx/>
              <a:buNone/>
            </a:pPr>
            <a:r>
              <a:rPr lang="en-US" altLang="en-US">
                <a:latin typeface="Arial" panose="020B0604020202020204" pitchFamily="34" charset="0"/>
              </a:rPr>
              <a:t>Client reports</a:t>
            </a:r>
          </a:p>
          <a:p>
            <a:pPr eaLnBrk="1" hangingPunct="1">
              <a:spcBef>
                <a:spcPct val="0"/>
              </a:spcBef>
              <a:buClrTx/>
              <a:buSzTx/>
              <a:buFontTx/>
              <a:buNone/>
            </a:pPr>
            <a:r>
              <a:rPr lang="en-US" altLang="en-US">
                <a:latin typeface="Arial" panose="020B0604020202020204" pitchFamily="34" charset="0"/>
              </a:rPr>
              <a:t>Occurrence reports</a:t>
            </a:r>
          </a:p>
          <a:p>
            <a:pPr eaLnBrk="1" hangingPunct="1">
              <a:spcBef>
                <a:spcPct val="0"/>
              </a:spcBef>
              <a:buClrTx/>
              <a:buSzTx/>
              <a:buFontTx/>
              <a:buNone/>
            </a:pPr>
            <a:r>
              <a:rPr lang="en-US" altLang="en-US">
                <a:latin typeface="Arial" panose="020B0604020202020204" pitchFamily="34" charset="0"/>
              </a:rPr>
              <a:t>Audit reports </a:t>
            </a:r>
          </a:p>
          <a:p>
            <a:pPr eaLnBrk="1" hangingPunct="1">
              <a:spcBef>
                <a:spcPct val="0"/>
              </a:spcBef>
              <a:buClrTx/>
              <a:buSzTx/>
              <a:buFontTx/>
              <a:buNone/>
            </a:pPr>
            <a:r>
              <a:rPr lang="en-US" altLang="en-US">
                <a:latin typeface="Arial" panose="020B0604020202020204" pitchFamily="34" charset="0"/>
              </a:rPr>
              <a:t>QA charts etc.</a:t>
            </a:r>
          </a:p>
        </p:txBody>
      </p:sp>
      <p:pic>
        <p:nvPicPr>
          <p:cNvPr id="21517" name="Picture 13" descr="ANd9GcQ2Xney_X1UR6DcNz43zw2eut3JGDpvooxOZbAvE4PLJUDB67WoiYjDA9vL2w">
            <a:extLst>
              <a:ext uri="{FF2B5EF4-FFF2-40B4-BE49-F238E27FC236}">
                <a16:creationId xmlns:a16="http://schemas.microsoft.com/office/drawing/2014/main" id="{9A300A3D-F377-460F-ADB7-305DFFD98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838" y="1284288"/>
            <a:ext cx="3024187"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E5DCA25F-6E85-4513-B095-39A07E98278F}"/>
              </a:ext>
            </a:extLst>
          </p:cNvPr>
          <p:cNvCxnSpPr/>
          <p:nvPr/>
        </p:nvCxnSpPr>
        <p:spPr>
          <a:xfrm>
            <a:off x="3200400" y="1981200"/>
            <a:ext cx="1371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1F7A41-3987-4B09-AC7D-D0CF16D15480}"/>
              </a:ext>
            </a:extLst>
          </p:cNvPr>
          <p:cNvCxnSpPr/>
          <p:nvPr/>
        </p:nvCxnSpPr>
        <p:spPr>
          <a:xfrm flipH="1">
            <a:off x="5257800" y="2881313"/>
            <a:ext cx="681038" cy="436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6E27FA-EFE7-4370-9303-F3F483583FE3}"/>
              </a:ext>
            </a:extLst>
          </p:cNvPr>
          <p:cNvCxnSpPr/>
          <p:nvPr/>
        </p:nvCxnSpPr>
        <p:spPr>
          <a:xfrm flipV="1">
            <a:off x="2286000" y="4648200"/>
            <a:ext cx="11049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C90E99-95DF-462C-9762-178ACCFF2FEB}"/>
              </a:ext>
            </a:extLst>
          </p:cNvPr>
          <p:cNvCxnSpPr/>
          <p:nvPr/>
        </p:nvCxnSpPr>
        <p:spPr>
          <a:xfrm flipH="1">
            <a:off x="6096000" y="5608638"/>
            <a:ext cx="1355725" cy="2587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ox(in)">
                                      <p:cBhvr>
                                        <p:cTn id="7" dur="1000"/>
                                        <p:tgtEl>
                                          <p:spTgt spid="21516"/>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21517"/>
                                        </p:tgtEl>
                                        <p:attrNameLst>
                                          <p:attrName>style.visibility</p:attrName>
                                        </p:attrNameLst>
                                      </p:cBhvr>
                                      <p:to>
                                        <p:strVal val="visible"/>
                                      </p:to>
                                    </p:set>
                                    <p:anim calcmode="lin" valueType="num">
                                      <p:cBhvr additive="base">
                                        <p:cTn id="11" dur="1000" fill="hold"/>
                                        <p:tgtEl>
                                          <p:spTgt spid="21517"/>
                                        </p:tgtEl>
                                        <p:attrNameLst>
                                          <p:attrName>ppt_x</p:attrName>
                                        </p:attrNameLst>
                                      </p:cBhvr>
                                      <p:tavLst>
                                        <p:tav tm="0">
                                          <p:val>
                                            <p:strVal val="0-#ppt_w/2"/>
                                          </p:val>
                                        </p:tav>
                                        <p:tav tm="100000">
                                          <p:val>
                                            <p:strVal val="#ppt_x"/>
                                          </p:val>
                                        </p:tav>
                                      </p:tavLst>
                                    </p:anim>
                                    <p:anim calcmode="lin" valueType="num">
                                      <p:cBhvr additive="base">
                                        <p:cTn id="12" dur="1000" fill="hold"/>
                                        <p:tgtEl>
                                          <p:spTgt spid="215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2" presetClass="entr" presetSubtype="2" fill="hold" grpId="0" nodeType="afterEffect">
                                  <p:stCondLst>
                                    <p:cond delay="0"/>
                                  </p:stCondLst>
                                  <p:childTnLst>
                                    <p:set>
                                      <p:cBhvr>
                                        <p:cTn id="15" dur="1" fill="hold">
                                          <p:stCondLst>
                                            <p:cond delay="0"/>
                                          </p:stCondLst>
                                        </p:cTn>
                                        <p:tgtEl>
                                          <p:spTgt spid="21518"/>
                                        </p:tgtEl>
                                        <p:attrNameLst>
                                          <p:attrName>style.visibility</p:attrName>
                                        </p:attrNameLst>
                                      </p:cBhvr>
                                      <p:to>
                                        <p:strVal val="visible"/>
                                      </p:to>
                                    </p:set>
                                    <p:anim calcmode="lin" valueType="num">
                                      <p:cBhvr additive="base">
                                        <p:cTn id="16" dur="1000" fill="hold"/>
                                        <p:tgtEl>
                                          <p:spTgt spid="21518"/>
                                        </p:tgtEl>
                                        <p:attrNameLst>
                                          <p:attrName>ppt_x</p:attrName>
                                        </p:attrNameLst>
                                      </p:cBhvr>
                                      <p:tavLst>
                                        <p:tav tm="0">
                                          <p:val>
                                            <p:strVal val="1+#ppt_w/2"/>
                                          </p:val>
                                        </p:tav>
                                        <p:tav tm="100000">
                                          <p:val>
                                            <p:strVal val="#ppt_x"/>
                                          </p:val>
                                        </p:tav>
                                      </p:tavLst>
                                    </p:anim>
                                    <p:anim calcmode="lin" valueType="num">
                                      <p:cBhvr additive="base">
                                        <p:cTn id="17" dur="1000" fill="hold"/>
                                        <p:tgtEl>
                                          <p:spTgt spid="2151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21519"/>
                                        </p:tgtEl>
                                        <p:attrNameLst>
                                          <p:attrName>style.visibility</p:attrName>
                                        </p:attrNameLst>
                                      </p:cBhvr>
                                      <p:to>
                                        <p:strVal val="visible"/>
                                      </p:to>
                                    </p:set>
                                    <p:anim calcmode="lin" valueType="num">
                                      <p:cBhvr additive="base">
                                        <p:cTn id="21" dur="1000" fill="hold"/>
                                        <p:tgtEl>
                                          <p:spTgt spid="21519"/>
                                        </p:tgtEl>
                                        <p:attrNameLst>
                                          <p:attrName>ppt_x</p:attrName>
                                        </p:attrNameLst>
                                      </p:cBhvr>
                                      <p:tavLst>
                                        <p:tav tm="0">
                                          <p:val>
                                            <p:strVal val="#ppt_x"/>
                                          </p:val>
                                        </p:tav>
                                        <p:tav tm="100000">
                                          <p:val>
                                            <p:strVal val="#ppt_x"/>
                                          </p:val>
                                        </p:tav>
                                      </p:tavLst>
                                    </p:anim>
                                    <p:anim calcmode="lin" valueType="num">
                                      <p:cBhvr additive="base">
                                        <p:cTn id="22" dur="1000" fill="hold"/>
                                        <p:tgtEl>
                                          <p:spTgt spid="21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518" grpId="0"/>
      <p:bldP spid="215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mapping_model1">
            <a:extLst>
              <a:ext uri="{FF2B5EF4-FFF2-40B4-BE49-F238E27FC236}">
                <a16:creationId xmlns:a16="http://schemas.microsoft.com/office/drawing/2014/main" id="{A2EC2D4E-451D-4DD7-9BD5-A97376584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60688"/>
            <a:ext cx="4038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0F41F87-19F8-4333-AC54-9C4B32FFC04D}"/>
              </a:ext>
            </a:extLst>
          </p:cNvPr>
          <p:cNvSpPr>
            <a:spLocks noGrp="1" noChangeArrowheads="1"/>
          </p:cNvSpPr>
          <p:nvPr>
            <p:ph type="title"/>
          </p:nvPr>
        </p:nvSpPr>
        <p:spPr>
          <a:xfrm>
            <a:off x="2590800" y="339725"/>
            <a:ext cx="3833813" cy="614363"/>
          </a:xfrm>
        </p:spPr>
        <p:txBody>
          <a:bodyPr/>
          <a:lstStyle/>
          <a:p>
            <a:pPr eaLnBrk="1" hangingPunct="1"/>
            <a:r>
              <a:rPr lang="en-US" altLang="en-US" sz="3600">
                <a:latin typeface="Arial" panose="020B0604020202020204" pitchFamily="34" charset="0"/>
                <a:cs typeface="Arial" panose="020B0604020202020204" pitchFamily="34" charset="0"/>
              </a:rPr>
              <a:t>Tools of the Trade</a:t>
            </a:r>
          </a:p>
        </p:txBody>
      </p:sp>
      <p:sp>
        <p:nvSpPr>
          <p:cNvPr id="20484" name="Rectangle 3">
            <a:extLst>
              <a:ext uri="{FF2B5EF4-FFF2-40B4-BE49-F238E27FC236}">
                <a16:creationId xmlns:a16="http://schemas.microsoft.com/office/drawing/2014/main" id="{CA5E86A5-A3FF-4B6E-A5F3-56E8B3B31A88}"/>
              </a:ext>
            </a:extLst>
          </p:cNvPr>
          <p:cNvSpPr>
            <a:spLocks noGrp="1" noChangeArrowheads="1"/>
          </p:cNvSpPr>
          <p:nvPr>
            <p:ph idx="1"/>
          </p:nvPr>
        </p:nvSpPr>
        <p:spPr>
          <a:xfrm>
            <a:off x="2719388" y="1431925"/>
            <a:ext cx="3705225" cy="1447800"/>
          </a:xfrm>
        </p:spPr>
        <p:txBody>
          <a:bodyPr/>
          <a:lstStyle/>
          <a:p>
            <a:pPr eaLnBrk="1" hangingPunct="1"/>
            <a:r>
              <a:rPr lang="en-US" altLang="en-US">
                <a:latin typeface="Arial" panose="020B0604020202020204" pitchFamily="34" charset="0"/>
                <a:cs typeface="Arial" panose="020B0604020202020204" pitchFamily="34" charset="0"/>
              </a:rPr>
              <a:t>Process tables</a:t>
            </a:r>
          </a:p>
          <a:p>
            <a:pPr eaLnBrk="1" hangingPunct="1"/>
            <a:r>
              <a:rPr lang="en-US" altLang="en-US">
                <a:latin typeface="Arial" panose="020B0604020202020204" pitchFamily="34" charset="0"/>
                <a:cs typeface="Arial" panose="020B0604020202020204" pitchFamily="34" charset="0"/>
              </a:rPr>
              <a:t>Flowcharts</a:t>
            </a:r>
          </a:p>
          <a:p>
            <a:pPr eaLnBrk="1" hangingPunct="1"/>
            <a:r>
              <a:rPr lang="en-US" altLang="en-US">
                <a:latin typeface="Arial" panose="020B0604020202020204" pitchFamily="34" charset="0"/>
                <a:cs typeface="Arial" panose="020B0604020202020204" pitchFamily="34" charset="0"/>
              </a:rPr>
              <a:t>Process mapping</a:t>
            </a:r>
          </a:p>
          <a:p>
            <a:pPr eaLnBrk="1" hangingPunct="1"/>
            <a:endParaRPr lang="en-US" altLang="en-US" sz="2800">
              <a:latin typeface="Arial" panose="020B0604020202020204" pitchFamily="34" charset="0"/>
              <a:cs typeface="Arial" panose="020B0604020202020204" pitchFamily="34" charset="0"/>
            </a:endParaRPr>
          </a:p>
          <a:p>
            <a:pPr eaLnBrk="1" hangingPunct="1"/>
            <a:endParaRPr lang="en-US" altLang="en-US" sz="2800">
              <a:latin typeface="Arial" panose="020B0604020202020204" pitchFamily="34" charset="0"/>
              <a:cs typeface="Arial" panose="020B0604020202020204" pitchFamily="34" charset="0"/>
            </a:endParaRPr>
          </a:p>
          <a:p>
            <a:pPr eaLnBrk="1" hangingPunct="1">
              <a:lnSpc>
                <a:spcPct val="80000"/>
              </a:lnSpc>
            </a:pPr>
            <a:endParaRPr lang="en-US" altLang="en-US" sz="2800"/>
          </a:p>
          <a:p>
            <a:pPr eaLnBrk="1" hangingPunct="1">
              <a:lnSpc>
                <a:spcPct val="80000"/>
              </a:lnSpc>
            </a:pPr>
            <a:endParaRPr lang="en-US" altLang="en-US" sz="28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15E8703-DB6F-4FA2-91DE-FA5C48781F52}"/>
              </a:ext>
            </a:extLst>
          </p:cNvPr>
          <p:cNvSpPr>
            <a:spLocks noGrp="1" noChangeArrowheads="1"/>
          </p:cNvSpPr>
          <p:nvPr>
            <p:ph type="title"/>
          </p:nvPr>
        </p:nvSpPr>
        <p:spPr>
          <a:xfrm>
            <a:off x="2590800" y="295275"/>
            <a:ext cx="3859213" cy="1147763"/>
          </a:xfrm>
        </p:spPr>
        <p:txBody>
          <a:bodyPr/>
          <a:lstStyle/>
          <a:p>
            <a:pPr algn="ctr" eaLnBrk="1" hangingPunct="1"/>
            <a:r>
              <a:rPr lang="en-US" altLang="en-US" sz="3600">
                <a:latin typeface="Arial" panose="020B0604020202020204" pitchFamily="34" charset="0"/>
                <a:cs typeface="Arial" panose="020B0604020202020204" pitchFamily="34" charset="0"/>
              </a:rPr>
              <a:t>Tools of the Trade Cont’d</a:t>
            </a:r>
          </a:p>
        </p:txBody>
      </p:sp>
      <p:sp>
        <p:nvSpPr>
          <p:cNvPr id="21507" name="Content Placeholder 2">
            <a:extLst>
              <a:ext uri="{FF2B5EF4-FFF2-40B4-BE49-F238E27FC236}">
                <a16:creationId xmlns:a16="http://schemas.microsoft.com/office/drawing/2014/main" id="{3BBE80E4-1E2D-4407-BB5E-D002DD1994CE}"/>
              </a:ext>
            </a:extLst>
          </p:cNvPr>
          <p:cNvSpPr>
            <a:spLocks noGrp="1" noChangeArrowheads="1"/>
          </p:cNvSpPr>
          <p:nvPr>
            <p:ph idx="1"/>
          </p:nvPr>
        </p:nvSpPr>
        <p:spPr>
          <a:xfrm>
            <a:off x="1760538" y="1981200"/>
            <a:ext cx="5622925" cy="2209800"/>
          </a:xfrm>
        </p:spPr>
        <p:txBody>
          <a:bodyPr/>
          <a:lstStyle/>
          <a:p>
            <a:pPr eaLnBrk="1" hangingPunct="1"/>
            <a:r>
              <a:rPr lang="en-US" altLang="en-US">
                <a:latin typeface="Arial" panose="020B0604020202020204" pitchFamily="34" charset="0"/>
                <a:cs typeface="Arial" panose="020B0604020202020204" pitchFamily="34" charset="0"/>
              </a:rPr>
              <a:t>Standard Templates</a:t>
            </a:r>
          </a:p>
          <a:p>
            <a:pPr eaLnBrk="1" hangingPunct="1"/>
            <a:r>
              <a:rPr lang="en-US" altLang="en-US">
                <a:latin typeface="Arial" panose="020B0604020202020204" pitchFamily="34" charset="0"/>
                <a:cs typeface="Arial" panose="020B0604020202020204" pitchFamily="34" charset="0"/>
              </a:rPr>
              <a:t>Risk assessment – Occurrence reports</a:t>
            </a:r>
          </a:p>
          <a:p>
            <a:pPr eaLnBrk="1" hangingPunct="1"/>
            <a:r>
              <a:rPr lang="en-US" altLang="en-US">
                <a:latin typeface="Arial" panose="020B0604020202020204" pitchFamily="34" charset="0"/>
                <a:cs typeface="Arial" panose="020B0604020202020204" pitchFamily="34" charset="0"/>
              </a:rPr>
              <a:t>Internal audits / self assessment</a:t>
            </a:r>
          </a:p>
          <a:p>
            <a:pPr eaLnBrk="1" hangingPunct="1"/>
            <a:r>
              <a:rPr lang="en-US" altLang="en-US">
                <a:latin typeface="Arial" panose="020B0604020202020204" pitchFamily="34" charset="0"/>
                <a:cs typeface="Arial" panose="020B0604020202020204" pitchFamily="34" charset="0"/>
              </a:rPr>
              <a:t>Collaboration-Education-Best practices   </a:t>
            </a:r>
          </a:p>
          <a:p>
            <a:pPr eaLnBrk="1" hangingPunct="1">
              <a:buFont typeface="Wingdings 3" panose="05040102010807070707" pitchFamily="18" charset="2"/>
              <a:buNone/>
            </a:pPr>
            <a:r>
              <a:rPr lang="en-US" altLang="en-US">
                <a:latin typeface="Arial" panose="020B0604020202020204" pitchFamily="34" charset="0"/>
                <a:cs typeface="Arial" panose="020B0604020202020204" pitchFamily="34" charset="0"/>
              </a:rPr>
              <a:t>	“Steal Shamelessly” !</a:t>
            </a:r>
          </a:p>
          <a:p>
            <a:pPr eaLnBrk="1" hangingPunct="1">
              <a:buFont typeface="Wingdings 3" panose="05040102010807070707" pitchFamily="18" charset="2"/>
              <a:buNone/>
            </a:pPr>
            <a:endParaRPr lang="en-US" altLang="en-US">
              <a:latin typeface="Arial" panose="020B0604020202020204" pitchFamily="34" charset="0"/>
              <a:cs typeface="Arial" panose="020B0604020202020204" pitchFamily="34" charset="0"/>
            </a:endParaRPr>
          </a:p>
          <a:p>
            <a:pPr eaLnBrk="1" hangingPunct="1"/>
            <a:endParaRPr lang="en-US" altLang="en-US"/>
          </a:p>
        </p:txBody>
      </p:sp>
      <p:pic>
        <p:nvPicPr>
          <p:cNvPr id="4" name="Picture 12" descr="MC900084382[1]">
            <a:extLst>
              <a:ext uri="{FF2B5EF4-FFF2-40B4-BE49-F238E27FC236}">
                <a16:creationId xmlns:a16="http://schemas.microsoft.com/office/drawing/2014/main" id="{B9D33C0F-ED33-4B8E-9103-003551CD5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3" y="4191000"/>
            <a:ext cx="264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400" decel="100000"/>
                                        <p:tgtEl>
                                          <p:spTgt spid="4"/>
                                        </p:tgtEl>
                                      </p:cBhvr>
                                    </p:animEffect>
                                    <p:anim calcmode="lin" valueType="num">
                                      <p:cBhvr>
                                        <p:cTn id="8" dur="2400" decel="100000" fill="hold"/>
                                        <p:tgtEl>
                                          <p:spTgt spid="4"/>
                                        </p:tgtEl>
                                        <p:attrNameLst>
                                          <p:attrName>style.rotation</p:attrName>
                                        </p:attrNameLst>
                                      </p:cBhvr>
                                      <p:tavLst>
                                        <p:tav tm="0">
                                          <p:val>
                                            <p:fltVal val="-90"/>
                                          </p:val>
                                        </p:tav>
                                        <p:tav tm="100000">
                                          <p:val>
                                            <p:fltVal val="0"/>
                                          </p:val>
                                        </p:tav>
                                      </p:tavLst>
                                    </p:anim>
                                    <p:anim calcmode="lin" valueType="num">
                                      <p:cBhvr>
                                        <p:cTn id="9" dur="2400" decel="100000" fill="hold"/>
                                        <p:tgtEl>
                                          <p:spTgt spid="4"/>
                                        </p:tgtEl>
                                        <p:attrNameLst>
                                          <p:attrName>ppt_x</p:attrName>
                                        </p:attrNameLst>
                                      </p:cBhvr>
                                      <p:tavLst>
                                        <p:tav tm="0">
                                          <p:val>
                                            <p:strVal val="#ppt_x+0.4"/>
                                          </p:val>
                                        </p:tav>
                                        <p:tav tm="100000">
                                          <p:val>
                                            <p:strVal val="#ppt_x-0.05"/>
                                          </p:val>
                                        </p:tav>
                                      </p:tavLst>
                                    </p:anim>
                                    <p:anim calcmode="lin" valueType="num">
                                      <p:cBhvr>
                                        <p:cTn id="10" dur="2400" decel="100000" fill="hold"/>
                                        <p:tgtEl>
                                          <p:spTgt spid="4"/>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E7F6F6D-0AD8-4A1B-9217-AEB25910F70B}"/>
              </a:ext>
            </a:extLst>
          </p:cNvPr>
          <p:cNvSpPr>
            <a:spLocks noGrp="1" noChangeArrowheads="1"/>
          </p:cNvSpPr>
          <p:nvPr>
            <p:ph type="title"/>
          </p:nvPr>
        </p:nvSpPr>
        <p:spPr>
          <a:xfrm>
            <a:off x="2247900" y="304800"/>
            <a:ext cx="4648200" cy="1181100"/>
          </a:xfrm>
        </p:spPr>
        <p:txBody>
          <a:bodyPr/>
          <a:lstStyle/>
          <a:p>
            <a:pPr algn="ctr" eaLnBrk="1" hangingPunct="1"/>
            <a:r>
              <a:rPr lang="en-US" altLang="en-US" sz="3600">
                <a:latin typeface="Arial" panose="020B0604020202020204" pitchFamily="34" charset="0"/>
                <a:cs typeface="Arial" panose="020B0604020202020204" pitchFamily="34" charset="0"/>
              </a:rPr>
              <a:t>Good Documentation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Practices-GDP</a:t>
            </a:r>
          </a:p>
        </p:txBody>
      </p:sp>
      <p:sp>
        <p:nvSpPr>
          <p:cNvPr id="22531" name="Rectangle 3">
            <a:extLst>
              <a:ext uri="{FF2B5EF4-FFF2-40B4-BE49-F238E27FC236}">
                <a16:creationId xmlns:a16="http://schemas.microsoft.com/office/drawing/2014/main" id="{6C33DD17-3D0E-4DDB-A724-065FA7A0FCA3}"/>
              </a:ext>
            </a:extLst>
          </p:cNvPr>
          <p:cNvSpPr>
            <a:spLocks noGrp="1" noChangeArrowheads="1"/>
          </p:cNvSpPr>
          <p:nvPr>
            <p:ph idx="1"/>
          </p:nvPr>
        </p:nvSpPr>
        <p:spPr>
          <a:xfrm>
            <a:off x="458788" y="2057400"/>
            <a:ext cx="7923212" cy="2116138"/>
          </a:xfrm>
        </p:spPr>
        <p:txBody>
          <a:bodyPr/>
          <a:lstStyle/>
          <a:p>
            <a:pPr eaLnBrk="1" hangingPunct="1"/>
            <a:r>
              <a:rPr lang="en-US" altLang="en-US">
                <a:latin typeface="Arial" panose="020B0604020202020204" pitchFamily="34" charset="0"/>
                <a:cs typeface="Arial" panose="020B0604020202020204" pitchFamily="34" charset="0"/>
              </a:rPr>
              <a:t>Best practices for consistency, quality and maintenance of all documents/records which follow multiple regulations.</a:t>
            </a:r>
            <a:endParaRPr lang="en-US" altLang="en-US" b="1">
              <a:latin typeface="Arial" panose="020B0604020202020204" pitchFamily="34" charset="0"/>
              <a:cs typeface="Arial" panose="020B0604020202020204" pitchFamily="34" charset="0"/>
            </a:endParaRPr>
          </a:p>
          <a:p>
            <a:pPr eaLnBrk="1" hangingPunct="1"/>
            <a:r>
              <a:rPr lang="en-US" altLang="en-US" b="1">
                <a:latin typeface="Arial" panose="020B0604020202020204" pitchFamily="34" charset="0"/>
                <a:cs typeface="Arial" panose="020B0604020202020204" pitchFamily="34" charset="0"/>
              </a:rPr>
              <a:t>Record</a:t>
            </a:r>
            <a:r>
              <a:rPr lang="en-US" altLang="en-US">
                <a:latin typeface="Arial" panose="020B0604020202020204" pitchFamily="34" charset="0"/>
                <a:cs typeface="Arial" panose="020B0604020202020204" pitchFamily="34" charset="0"/>
              </a:rPr>
              <a:t>:  Any document which demonstrates the company’s compliance with Quality System requirements. These documents may be in any format including, completed forms, computer printouts, analyzer printouts, electronic files on any media, etc.</a:t>
            </a:r>
            <a:endParaRPr lang="en-US" altLang="en-US" b="1">
              <a:latin typeface="Arial" panose="020B0604020202020204" pitchFamily="34" charset="0"/>
              <a:cs typeface="Arial" panose="020B0604020202020204" pitchFamily="34" charset="0"/>
            </a:endParaRPr>
          </a:p>
          <a:p>
            <a:pPr eaLnBrk="1" hangingPunct="1"/>
            <a:endParaRPr lang="en-US" altLang="en-US" sz="2800"/>
          </a:p>
        </p:txBody>
      </p:sp>
      <p:pic>
        <p:nvPicPr>
          <p:cNvPr id="22532" name="Picture 4" descr="MC900413596[1]">
            <a:extLst>
              <a:ext uri="{FF2B5EF4-FFF2-40B4-BE49-F238E27FC236}">
                <a16:creationId xmlns:a16="http://schemas.microsoft.com/office/drawing/2014/main" id="{9CF99655-C1E7-4050-B6CA-CA310CE73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4389438"/>
            <a:ext cx="3967162"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40F7ED93-8FA8-4338-8B38-9909659D098D}"/>
              </a:ext>
            </a:extLst>
          </p:cNvPr>
          <p:cNvSpPr>
            <a:spLocks noGrp="1" noChangeArrowheads="1"/>
          </p:cNvSpPr>
          <p:nvPr>
            <p:ph type="title"/>
          </p:nvPr>
        </p:nvSpPr>
        <p:spPr>
          <a:xfrm>
            <a:off x="2590800" y="298450"/>
            <a:ext cx="3783013" cy="612775"/>
          </a:xfrm>
        </p:spPr>
        <p:txBody>
          <a:bodyPr/>
          <a:lstStyle/>
          <a:p>
            <a:pPr eaLnBrk="1" hangingPunct="1"/>
            <a:r>
              <a:rPr lang="en-US" altLang="en-US" sz="3600">
                <a:latin typeface="Arial" panose="020B0604020202020204" pitchFamily="34" charset="0"/>
                <a:cs typeface="Arial" panose="020B0604020202020204" pitchFamily="34" charset="0"/>
              </a:rPr>
              <a:t>GDP -RECORDS</a:t>
            </a:r>
          </a:p>
        </p:txBody>
      </p:sp>
      <p:sp>
        <p:nvSpPr>
          <p:cNvPr id="23555" name="Rectangle 4">
            <a:extLst>
              <a:ext uri="{FF2B5EF4-FFF2-40B4-BE49-F238E27FC236}">
                <a16:creationId xmlns:a16="http://schemas.microsoft.com/office/drawing/2014/main" id="{7D6A27CB-E6BE-45AF-A00D-27C2251E06D7}"/>
              </a:ext>
            </a:extLst>
          </p:cNvPr>
          <p:cNvSpPr>
            <a:spLocks noGrp="1" noChangeArrowheads="1"/>
          </p:cNvSpPr>
          <p:nvPr>
            <p:ph idx="1"/>
          </p:nvPr>
        </p:nvSpPr>
        <p:spPr>
          <a:xfrm>
            <a:off x="457200" y="1981200"/>
            <a:ext cx="7926388" cy="1143000"/>
          </a:xfrm>
        </p:spPr>
        <p:txBody>
          <a:bodyPr/>
          <a:lstStyle/>
          <a:p>
            <a:pPr marL="0" indent="0" eaLnBrk="1" hangingPunct="1">
              <a:buFont typeface="Wingdings 3" panose="05040102010807070707" pitchFamily="18" charset="2"/>
              <a:buNone/>
            </a:pPr>
            <a:r>
              <a:rPr lang="en-US" altLang="en-US" b="1">
                <a:latin typeface="Arial" panose="020B0604020202020204" pitchFamily="34" charset="0"/>
                <a:cs typeface="Arial" panose="020B0604020202020204" pitchFamily="34" charset="0"/>
              </a:rPr>
              <a:t>Records</a:t>
            </a:r>
            <a:r>
              <a:rPr lang="en-US" altLang="en-US">
                <a:latin typeface="Arial" panose="020B0604020202020204" pitchFamily="34" charset="0"/>
                <a:cs typeface="Arial" panose="020B0604020202020204" pitchFamily="34" charset="0"/>
              </a:rPr>
              <a:t> are a critical element of a Quality Management System. They demonstrate effective implementation of processes through the completion of various tasks required under QMS. </a:t>
            </a:r>
          </a:p>
        </p:txBody>
      </p:sp>
      <p:pic>
        <p:nvPicPr>
          <p:cNvPr id="23556" name="Picture 6" descr="MC900140717[1]">
            <a:extLst>
              <a:ext uri="{FF2B5EF4-FFF2-40B4-BE49-F238E27FC236}">
                <a16:creationId xmlns:a16="http://schemas.microsoft.com/office/drawing/2014/main" id="{8F9F9293-2DF3-4649-B0B7-1A2056C03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13" y="3276600"/>
            <a:ext cx="3379787"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F017EC3-EDC4-41F0-AD46-ED5514A9AD35}"/>
              </a:ext>
            </a:extLst>
          </p:cNvPr>
          <p:cNvSpPr>
            <a:spLocks noGrp="1" noChangeArrowheads="1"/>
          </p:cNvSpPr>
          <p:nvPr>
            <p:ph type="ctrTitle"/>
          </p:nvPr>
        </p:nvSpPr>
        <p:spPr>
          <a:xfrm>
            <a:off x="2068513" y="285750"/>
            <a:ext cx="5029200" cy="654050"/>
          </a:xfrm>
        </p:spPr>
        <p:txBody>
          <a:bodyPr/>
          <a:lstStyle/>
          <a:p>
            <a:pPr eaLnBrk="1" hangingPunct="1"/>
            <a:r>
              <a:rPr lang="en-US" altLang="en-US" sz="3600">
                <a:latin typeface="Arial" panose="020B0604020202020204" pitchFamily="34" charset="0"/>
                <a:cs typeface="Arial" panose="020B0604020202020204" pitchFamily="34" charset="0"/>
              </a:rPr>
              <a:t>YOUR QUALITY TEAM</a:t>
            </a:r>
          </a:p>
        </p:txBody>
      </p:sp>
      <p:sp>
        <p:nvSpPr>
          <p:cNvPr id="8195" name="Text Box 18">
            <a:extLst>
              <a:ext uri="{FF2B5EF4-FFF2-40B4-BE49-F238E27FC236}">
                <a16:creationId xmlns:a16="http://schemas.microsoft.com/office/drawing/2014/main" id="{920F69F7-FD57-4D05-B130-97844E047A7A}"/>
              </a:ext>
            </a:extLst>
          </p:cNvPr>
          <p:cNvSpPr txBox="1">
            <a:spLocks noChangeArrowheads="1"/>
          </p:cNvSpPr>
          <p:nvPr/>
        </p:nvSpPr>
        <p:spPr bwMode="auto">
          <a:xfrm>
            <a:off x="762000" y="2209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8196" name="Text Box 19">
            <a:extLst>
              <a:ext uri="{FF2B5EF4-FFF2-40B4-BE49-F238E27FC236}">
                <a16:creationId xmlns:a16="http://schemas.microsoft.com/office/drawing/2014/main" id="{9743B264-A583-4CB7-B5D5-A035B9DC9533}"/>
              </a:ext>
            </a:extLst>
          </p:cNvPr>
          <p:cNvSpPr txBox="1">
            <a:spLocks noChangeArrowheads="1"/>
          </p:cNvSpPr>
          <p:nvPr/>
        </p:nvSpPr>
        <p:spPr bwMode="auto">
          <a:xfrm>
            <a:off x="914400" y="23622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8197" name="Text Box 20">
            <a:extLst>
              <a:ext uri="{FF2B5EF4-FFF2-40B4-BE49-F238E27FC236}">
                <a16:creationId xmlns:a16="http://schemas.microsoft.com/office/drawing/2014/main" id="{0556C762-25AD-409C-B94B-BBF34D2FB6DF}"/>
              </a:ext>
            </a:extLst>
          </p:cNvPr>
          <p:cNvSpPr txBox="1">
            <a:spLocks noChangeArrowheads="1"/>
          </p:cNvSpPr>
          <p:nvPr/>
        </p:nvSpPr>
        <p:spPr bwMode="auto">
          <a:xfrm>
            <a:off x="3810000" y="2438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8198" name="Text Box 21">
            <a:extLst>
              <a:ext uri="{FF2B5EF4-FFF2-40B4-BE49-F238E27FC236}">
                <a16:creationId xmlns:a16="http://schemas.microsoft.com/office/drawing/2014/main" id="{E47ACB8E-FE50-4B7E-9E14-B786541853BD}"/>
              </a:ext>
            </a:extLst>
          </p:cNvPr>
          <p:cNvSpPr txBox="1">
            <a:spLocks noChangeArrowheads="1"/>
          </p:cNvSpPr>
          <p:nvPr/>
        </p:nvSpPr>
        <p:spPr bwMode="auto">
          <a:xfrm>
            <a:off x="3962400" y="2590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8199" name="Text Box 22">
            <a:extLst>
              <a:ext uri="{FF2B5EF4-FFF2-40B4-BE49-F238E27FC236}">
                <a16:creationId xmlns:a16="http://schemas.microsoft.com/office/drawing/2014/main" id="{5073D0ED-0011-480B-A666-0EB6F67AD275}"/>
              </a:ext>
            </a:extLst>
          </p:cNvPr>
          <p:cNvSpPr txBox="1">
            <a:spLocks noChangeArrowheads="1"/>
          </p:cNvSpPr>
          <p:nvPr/>
        </p:nvSpPr>
        <p:spPr bwMode="auto">
          <a:xfrm>
            <a:off x="3657600" y="18288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8200" name="Text Box 23">
            <a:extLst>
              <a:ext uri="{FF2B5EF4-FFF2-40B4-BE49-F238E27FC236}">
                <a16:creationId xmlns:a16="http://schemas.microsoft.com/office/drawing/2014/main" id="{EF073428-E679-4D40-AF67-594B1A14AAE8}"/>
              </a:ext>
            </a:extLst>
          </p:cNvPr>
          <p:cNvSpPr txBox="1">
            <a:spLocks noChangeArrowheads="1"/>
          </p:cNvSpPr>
          <p:nvPr/>
        </p:nvSpPr>
        <p:spPr bwMode="auto">
          <a:xfrm>
            <a:off x="2971800" y="1600200"/>
            <a:ext cx="3276600" cy="116998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a:solidFill>
                  <a:schemeClr val="bg1"/>
                </a:solidFill>
                <a:latin typeface="Arial" panose="020B0604020202020204" pitchFamily="34" charset="0"/>
              </a:rPr>
              <a:t>Director of Laboratory Services</a:t>
            </a:r>
          </a:p>
          <a:p>
            <a:pPr algn="ctr" eaLnBrk="1" hangingPunct="1">
              <a:spcBef>
                <a:spcPct val="50000"/>
              </a:spcBef>
              <a:buClrTx/>
              <a:buSzTx/>
              <a:buFontTx/>
              <a:buNone/>
            </a:pPr>
            <a:r>
              <a:rPr lang="en-US" altLang="en-US">
                <a:solidFill>
                  <a:schemeClr val="bg1"/>
                </a:solidFill>
                <a:latin typeface="Arial" panose="020B0604020202020204" pitchFamily="34" charset="0"/>
              </a:rPr>
              <a:t>Tara Butler</a:t>
            </a:r>
          </a:p>
        </p:txBody>
      </p:sp>
      <p:sp>
        <p:nvSpPr>
          <p:cNvPr id="8201" name="Text Box 26">
            <a:extLst>
              <a:ext uri="{FF2B5EF4-FFF2-40B4-BE49-F238E27FC236}">
                <a16:creationId xmlns:a16="http://schemas.microsoft.com/office/drawing/2014/main" id="{95DB3A4C-11EA-4A9A-BFCE-D19333977712}"/>
              </a:ext>
            </a:extLst>
          </p:cNvPr>
          <p:cNvSpPr txBox="1">
            <a:spLocks noChangeArrowheads="1"/>
          </p:cNvSpPr>
          <p:nvPr/>
        </p:nvSpPr>
        <p:spPr bwMode="auto">
          <a:xfrm>
            <a:off x="6064250" y="5346700"/>
            <a:ext cx="2298700" cy="11699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a:solidFill>
                  <a:schemeClr val="bg1"/>
                </a:solidFill>
                <a:latin typeface="Arial" panose="020B0604020202020204" pitchFamily="34" charset="0"/>
              </a:rPr>
              <a:t>Quality &amp; Safety Coordinator </a:t>
            </a:r>
          </a:p>
          <a:p>
            <a:pPr algn="ctr" eaLnBrk="1" hangingPunct="1">
              <a:spcBef>
                <a:spcPct val="50000"/>
              </a:spcBef>
              <a:buClrTx/>
              <a:buSzTx/>
              <a:buFontTx/>
              <a:buNone/>
            </a:pPr>
            <a:r>
              <a:rPr lang="en-US" altLang="en-US">
                <a:solidFill>
                  <a:schemeClr val="bg1"/>
                </a:solidFill>
                <a:latin typeface="Arial" panose="020B0604020202020204" pitchFamily="34" charset="0"/>
              </a:rPr>
              <a:t>Rebecca White</a:t>
            </a:r>
          </a:p>
        </p:txBody>
      </p:sp>
      <p:sp>
        <p:nvSpPr>
          <p:cNvPr id="8202" name="Text Box 27">
            <a:extLst>
              <a:ext uri="{FF2B5EF4-FFF2-40B4-BE49-F238E27FC236}">
                <a16:creationId xmlns:a16="http://schemas.microsoft.com/office/drawing/2014/main" id="{73D04FBB-EE3C-4F98-BE36-A93C12746898}"/>
              </a:ext>
            </a:extLst>
          </p:cNvPr>
          <p:cNvSpPr txBox="1">
            <a:spLocks noChangeArrowheads="1"/>
          </p:cNvSpPr>
          <p:nvPr/>
        </p:nvSpPr>
        <p:spPr bwMode="auto">
          <a:xfrm>
            <a:off x="609600" y="5334000"/>
            <a:ext cx="2466975" cy="11699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altLang="en-US">
                <a:solidFill>
                  <a:schemeClr val="bg1"/>
                </a:solidFill>
                <a:latin typeface="Arial" panose="020B0604020202020204" pitchFamily="34" charset="0"/>
              </a:rPr>
              <a:t>Quality &amp; Safety Coordinator </a:t>
            </a:r>
          </a:p>
          <a:p>
            <a:pPr algn="ctr" eaLnBrk="1" hangingPunct="1">
              <a:spcBef>
                <a:spcPct val="50000"/>
              </a:spcBef>
              <a:buClrTx/>
              <a:buSzTx/>
              <a:buFontTx/>
              <a:buNone/>
            </a:pPr>
            <a:r>
              <a:rPr lang="en-US" altLang="en-US">
                <a:solidFill>
                  <a:schemeClr val="bg1"/>
                </a:solidFill>
                <a:latin typeface="Arial" panose="020B0604020202020204" pitchFamily="34" charset="0"/>
              </a:rPr>
              <a:t>Jennifer Blackwood</a:t>
            </a:r>
          </a:p>
        </p:txBody>
      </p:sp>
      <p:sp>
        <p:nvSpPr>
          <p:cNvPr id="8203" name="Line 30">
            <a:extLst>
              <a:ext uri="{FF2B5EF4-FFF2-40B4-BE49-F238E27FC236}">
                <a16:creationId xmlns:a16="http://schemas.microsoft.com/office/drawing/2014/main" id="{A155E41C-21A4-45A5-B669-DA9EB2B0A1B5}"/>
              </a:ext>
            </a:extLst>
          </p:cNvPr>
          <p:cNvSpPr>
            <a:spLocks noChangeShapeType="1"/>
          </p:cNvSpPr>
          <p:nvPr/>
        </p:nvSpPr>
        <p:spPr bwMode="auto">
          <a:xfrm flipH="1">
            <a:off x="4572000" y="2770188"/>
            <a:ext cx="11113" cy="463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204" name="Straight Connector 2">
            <a:extLst>
              <a:ext uri="{FF2B5EF4-FFF2-40B4-BE49-F238E27FC236}">
                <a16:creationId xmlns:a16="http://schemas.microsoft.com/office/drawing/2014/main" id="{A3A32602-F346-40BD-B72B-916E1F47F2AF}"/>
              </a:ext>
            </a:extLst>
          </p:cNvPr>
          <p:cNvCxnSpPr>
            <a:cxnSpLocks noChangeShapeType="1"/>
            <a:stCxn id="2" idx="2"/>
          </p:cNvCxnSpPr>
          <p:nvPr/>
        </p:nvCxnSpPr>
        <p:spPr bwMode="auto">
          <a:xfrm>
            <a:off x="4572000" y="4249738"/>
            <a:ext cx="0" cy="5508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5" name="Straight Connector 9">
            <a:extLst>
              <a:ext uri="{FF2B5EF4-FFF2-40B4-BE49-F238E27FC236}">
                <a16:creationId xmlns:a16="http://schemas.microsoft.com/office/drawing/2014/main" id="{169C03C6-0A19-4410-A091-2FE6C3C3A988}"/>
              </a:ext>
            </a:extLst>
          </p:cNvPr>
          <p:cNvCxnSpPr>
            <a:cxnSpLocks noChangeShapeType="1"/>
          </p:cNvCxnSpPr>
          <p:nvPr/>
        </p:nvCxnSpPr>
        <p:spPr bwMode="auto">
          <a:xfrm>
            <a:off x="4457700" y="4787900"/>
            <a:ext cx="2781300" cy="12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Straight Connector 13">
            <a:extLst>
              <a:ext uri="{FF2B5EF4-FFF2-40B4-BE49-F238E27FC236}">
                <a16:creationId xmlns:a16="http://schemas.microsoft.com/office/drawing/2014/main" id="{15A555E6-4AB7-43D6-ACBA-243DD1192624}"/>
              </a:ext>
            </a:extLst>
          </p:cNvPr>
          <p:cNvCxnSpPr>
            <a:cxnSpLocks noChangeShapeType="1"/>
          </p:cNvCxnSpPr>
          <p:nvPr/>
        </p:nvCxnSpPr>
        <p:spPr bwMode="auto">
          <a:xfrm flipH="1">
            <a:off x="1752600" y="4787900"/>
            <a:ext cx="27051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Straight Connector 16">
            <a:extLst>
              <a:ext uri="{FF2B5EF4-FFF2-40B4-BE49-F238E27FC236}">
                <a16:creationId xmlns:a16="http://schemas.microsoft.com/office/drawing/2014/main" id="{E59656F9-8037-4ECA-B745-82CA2550DD47}"/>
              </a:ext>
            </a:extLst>
          </p:cNvPr>
          <p:cNvCxnSpPr>
            <a:cxnSpLocks noChangeShapeType="1"/>
          </p:cNvCxnSpPr>
          <p:nvPr/>
        </p:nvCxnSpPr>
        <p:spPr bwMode="auto">
          <a:xfrm>
            <a:off x="7239000" y="4800600"/>
            <a:ext cx="0" cy="533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Straight Connector 19">
            <a:extLst>
              <a:ext uri="{FF2B5EF4-FFF2-40B4-BE49-F238E27FC236}">
                <a16:creationId xmlns:a16="http://schemas.microsoft.com/office/drawing/2014/main" id="{6629A71F-8A12-4175-AB09-912D39AFB0E6}"/>
              </a:ext>
            </a:extLst>
          </p:cNvPr>
          <p:cNvCxnSpPr>
            <a:cxnSpLocks noChangeShapeType="1"/>
          </p:cNvCxnSpPr>
          <p:nvPr/>
        </p:nvCxnSpPr>
        <p:spPr bwMode="auto">
          <a:xfrm>
            <a:off x="1752600" y="4787900"/>
            <a:ext cx="0" cy="6223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ACB77CAF-8794-4EAD-8F50-2A0B7C046439}"/>
              </a:ext>
            </a:extLst>
          </p:cNvPr>
          <p:cNvSpPr txBox="1"/>
          <p:nvPr/>
        </p:nvSpPr>
        <p:spPr>
          <a:xfrm>
            <a:off x="2376488" y="3233738"/>
            <a:ext cx="4391025" cy="1016000"/>
          </a:xfrm>
          <a:prstGeom prst="rect">
            <a:avLst/>
          </a:prstGeom>
          <a:solidFill>
            <a:schemeClr val="accent3">
              <a:lumMod val="40000"/>
              <a:lumOff val="60000"/>
            </a:schemeClr>
          </a:solidFill>
          <a:ln>
            <a:solidFill>
              <a:schemeClr val="tx1"/>
            </a:solidFill>
          </a:ln>
        </p:spPr>
        <p:txBody>
          <a:bodyPr>
            <a:spAutoFit/>
          </a:bodyPr>
          <a:lstStyle/>
          <a:p>
            <a:pPr algn="ctr" eaLnBrk="1" fontAlgn="auto" hangingPunct="1">
              <a:spcBef>
                <a:spcPts val="0"/>
              </a:spcBef>
              <a:spcAft>
                <a:spcPts val="0"/>
              </a:spcAft>
              <a:defRPr/>
            </a:pPr>
            <a:r>
              <a:rPr lang="en-US" sz="2000" dirty="0">
                <a:solidFill>
                  <a:schemeClr val="bg1"/>
                </a:solidFill>
                <a:latin typeface="Arial" panose="020B0604020202020204" pitchFamily="34" charset="0"/>
                <a:cs typeface="Arial" panose="020B0604020202020204" pitchFamily="34" charset="0"/>
              </a:rPr>
              <a:t>Regional Quality Assurance Manager</a:t>
            </a:r>
          </a:p>
          <a:p>
            <a:pPr eaLnBrk="1" fontAlgn="auto" hangingPunct="1">
              <a:spcBef>
                <a:spcPts val="0"/>
              </a:spcBef>
              <a:spcAft>
                <a:spcPts val="0"/>
              </a:spcAft>
              <a:defRPr/>
            </a:pPr>
            <a:endParaRPr lang="en-US" sz="2000" dirty="0">
              <a:solidFill>
                <a:schemeClr val="bg1"/>
              </a:solidFill>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2000" dirty="0">
                <a:solidFill>
                  <a:schemeClr val="bg1"/>
                </a:solidFill>
                <a:latin typeface="Arial" panose="020B0604020202020204" pitchFamily="34" charset="0"/>
                <a:cs typeface="Arial" panose="020B0604020202020204" pitchFamily="34" charset="0"/>
              </a:rPr>
              <a:t>Gisele Hickman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A912B94-8271-485C-A302-A47513273B52}"/>
              </a:ext>
            </a:extLst>
          </p:cNvPr>
          <p:cNvSpPr>
            <a:spLocks noGrp="1" noChangeArrowheads="1"/>
          </p:cNvSpPr>
          <p:nvPr>
            <p:ph type="title"/>
          </p:nvPr>
        </p:nvSpPr>
        <p:spPr>
          <a:xfrm>
            <a:off x="1143000" y="228600"/>
            <a:ext cx="6172200" cy="609600"/>
          </a:xfrm>
        </p:spPr>
        <p:txBody>
          <a:bodyPr/>
          <a:lstStyle/>
          <a:p>
            <a:pPr eaLnBrk="1" hangingPunct="1"/>
            <a:r>
              <a:rPr lang="en-US" altLang="en-US" sz="3600">
                <a:latin typeface="Arial" panose="020B0604020202020204" pitchFamily="34" charset="0"/>
                <a:cs typeface="Arial" panose="020B0604020202020204" pitchFamily="34" charset="0"/>
              </a:rPr>
              <a:t>GDP –RECORDS Continued</a:t>
            </a:r>
            <a:endParaRPr lang="en-US" altLang="en-US" sz="3600"/>
          </a:p>
        </p:txBody>
      </p:sp>
      <p:sp>
        <p:nvSpPr>
          <p:cNvPr id="3" name="Content Placeholder 2">
            <a:extLst>
              <a:ext uri="{FF2B5EF4-FFF2-40B4-BE49-F238E27FC236}">
                <a16:creationId xmlns:a16="http://schemas.microsoft.com/office/drawing/2014/main" id="{3BDCC5DC-62BF-4D17-9669-4A0F0F2A1AAF}"/>
              </a:ext>
            </a:extLst>
          </p:cNvPr>
          <p:cNvSpPr>
            <a:spLocks noGrp="1"/>
          </p:cNvSpPr>
          <p:nvPr>
            <p:ph idx="1"/>
          </p:nvPr>
        </p:nvSpPr>
        <p:spPr>
          <a:xfrm>
            <a:off x="990600" y="996950"/>
            <a:ext cx="6786563" cy="5632450"/>
          </a:xfrm>
        </p:spPr>
        <p:txBody>
          <a:bodyPr rtlCol="0">
            <a:noAutofit/>
          </a:bodyPr>
          <a:lstStyle/>
          <a:p>
            <a:pPr marL="0" indent="0" defTabSz="457207" eaLnBrk="1" fontAlgn="auto" hangingPunct="1">
              <a:spcAft>
                <a:spcPts val="0"/>
              </a:spcAft>
              <a:buClr>
                <a:schemeClr val="bg2">
                  <a:lumMod val="40000"/>
                  <a:lumOff val="60000"/>
                </a:schemeClr>
              </a:buClr>
              <a:buFont typeface="Wingdings 3" charset="2"/>
              <a:buNone/>
              <a:defRPr/>
            </a:pPr>
            <a:r>
              <a:rPr lang="en-US" altLang="en-US" dirty="0">
                <a:latin typeface="Arial" panose="020B0604020202020204" pitchFamily="34" charset="0"/>
                <a:cs typeface="Arial" panose="020B0604020202020204" pitchFamily="34" charset="0"/>
              </a:rPr>
              <a:t>Some examples of records include, but are not limited to:</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Training Checklists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Room Temperature and Humidity Logs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Bench disinfection records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Equipment Calibration and Maintenance documents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Instrument Qualification records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Method Validation documents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Change Request Initiation Forms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Test Master file Maintenance Request Forms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Protocol Workbooks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Laboratory Requisitions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Quality Control records</a:t>
            </a:r>
          </a:p>
          <a:p>
            <a:pPr marL="342906" indent="-342906" defTabSz="457207" eaLnBrk="1" fontAlgn="auto" hangingPunct="1">
              <a:spcAft>
                <a:spcPts val="0"/>
              </a:spcAft>
              <a:buClr>
                <a:schemeClr val="bg2">
                  <a:lumMod val="40000"/>
                  <a:lumOff val="60000"/>
                </a:schemeClr>
              </a:buClr>
              <a:buFont typeface="Wingdings 3" charset="2"/>
              <a:buChar char=""/>
              <a:defRPr/>
            </a:pPr>
            <a:r>
              <a:rPr lang="en-US" altLang="en-US" dirty="0">
                <a:latin typeface="Arial" panose="020B0604020202020204" pitchFamily="34" charset="0"/>
                <a:cs typeface="Arial" panose="020B0604020202020204" pitchFamily="34" charset="0"/>
              </a:rPr>
              <a:t>External Quality Assessment records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1A212CD-2AA2-4961-8DFE-42DD695592EF}"/>
              </a:ext>
            </a:extLst>
          </p:cNvPr>
          <p:cNvSpPr>
            <a:spLocks noGrp="1" noChangeArrowheads="1"/>
          </p:cNvSpPr>
          <p:nvPr>
            <p:ph type="title"/>
          </p:nvPr>
        </p:nvSpPr>
        <p:spPr>
          <a:xfrm>
            <a:off x="304800" y="152400"/>
            <a:ext cx="7696200" cy="838200"/>
          </a:xfrm>
        </p:spPr>
        <p:txBody>
          <a:bodyPr/>
          <a:lstStyle/>
          <a:p>
            <a:pPr eaLnBrk="1" hangingPunct="1"/>
            <a:r>
              <a:rPr lang="en-US" altLang="en-US" sz="3600">
                <a:latin typeface="Arial" panose="020B0604020202020204" pitchFamily="34" charset="0"/>
                <a:cs typeface="Arial" panose="020B0604020202020204" pitchFamily="34" charset="0"/>
              </a:rPr>
              <a:t>GDP-COMPLETION OF RECORDS</a:t>
            </a:r>
          </a:p>
        </p:txBody>
      </p:sp>
      <p:sp>
        <p:nvSpPr>
          <p:cNvPr id="25603" name="Rectangle 3">
            <a:extLst>
              <a:ext uri="{FF2B5EF4-FFF2-40B4-BE49-F238E27FC236}">
                <a16:creationId xmlns:a16="http://schemas.microsoft.com/office/drawing/2014/main" id="{CDB5A2E9-F252-4F84-8936-E0CF46EFB72F}"/>
              </a:ext>
            </a:extLst>
          </p:cNvPr>
          <p:cNvSpPr>
            <a:spLocks noGrp="1" noChangeArrowheads="1"/>
          </p:cNvSpPr>
          <p:nvPr>
            <p:ph idx="1"/>
          </p:nvPr>
        </p:nvSpPr>
        <p:spPr>
          <a:xfrm>
            <a:off x="838200" y="1828800"/>
            <a:ext cx="7467600" cy="4343400"/>
          </a:xfrm>
        </p:spPr>
        <p:txBody>
          <a:bodyPr/>
          <a:lstStyle/>
          <a:p>
            <a:pPr marL="609600" indent="-609600" eaLnBrk="1" hangingPunct="1"/>
            <a:r>
              <a:rPr lang="en-US" altLang="en-US" dirty="0">
                <a:latin typeface="Arial" panose="020B0604020202020204" pitchFamily="34" charset="0"/>
                <a:cs typeface="Arial" panose="020B0604020202020204" pitchFamily="34" charset="0"/>
              </a:rPr>
              <a:t>The following rules are established for the completion of hard copy records (forms and worksheets):</a:t>
            </a:r>
          </a:p>
          <a:p>
            <a:pPr marL="609600" indent="-609600" eaLnBrk="1" hangingPunct="1"/>
            <a:r>
              <a:rPr lang="en-US" altLang="en-US" dirty="0">
                <a:latin typeface="Arial" panose="020B0604020202020204" pitchFamily="34" charset="0"/>
                <a:cs typeface="Arial" panose="020B0604020202020204" pitchFamily="34" charset="0"/>
              </a:rPr>
              <a:t>Correct version of form or worksheet should be used. </a:t>
            </a:r>
            <a:r>
              <a:rPr lang="en-US" altLang="en-US" b="1" dirty="0">
                <a:latin typeface="Arial" panose="020B0604020202020204" pitchFamily="34" charset="0"/>
                <a:cs typeface="Arial" panose="020B0604020202020204" pitchFamily="34" charset="0"/>
              </a:rPr>
              <a:t>Obsolete </a:t>
            </a:r>
            <a:r>
              <a:rPr lang="en-US" altLang="en-US" dirty="0">
                <a:latin typeface="Arial" panose="020B0604020202020204" pitchFamily="34" charset="0"/>
                <a:cs typeface="Arial" panose="020B0604020202020204" pitchFamily="34" charset="0"/>
              </a:rPr>
              <a:t>or old versions of forms or worksheets are </a:t>
            </a:r>
            <a:r>
              <a:rPr lang="en-US" altLang="en-US" b="1" dirty="0">
                <a:latin typeface="Arial" panose="020B0604020202020204" pitchFamily="34" charset="0"/>
                <a:cs typeface="Arial" panose="020B0604020202020204" pitchFamily="34" charset="0"/>
              </a:rPr>
              <a:t>never</a:t>
            </a:r>
            <a:r>
              <a:rPr lang="en-US" altLang="en-US" dirty="0">
                <a:latin typeface="Arial" panose="020B0604020202020204" pitchFamily="34" charset="0"/>
                <a:cs typeface="Arial" panose="020B0604020202020204" pitchFamily="34" charset="0"/>
              </a:rPr>
              <a:t> to be used. </a:t>
            </a:r>
            <a:r>
              <a:rPr lang="en-US" altLang="en-US" b="1" dirty="0">
                <a:latin typeface="Arial" panose="020B0604020202020204" pitchFamily="34" charset="0"/>
                <a:cs typeface="Arial" panose="020B0604020202020204" pitchFamily="34" charset="0"/>
              </a:rPr>
              <a:t>Uncontrolled </a:t>
            </a:r>
            <a:r>
              <a:rPr lang="en-US" altLang="en-US" dirty="0">
                <a:latin typeface="Arial" panose="020B0604020202020204" pitchFamily="34" charset="0"/>
                <a:cs typeface="Arial" panose="020B0604020202020204" pitchFamily="34" charset="0"/>
              </a:rPr>
              <a:t>copies of forms or worksheets are never to be used.</a:t>
            </a:r>
          </a:p>
          <a:p>
            <a:pPr marL="609600" indent="-609600" eaLnBrk="1" hangingPunct="1"/>
            <a:r>
              <a:rPr lang="en-US" altLang="en-US" dirty="0">
                <a:latin typeface="Arial" panose="020B0604020202020204" pitchFamily="34" charset="0"/>
                <a:cs typeface="Arial" panose="020B0604020202020204" pitchFamily="34" charset="0"/>
              </a:rPr>
              <a:t>All records are to be completed in black or blue ink.  Red ink and pencil are never to be used for the completion of records.  </a:t>
            </a:r>
          </a:p>
          <a:p>
            <a:pPr marL="609600" indent="-609600" eaLnBrk="1" hangingPunct="1"/>
            <a:r>
              <a:rPr lang="en-US" altLang="en-US" dirty="0">
                <a:latin typeface="Arial" panose="020B0604020202020204" pitchFamily="34" charset="0"/>
                <a:cs typeface="Arial" panose="020B0604020202020204" pitchFamily="34" charset="0"/>
              </a:rPr>
              <a:t>All records are to be completed legibly.</a:t>
            </a:r>
          </a:p>
          <a:p>
            <a:pPr marL="609600" indent="-609600" eaLnBrk="1" hangingPunct="1"/>
            <a:r>
              <a:rPr lang="en-US" altLang="en-US" dirty="0">
                <a:latin typeface="Arial" panose="020B0604020202020204" pitchFamily="34" charset="0"/>
                <a:cs typeface="Arial" panose="020B0604020202020204" pitchFamily="34" charset="0"/>
              </a:rPr>
              <a:t>All records are to be completed promptly and directly on the essential document. </a:t>
            </a:r>
            <a:endParaRPr lang="en-US" altLang="en-US" b="1" dirty="0">
              <a:latin typeface="Arial" panose="020B0604020202020204" pitchFamily="34" charset="0"/>
              <a:cs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31D606D-2DFA-4471-AC37-B4CA833A311D}"/>
              </a:ext>
            </a:extLst>
          </p:cNvPr>
          <p:cNvSpPr>
            <a:spLocks noGrp="1" noChangeArrowheads="1"/>
          </p:cNvSpPr>
          <p:nvPr>
            <p:ph type="title"/>
          </p:nvPr>
        </p:nvSpPr>
        <p:spPr>
          <a:xfrm>
            <a:off x="411163" y="228600"/>
            <a:ext cx="7543800" cy="1143000"/>
          </a:xfrm>
        </p:spPr>
        <p:txBody>
          <a:bodyPr/>
          <a:lstStyle/>
          <a:p>
            <a:pPr algn="ctr" eaLnBrk="1" hangingPunct="1"/>
            <a:r>
              <a:rPr lang="en-US" altLang="en-US" sz="3600" dirty="0">
                <a:latin typeface="Arial" panose="020B0604020202020204" pitchFamily="34" charset="0"/>
                <a:cs typeface="Arial" panose="020B0604020202020204" pitchFamily="34" charset="0"/>
              </a:rPr>
              <a:t>GDP-COMPLETION OF RECORDS Cont’d</a:t>
            </a:r>
            <a:endParaRPr lang="en-US" altLang="en-US" sz="3600" dirty="0"/>
          </a:p>
        </p:txBody>
      </p:sp>
      <p:sp>
        <p:nvSpPr>
          <p:cNvPr id="3" name="Content Placeholder 2">
            <a:extLst>
              <a:ext uri="{FF2B5EF4-FFF2-40B4-BE49-F238E27FC236}">
                <a16:creationId xmlns:a16="http://schemas.microsoft.com/office/drawing/2014/main" id="{300C8D3F-A32D-4509-985B-1553857CB804}"/>
              </a:ext>
            </a:extLst>
          </p:cNvPr>
          <p:cNvSpPr>
            <a:spLocks noGrp="1"/>
          </p:cNvSpPr>
          <p:nvPr>
            <p:ph idx="1"/>
          </p:nvPr>
        </p:nvSpPr>
        <p:spPr>
          <a:xfrm>
            <a:off x="838200" y="2057400"/>
            <a:ext cx="7620000" cy="4592638"/>
          </a:xfrm>
        </p:spPr>
        <p:txBody>
          <a:bodyPr/>
          <a:lstStyle/>
          <a:p>
            <a:pPr eaLnBrk="1" hangingPunct="1">
              <a:defRPr/>
            </a:pPr>
            <a:r>
              <a:rPr lang="en-US" altLang="en-US" b="1"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Postdating (entering a date in the future) is not permitted. Backdating is not permitted.</a:t>
            </a:r>
          </a:p>
          <a:p>
            <a:pPr eaLnBrk="1" hangingPunct="1">
              <a:defRPr/>
            </a:pPr>
            <a:r>
              <a:rPr lang="en-US" altLang="en-US" dirty="0">
                <a:latin typeface="Arial" panose="020B0604020202020204" pitchFamily="34" charset="0"/>
                <a:cs typeface="Arial" panose="020B0604020202020204" pitchFamily="34" charset="0"/>
              </a:rPr>
              <a:t>Fields of forms should not be left blank. If fields are not appropriate to fill in, then write N/A (Not Applicable).</a:t>
            </a:r>
          </a:p>
          <a:p>
            <a:pPr eaLnBrk="1" hangingPunct="1">
              <a:defRPr/>
            </a:pPr>
            <a:r>
              <a:rPr lang="en-US" altLang="en-US" dirty="0">
                <a:latin typeface="Arial" panose="020B0604020202020204" pitchFamily="34" charset="0"/>
                <a:cs typeface="Arial" panose="020B0604020202020204" pitchFamily="34" charset="0"/>
              </a:rPr>
              <a:t>Never remove unneeded sections of forms or worksheets. Cross out unneeded sections and indicate N/A (Not Applicable).</a:t>
            </a:r>
          </a:p>
          <a:p>
            <a:pPr defTabSz="457207" eaLnBrk="1" fontAlgn="auto" hangingPunct="1">
              <a:lnSpc>
                <a:spcPct val="80000"/>
              </a:lnSpc>
              <a:spcAft>
                <a:spcPts val="0"/>
              </a:spcAft>
              <a:buClr>
                <a:schemeClr val="bg2">
                  <a:lumMod val="40000"/>
                  <a:lumOff val="60000"/>
                </a:schemeClr>
              </a:buClr>
              <a:defRPr/>
            </a:pPr>
            <a:r>
              <a:rPr lang="en-US" altLang="en-US" dirty="0">
                <a:latin typeface="Arial" panose="020B0604020202020204" pitchFamily="34" charset="0"/>
                <a:cs typeface="Arial" panose="020B0604020202020204" pitchFamily="34" charset="0"/>
              </a:rPr>
              <a:t>Symbols such as ditto marks and arrows are not to be used on records, as their meaning is obscure.</a:t>
            </a:r>
          </a:p>
          <a:p>
            <a:pPr defTabSz="457207" eaLnBrk="1" fontAlgn="auto" hangingPunct="1">
              <a:lnSpc>
                <a:spcPct val="80000"/>
              </a:lnSpc>
              <a:spcAft>
                <a:spcPts val="0"/>
              </a:spcAft>
              <a:buClr>
                <a:schemeClr val="bg2">
                  <a:lumMod val="40000"/>
                  <a:lumOff val="60000"/>
                </a:schemeClr>
              </a:buClr>
              <a:defRPr/>
            </a:pPr>
            <a:r>
              <a:rPr lang="en-US" altLang="en-US" dirty="0">
                <a:latin typeface="Arial" panose="020B0604020202020204" pitchFamily="34" charset="0"/>
                <a:cs typeface="Arial" panose="020B0604020202020204" pitchFamily="34" charset="0"/>
              </a:rPr>
              <a:t>Individuals completing a form must confine their entries only to the areas of the form intended for entry </a:t>
            </a:r>
          </a:p>
          <a:p>
            <a:pPr eaLnBrk="1" hangingPunct="1">
              <a:defRPr/>
            </a:pPr>
            <a:r>
              <a:rPr lang="en-US" altLang="en-US" dirty="0">
                <a:latin typeface="Arial" panose="020B0604020202020204" pitchFamily="34" charset="0"/>
                <a:cs typeface="Arial" panose="020B0604020202020204" pitchFamily="34" charset="0"/>
              </a:rPr>
              <a:t>Records must be initialed and dated by the individual creating/completing the record (unless a signature is required).</a:t>
            </a:r>
          </a:p>
          <a:p>
            <a:pPr eaLnBrk="1" hangingPunct="1">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067FF08-C7BD-4B75-920B-F729569E58D1}"/>
              </a:ext>
            </a:extLst>
          </p:cNvPr>
          <p:cNvSpPr>
            <a:spLocks noGrp="1" noChangeArrowheads="1"/>
          </p:cNvSpPr>
          <p:nvPr>
            <p:ph type="title"/>
          </p:nvPr>
        </p:nvSpPr>
        <p:spPr>
          <a:xfrm>
            <a:off x="304800" y="228600"/>
            <a:ext cx="7897813" cy="1066800"/>
          </a:xfrm>
        </p:spPr>
        <p:txBody>
          <a:bodyPr/>
          <a:lstStyle/>
          <a:p>
            <a:pPr algn="ctr" eaLnBrk="1" hangingPunct="1"/>
            <a:r>
              <a:rPr lang="en-US" altLang="en-US" sz="3600">
                <a:latin typeface="Arial" panose="020B0604020202020204" pitchFamily="34" charset="0"/>
                <a:cs typeface="Arial" panose="020B0604020202020204" pitchFamily="34" charset="0"/>
              </a:rPr>
              <a:t>GDP-COMPLETION OF RECORDS Cont’d</a:t>
            </a:r>
            <a:endParaRPr lang="en-US" altLang="en-US" sz="3600"/>
          </a:p>
        </p:txBody>
      </p:sp>
      <p:sp>
        <p:nvSpPr>
          <p:cNvPr id="3" name="Content Placeholder 2">
            <a:extLst>
              <a:ext uri="{FF2B5EF4-FFF2-40B4-BE49-F238E27FC236}">
                <a16:creationId xmlns:a16="http://schemas.microsoft.com/office/drawing/2014/main" id="{BA7871F5-B370-4CEC-BC91-E78A4D315994}"/>
              </a:ext>
            </a:extLst>
          </p:cNvPr>
          <p:cNvSpPr>
            <a:spLocks noGrp="1"/>
          </p:cNvSpPr>
          <p:nvPr>
            <p:ph idx="1"/>
          </p:nvPr>
        </p:nvSpPr>
        <p:spPr>
          <a:xfrm>
            <a:off x="762000" y="1905000"/>
            <a:ext cx="7897813" cy="4419600"/>
          </a:xfrm>
        </p:spPr>
        <p:txBody>
          <a:bodyPr rtlCol="0">
            <a:normAutofit fontScale="77500" lnSpcReduction="20000"/>
          </a:bodyPr>
          <a:lstStyle/>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Liquid correction fluid and correction tapes may not be used.</a:t>
            </a:r>
          </a:p>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Dates will be recorded in a format, which does not confuse the day/month/year intended.</a:t>
            </a:r>
          </a:p>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If a function is not carried out on a date (e.g., due to analyzer not being used on the weekend) it must be indicated on the form that the instrument was not in use on that date.  </a:t>
            </a:r>
          </a:p>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All quality records (maintenance, calibration, verification, etc.) must be reviewed by a Manager or Director at defined frequencies, and initialed/dated where indicated to indicate review.   </a:t>
            </a:r>
          </a:p>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All records for equipment must be traceable to the equipment inventory</a:t>
            </a:r>
          </a:p>
          <a:p>
            <a:pPr defTabSz="457207" eaLnBrk="1" fontAlgn="auto" hangingPunct="1">
              <a:lnSpc>
                <a:spcPct val="110000"/>
              </a:lnSpc>
              <a:spcAft>
                <a:spcPts val="0"/>
              </a:spcAft>
              <a:buClr>
                <a:schemeClr val="bg2">
                  <a:lumMod val="40000"/>
                  <a:lumOff val="60000"/>
                </a:schemeClr>
              </a:buClr>
              <a:defRPr/>
            </a:pPr>
            <a:r>
              <a:rPr lang="en-US" altLang="en-US" sz="2600" dirty="0">
                <a:latin typeface="Arial" panose="020B0604020202020204" pitchFamily="34" charset="0"/>
                <a:cs typeface="Arial" panose="020B0604020202020204" pitchFamily="34" charset="0"/>
              </a:rPr>
              <a:t>All documents must be uniquely identified </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5E4FF267-4845-4531-9A90-D1C494EF78A3}"/>
              </a:ext>
            </a:extLst>
          </p:cNvPr>
          <p:cNvSpPr>
            <a:spLocks noGrp="1" noChangeArrowheads="1"/>
          </p:cNvSpPr>
          <p:nvPr>
            <p:ph type="title"/>
          </p:nvPr>
        </p:nvSpPr>
        <p:spPr>
          <a:xfrm>
            <a:off x="914400" y="161925"/>
            <a:ext cx="6834188" cy="612775"/>
          </a:xfrm>
        </p:spPr>
        <p:txBody>
          <a:bodyPr rtlCol="0">
            <a:normAutofit fontScale="90000"/>
          </a:bodyPr>
          <a:lstStyle/>
          <a:p>
            <a:pPr defTabSz="457207" eaLnBrk="1" fontAlgn="auto" hangingPunct="1">
              <a:spcAft>
                <a:spcPts val="0"/>
              </a:spcAft>
              <a:defRPr/>
            </a:pPr>
            <a:r>
              <a:rPr lang="en-US" altLang="en-US" sz="3600" dirty="0">
                <a:latin typeface="Arial" panose="020B0604020202020204" pitchFamily="34" charset="0"/>
                <a:cs typeface="Arial" panose="020B0604020202020204" pitchFamily="34" charset="0"/>
              </a:rPr>
              <a:t>GDP-CORRECTION OF RECORDS</a:t>
            </a:r>
          </a:p>
        </p:txBody>
      </p:sp>
      <p:sp>
        <p:nvSpPr>
          <p:cNvPr id="28675" name="Rectangle 2">
            <a:extLst>
              <a:ext uri="{FF2B5EF4-FFF2-40B4-BE49-F238E27FC236}">
                <a16:creationId xmlns:a16="http://schemas.microsoft.com/office/drawing/2014/main" id="{21989DDA-627C-4FBA-AB01-21A937ABCD53}"/>
              </a:ext>
            </a:extLst>
          </p:cNvPr>
          <p:cNvSpPr>
            <a:spLocks noGrp="1" noChangeArrowheads="1"/>
          </p:cNvSpPr>
          <p:nvPr>
            <p:ph idx="1"/>
          </p:nvPr>
        </p:nvSpPr>
        <p:spPr>
          <a:xfrm>
            <a:off x="647700" y="2057400"/>
            <a:ext cx="7848600" cy="3883025"/>
          </a:xfrm>
        </p:spPr>
        <p:txBody>
          <a:bodyPr/>
          <a:lstStyle/>
          <a:p>
            <a:pPr eaLnBrk="1" hangingPunct="1"/>
            <a:r>
              <a:rPr lang="en-US" altLang="en-US">
                <a:latin typeface="Arial" panose="020B0604020202020204" pitchFamily="34" charset="0"/>
                <a:cs typeface="Arial" panose="020B0604020202020204" pitchFamily="34" charset="0"/>
              </a:rPr>
              <a:t>Corrections made to records must not obscure the original entry. The following steps are established for making a correction to a hard copy record:</a:t>
            </a:r>
          </a:p>
          <a:p>
            <a:pPr eaLnBrk="1" hangingPunct="1"/>
            <a:r>
              <a:rPr lang="en-US" altLang="en-US">
                <a:latin typeface="Arial" panose="020B0604020202020204" pitchFamily="34" charset="0"/>
                <a:cs typeface="Arial" panose="020B0604020202020204" pitchFamily="34" charset="0"/>
              </a:rPr>
              <a:t>Place a single line through the incorrect entry</a:t>
            </a:r>
          </a:p>
          <a:p>
            <a:pPr eaLnBrk="1" hangingPunct="1"/>
            <a:r>
              <a:rPr lang="en-US" altLang="en-US">
                <a:latin typeface="Arial" panose="020B0604020202020204" pitchFamily="34" charset="0"/>
                <a:cs typeface="Arial" panose="020B0604020202020204" pitchFamily="34" charset="0"/>
              </a:rPr>
              <a:t>Initial and date adjacent to the cross-out</a:t>
            </a:r>
          </a:p>
          <a:p>
            <a:pPr eaLnBrk="1" hangingPunct="1"/>
            <a:r>
              <a:rPr lang="en-US" altLang="en-US">
                <a:latin typeface="Arial" panose="020B0604020202020204" pitchFamily="34" charset="0"/>
                <a:cs typeface="Arial" panose="020B0604020202020204" pitchFamily="34" charset="0"/>
              </a:rPr>
              <a:t>Indicate the correct data near the original entry</a:t>
            </a:r>
          </a:p>
          <a:p>
            <a:pPr eaLnBrk="1" hangingPunct="1"/>
            <a:r>
              <a:rPr lang="en-US" altLang="en-US">
                <a:latin typeface="Arial" panose="020B0604020202020204" pitchFamily="34" charset="0"/>
                <a:cs typeface="Arial" panose="020B0604020202020204" pitchFamily="34" charset="0"/>
              </a:rPr>
              <a:t>Indicate the reason for the correction being made</a:t>
            </a:r>
          </a:p>
          <a:p>
            <a:pPr eaLnBrk="1" hangingPunct="1"/>
            <a:r>
              <a:rPr lang="en-US" altLang="en-US">
                <a:latin typeface="Arial" panose="020B0604020202020204" pitchFamily="34" charset="0"/>
                <a:cs typeface="Arial" panose="020B0604020202020204" pitchFamily="34" charset="0"/>
              </a:rPr>
              <a:t>The mistake must still be legible through the cross-out</a:t>
            </a:r>
          </a:p>
          <a:p>
            <a:pPr eaLnBrk="1" hangingPunct="1"/>
            <a:r>
              <a:rPr lang="en-US" altLang="en-US">
                <a:latin typeface="Arial" panose="020B0604020202020204" pitchFamily="34" charset="0"/>
                <a:cs typeface="Arial" panose="020B0604020202020204" pitchFamily="34" charset="0"/>
              </a:rPr>
              <a:t>Date of the correction is the date the correction was                   made, not the date the error was made.</a:t>
            </a:r>
          </a:p>
        </p:txBody>
      </p:sp>
      <p:pic>
        <p:nvPicPr>
          <p:cNvPr id="28676" name="Picture 4" descr="MC900199344[1]">
            <a:extLst>
              <a:ext uri="{FF2B5EF4-FFF2-40B4-BE49-F238E27FC236}">
                <a16:creationId xmlns:a16="http://schemas.microsoft.com/office/drawing/2014/main" id="{CC36B3BA-1E4C-4C9F-A8AA-7A8CCC110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3733800"/>
            <a:ext cx="814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WordArt 5">
            <a:extLst>
              <a:ext uri="{FF2B5EF4-FFF2-40B4-BE49-F238E27FC236}">
                <a16:creationId xmlns:a16="http://schemas.microsoft.com/office/drawing/2014/main" id="{E6424FE2-6447-4939-86BC-A69BC4FCC3EF}"/>
              </a:ext>
            </a:extLst>
          </p:cNvPr>
          <p:cNvSpPr>
            <a:spLocks noChangeArrowheads="1" noChangeShapeType="1" noTextEdit="1"/>
          </p:cNvSpPr>
          <p:nvPr/>
        </p:nvSpPr>
        <p:spPr bwMode="auto">
          <a:xfrm>
            <a:off x="7453313" y="4384675"/>
            <a:ext cx="9144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ox(in)">
                                      <p:cBhvr>
                                        <p:cTn id="7" dur="1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127069A-9938-4B12-BDC0-4D4ADEEB08DC}"/>
              </a:ext>
            </a:extLst>
          </p:cNvPr>
          <p:cNvSpPr>
            <a:spLocks noGrp="1" noChangeArrowheads="1"/>
          </p:cNvSpPr>
          <p:nvPr>
            <p:ph type="title"/>
          </p:nvPr>
        </p:nvSpPr>
        <p:spPr>
          <a:xfrm>
            <a:off x="1676400" y="304800"/>
            <a:ext cx="5181600" cy="609600"/>
          </a:xfrm>
        </p:spPr>
        <p:txBody>
          <a:bodyPr/>
          <a:lstStyle/>
          <a:p>
            <a:pPr eaLnBrk="1" hangingPunct="1"/>
            <a:r>
              <a:rPr lang="en-US" altLang="en-US" sz="3600">
                <a:latin typeface="Arial" panose="020B0604020202020204" pitchFamily="34" charset="0"/>
                <a:cs typeface="Arial" panose="020B0604020202020204" pitchFamily="34" charset="0"/>
              </a:rPr>
              <a:t>DOCUMENT CONTROL</a:t>
            </a:r>
          </a:p>
        </p:txBody>
      </p:sp>
      <p:sp>
        <p:nvSpPr>
          <p:cNvPr id="29699" name="Rectangle 3">
            <a:extLst>
              <a:ext uri="{FF2B5EF4-FFF2-40B4-BE49-F238E27FC236}">
                <a16:creationId xmlns:a16="http://schemas.microsoft.com/office/drawing/2014/main" id="{9FA6A102-8075-4CA2-9483-B7F07D568204}"/>
              </a:ext>
            </a:extLst>
          </p:cNvPr>
          <p:cNvSpPr>
            <a:spLocks noGrp="1" noChangeArrowheads="1"/>
          </p:cNvSpPr>
          <p:nvPr>
            <p:ph idx="1"/>
          </p:nvPr>
        </p:nvSpPr>
        <p:spPr>
          <a:xfrm>
            <a:off x="838200" y="1752600"/>
            <a:ext cx="7581900" cy="4800600"/>
          </a:xfrm>
        </p:spPr>
        <p:txBody>
          <a:bodyPr/>
          <a:lstStyle/>
          <a:p>
            <a:pPr eaLnBrk="1" hangingPunct="1"/>
            <a:r>
              <a:rPr lang="en-US" altLang="en-US" b="1">
                <a:latin typeface="Arial" panose="020B0604020202020204" pitchFamily="34" charset="0"/>
                <a:cs typeface="Arial" panose="020B0604020202020204" pitchFamily="34" charset="0"/>
              </a:rPr>
              <a:t>Purpose: </a:t>
            </a:r>
            <a:r>
              <a:rPr lang="en-US" altLang="en-US">
                <a:latin typeface="Arial" panose="020B0604020202020204" pitchFamily="34" charset="0"/>
                <a:cs typeface="Arial" panose="020B0604020202020204" pitchFamily="34" charset="0"/>
              </a:rPr>
              <a:t>To ensure that all procedures, guidelines/standards, forms, and comparative reference standards are approved and updated as required, ensuring that all employees have access to the most current documents for the performance of their work.</a:t>
            </a:r>
          </a:p>
          <a:p>
            <a:pPr eaLnBrk="1" hangingPunct="1"/>
            <a:r>
              <a:rPr lang="en-US" altLang="en-US" b="1">
                <a:latin typeface="Arial" panose="020B0604020202020204" pitchFamily="34" charset="0"/>
                <a:cs typeface="Arial" panose="020B0604020202020204" pitchFamily="34" charset="0"/>
              </a:rPr>
              <a:t>Controlled Document</a:t>
            </a:r>
            <a:r>
              <a:rPr lang="en-US" altLang="en-US">
                <a:latin typeface="Arial" panose="020B0604020202020204" pitchFamily="34" charset="0"/>
                <a:cs typeface="Arial" panose="020B0604020202020204" pitchFamily="34" charset="0"/>
              </a:rPr>
              <a:t>: Any procedure, form, guideline/standard, or comparative reference chart that is used by any employee in the performance of their duties.  These “documents” may be in any form including hard copy or electronic media.</a:t>
            </a:r>
          </a:p>
          <a:p>
            <a:pPr eaLnBrk="1" hangingPunct="1"/>
            <a:r>
              <a:rPr lang="en-US" altLang="en-US" b="1">
                <a:latin typeface="Arial" panose="020B0604020202020204" pitchFamily="34" charset="0"/>
                <a:cs typeface="Arial" panose="020B0604020202020204" pitchFamily="34" charset="0"/>
              </a:rPr>
              <a:t>Types of Controlled Documents: </a:t>
            </a:r>
            <a:r>
              <a:rPr lang="en-US" altLang="en-US">
                <a:latin typeface="Arial" panose="020B0604020202020204" pitchFamily="34" charset="0"/>
                <a:cs typeface="Arial" panose="020B0604020202020204" pitchFamily="34" charset="0"/>
              </a:rPr>
              <a:t>All Policy level documents, All Procedure level documents, All Work Instruction Level documents, All Forms, Comparative Reference Standards, Guidelines and Standards, Training and promotional materials. </a:t>
            </a:r>
          </a:p>
          <a:p>
            <a:pPr eaLnBrk="1" hangingPunct="1">
              <a:lnSpc>
                <a:spcPct val="80000"/>
              </a:lnSpc>
            </a:pP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FEAF0BC-1293-4E76-B725-5968141C384E}"/>
              </a:ext>
            </a:extLst>
          </p:cNvPr>
          <p:cNvSpPr>
            <a:spLocks noGrp="1" noChangeArrowheads="1"/>
          </p:cNvSpPr>
          <p:nvPr>
            <p:ph type="title"/>
          </p:nvPr>
        </p:nvSpPr>
        <p:spPr>
          <a:xfrm>
            <a:off x="1752600" y="303213"/>
            <a:ext cx="5181600" cy="1063625"/>
          </a:xfrm>
        </p:spPr>
        <p:txBody>
          <a:bodyPr/>
          <a:lstStyle/>
          <a:p>
            <a:pPr algn="ctr" eaLnBrk="1" hangingPunct="1"/>
            <a:r>
              <a:rPr lang="en-US" altLang="en-US" sz="3600">
                <a:latin typeface="Arial" panose="020B0604020202020204" pitchFamily="34" charset="0"/>
                <a:cs typeface="Arial" panose="020B0604020202020204" pitchFamily="34" charset="0"/>
              </a:rPr>
              <a:t>DOCUMENT CONTROL </a:t>
            </a:r>
            <a:br>
              <a:rPr lang="en-US" altLang="en-US" sz="3600">
                <a:latin typeface="Arial" panose="020B0604020202020204" pitchFamily="34" charset="0"/>
                <a:cs typeface="Arial" panose="020B0604020202020204" pitchFamily="34" charset="0"/>
              </a:rPr>
            </a:br>
            <a:r>
              <a:rPr lang="en-US" altLang="en-US" sz="3600">
                <a:latin typeface="Arial" panose="020B0604020202020204" pitchFamily="34" charset="0"/>
                <a:cs typeface="Arial" panose="020B0604020202020204" pitchFamily="34" charset="0"/>
              </a:rPr>
              <a:t>Cont’d</a:t>
            </a:r>
            <a:endParaRPr lang="en-US" altLang="en-US" sz="3600"/>
          </a:p>
        </p:txBody>
      </p:sp>
      <p:sp>
        <p:nvSpPr>
          <p:cNvPr id="30723" name="Content Placeholder 2">
            <a:extLst>
              <a:ext uri="{FF2B5EF4-FFF2-40B4-BE49-F238E27FC236}">
                <a16:creationId xmlns:a16="http://schemas.microsoft.com/office/drawing/2014/main" id="{07DE5A39-7785-4193-885A-12139D8D6A18}"/>
              </a:ext>
            </a:extLst>
          </p:cNvPr>
          <p:cNvSpPr>
            <a:spLocks noGrp="1" noChangeArrowheads="1"/>
          </p:cNvSpPr>
          <p:nvPr>
            <p:ph idx="1"/>
          </p:nvPr>
        </p:nvSpPr>
        <p:spPr>
          <a:xfrm>
            <a:off x="757238" y="1828800"/>
            <a:ext cx="7629525" cy="3662363"/>
          </a:xfrm>
        </p:spPr>
        <p:txBody>
          <a:bodyPr/>
          <a:lstStyle/>
          <a:p>
            <a:pPr eaLnBrk="1" hangingPunct="1"/>
            <a:r>
              <a:rPr lang="en-US" altLang="en-US" b="1" dirty="0">
                <a:latin typeface="Arial" panose="020B0604020202020204" pitchFamily="34" charset="0"/>
                <a:cs typeface="Arial" panose="020B0604020202020204" pitchFamily="34" charset="0"/>
              </a:rPr>
              <a:t>Controlled Circulation</a:t>
            </a:r>
            <a:r>
              <a:rPr lang="en-US" altLang="en-US" dirty="0">
                <a:latin typeface="Arial" panose="020B0604020202020204" pitchFamily="34" charset="0"/>
                <a:cs typeface="Arial" panose="020B0604020202020204" pitchFamily="34" charset="0"/>
              </a:rPr>
              <a:t>: A copy of a controlled document that has been distributed to an individual and will be updated as revisions are made.</a:t>
            </a:r>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Uncontrolled Circulation</a:t>
            </a:r>
            <a:r>
              <a:rPr lang="en-US" altLang="en-US" dirty="0">
                <a:latin typeface="Arial" panose="020B0604020202020204" pitchFamily="34" charset="0"/>
                <a:cs typeface="Arial" panose="020B0604020202020204" pitchFamily="34" charset="0"/>
              </a:rPr>
              <a:t>: A copy of a controlled document which has been issued for informational purposes only and which will not be updated as revisions are made. </a:t>
            </a:r>
          </a:p>
          <a:p>
            <a:pPr eaLnBrk="1" hangingPunct="1">
              <a:buFont typeface="Wingdings 3" panose="05040102010807070707" pitchFamily="18" charset="2"/>
              <a:buNone/>
            </a:pPr>
            <a:r>
              <a:rPr lang="en-US" altLang="en-US" dirty="0">
                <a:latin typeface="Arial" panose="020B0604020202020204" pitchFamily="34" charset="0"/>
                <a:cs typeface="Arial" panose="020B0604020202020204" pitchFamily="34" charset="0"/>
              </a:rPr>
              <a:t>	Periodically a client, regulatory agency or other party may request a copy of a controlled document.  In these cases, the copy is to be released for Uncontrolled Circulation only unless otherwise specified by a client.</a:t>
            </a:r>
            <a:endParaRPr lang="en-US" altLang="en-US" b="1" dirty="0">
              <a:latin typeface="Arial" panose="020B0604020202020204" pitchFamily="34" charset="0"/>
              <a:cs typeface="Arial" panose="020B0604020202020204" pitchFamily="34" charset="0"/>
            </a:endParaRPr>
          </a:p>
          <a:p>
            <a:pPr eaLnBrk="1" hangingPunct="1">
              <a:buFont typeface="Wingdings 3" panose="05040102010807070707" pitchFamily="18" charset="2"/>
              <a:buNone/>
            </a:pPr>
            <a:r>
              <a:rPr lang="en-US" altLang="en-US" dirty="0">
                <a:latin typeface="Arial" panose="020B0604020202020204" pitchFamily="34" charset="0"/>
                <a:cs typeface="Arial" panose="020B0604020202020204" pitchFamily="34" charset="0"/>
              </a:rPr>
              <a:t>	</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1FF1BB5-B869-4C1B-870E-45204D578E1E}"/>
              </a:ext>
            </a:extLst>
          </p:cNvPr>
          <p:cNvSpPr>
            <a:spLocks noGrp="1" noChangeArrowheads="1"/>
          </p:cNvSpPr>
          <p:nvPr>
            <p:ph type="title"/>
          </p:nvPr>
        </p:nvSpPr>
        <p:spPr>
          <a:xfrm>
            <a:off x="2743200" y="228600"/>
            <a:ext cx="2943225" cy="612775"/>
          </a:xfrm>
        </p:spPr>
        <p:txBody>
          <a:bodyPr/>
          <a:lstStyle/>
          <a:p>
            <a:pPr eaLnBrk="1" hangingPunct="1"/>
            <a:r>
              <a:rPr lang="en-US" altLang="en-US" sz="3600">
                <a:latin typeface="Arial" panose="020B0604020202020204" pitchFamily="34" charset="0"/>
                <a:cs typeface="Arial" panose="020B0604020202020204" pitchFamily="34" charset="0"/>
              </a:rPr>
              <a:t>QUESTIONS</a:t>
            </a:r>
          </a:p>
        </p:txBody>
      </p:sp>
      <p:pic>
        <p:nvPicPr>
          <p:cNvPr id="31747" name="Picture 4" descr="MC900441902[1]">
            <a:extLst>
              <a:ext uri="{FF2B5EF4-FFF2-40B4-BE49-F238E27FC236}">
                <a16:creationId xmlns:a16="http://schemas.microsoft.com/office/drawing/2014/main" id="{947BC225-98E0-4FD9-BE82-91E583E94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42672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MC900078622[1]">
            <a:extLst>
              <a:ext uri="{FF2B5EF4-FFF2-40B4-BE49-F238E27FC236}">
                <a16:creationId xmlns:a16="http://schemas.microsoft.com/office/drawing/2014/main" id="{0FD02C23-1178-47FB-ADE2-35108176B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5240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MC900078711[1]">
            <a:extLst>
              <a:ext uri="{FF2B5EF4-FFF2-40B4-BE49-F238E27FC236}">
                <a16:creationId xmlns:a16="http://schemas.microsoft.com/office/drawing/2014/main" id="{5822B16D-8B03-4E7F-A9A4-41F0042D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667000"/>
            <a:ext cx="16224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9" name="Picture 9" descr="4165290-470768-100-quality-road-sign">
            <a:extLst>
              <a:ext uri="{FF2B5EF4-FFF2-40B4-BE49-F238E27FC236}">
                <a16:creationId xmlns:a16="http://schemas.microsoft.com/office/drawing/2014/main" id="{D6DAFD0C-77A7-4071-8FD6-8FE4D19C6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1204913"/>
            <a:ext cx="383063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a:extLst>
              <a:ext uri="{FF2B5EF4-FFF2-40B4-BE49-F238E27FC236}">
                <a16:creationId xmlns:a16="http://schemas.microsoft.com/office/drawing/2014/main" id="{D360B030-4388-4FC3-9FC6-C5EB57459529}"/>
              </a:ext>
            </a:extLst>
          </p:cNvPr>
          <p:cNvSpPr>
            <a:spLocks noGrp="1" noChangeArrowheads="1"/>
          </p:cNvSpPr>
          <p:nvPr>
            <p:ph type="title"/>
          </p:nvPr>
        </p:nvSpPr>
        <p:spPr>
          <a:xfrm>
            <a:off x="2590800" y="228600"/>
            <a:ext cx="4191000" cy="533400"/>
          </a:xfrm>
        </p:spPr>
        <p:txBody>
          <a:bodyPr rtlCol="0">
            <a:normAutofit fontScale="90000"/>
          </a:bodyPr>
          <a:lstStyle/>
          <a:p>
            <a:pPr defTabSz="457207" eaLnBrk="1" fontAlgn="auto" hangingPunct="1">
              <a:spcAft>
                <a:spcPts val="0"/>
              </a:spcAft>
              <a:defRPr/>
            </a:pPr>
            <a:r>
              <a:rPr lang="en-US" altLang="en-US" sz="3600" dirty="0">
                <a:latin typeface="Arial" panose="020B0604020202020204" pitchFamily="34" charset="0"/>
                <a:cs typeface="Arial" panose="020B0604020202020204" pitchFamily="34" charset="0"/>
              </a:rPr>
              <a:t>Where are we going?</a:t>
            </a:r>
          </a:p>
        </p:txBody>
      </p:sp>
      <p:sp>
        <p:nvSpPr>
          <p:cNvPr id="9220" name="Rectangle 3">
            <a:extLst>
              <a:ext uri="{FF2B5EF4-FFF2-40B4-BE49-F238E27FC236}">
                <a16:creationId xmlns:a16="http://schemas.microsoft.com/office/drawing/2014/main" id="{2D3054F6-A8E6-48C7-95FF-2AEB28F5F3F2}"/>
              </a:ext>
            </a:extLst>
          </p:cNvPr>
          <p:cNvSpPr>
            <a:spLocks noGrp="1" noChangeArrowheads="1"/>
          </p:cNvSpPr>
          <p:nvPr>
            <p:ph idx="1"/>
          </p:nvPr>
        </p:nvSpPr>
        <p:spPr>
          <a:xfrm>
            <a:off x="838200" y="3673475"/>
            <a:ext cx="7543800" cy="2498725"/>
          </a:xfrm>
        </p:spPr>
        <p:txBody>
          <a:bodyPr/>
          <a:lstStyle/>
          <a:p>
            <a:pPr eaLnBrk="1" hangingPunct="1"/>
            <a:r>
              <a:rPr lang="en-US" altLang="en-US" dirty="0">
                <a:latin typeface="Arial" panose="020B0604020202020204" pitchFamily="34" charset="0"/>
                <a:cs typeface="Arial" panose="020B0604020202020204" pitchFamily="34" charset="0"/>
              </a:rPr>
              <a:t>Through Quality Management we will ensure that all the essentials needed to plan, control and improve processes are in place to enable us to deliver high quality results.</a:t>
            </a:r>
          </a:p>
          <a:p>
            <a:pPr eaLnBrk="1" hangingPunct="1"/>
            <a:r>
              <a:rPr lang="en-US" altLang="en-US" dirty="0">
                <a:latin typeface="Arial" panose="020B0604020202020204" pitchFamily="34" charset="0"/>
                <a:cs typeface="Arial" panose="020B0604020202020204" pitchFamily="34" charset="0"/>
              </a:rPr>
              <a:t>The ultimate end-user of our services is the patient. Our business is to ensure the best outcomes for our clients and in doing so we become a valuable contributor to the betterment of the overall health care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withEffect">
                                  <p:stCondLst>
                                    <p:cond delay="0"/>
                                  </p:stCondLst>
                                  <p:childTnLst>
                                    <p:animClr clrSpc="rgb" dir="cw">
                                      <p:cBhvr override="childStyle">
                                        <p:cTn id="6" dur="475" fill="hold">
                                          <p:stCondLst>
                                            <p:cond delay="25"/>
                                          </p:stCondLst>
                                        </p:cTn>
                                        <p:tgtEl>
                                          <p:spTgt spid="66569"/>
                                        </p:tgtEl>
                                        <p:attrNameLst>
                                          <p:attrName>style.color</p:attrName>
                                        </p:attrNameLst>
                                      </p:cBhvr>
                                      <p:to>
                                        <a:schemeClr val="accent2"/>
                                      </p:to>
                                    </p:animClr>
                                    <p:animClr clrSpc="rgb" dir="cw">
                                      <p:cBhvr>
                                        <p:cTn id="7" dur="475" fill="hold">
                                          <p:stCondLst>
                                            <p:cond delay="25"/>
                                          </p:stCondLst>
                                        </p:cTn>
                                        <p:tgtEl>
                                          <p:spTgt spid="66569"/>
                                        </p:tgtEl>
                                        <p:attrNameLst>
                                          <p:attrName>fillColor</p:attrName>
                                        </p:attrNameLst>
                                      </p:cBhvr>
                                      <p:to>
                                        <a:schemeClr val="accent2"/>
                                      </p:to>
                                    </p:animClr>
                                    <p:set>
                                      <p:cBhvr>
                                        <p:cTn id="8" dur="475" fill="hold">
                                          <p:stCondLst>
                                            <p:cond delay="25"/>
                                          </p:stCondLst>
                                        </p:cTn>
                                        <p:tgtEl>
                                          <p:spTgt spid="66569"/>
                                        </p:tgtEl>
                                        <p:attrNameLst>
                                          <p:attrName>fill.type</p:attrName>
                                        </p:attrNameLst>
                                      </p:cBhvr>
                                      <p:to>
                                        <p:strVal val="solid"/>
                                      </p:to>
                                    </p:set>
                                    <p:set>
                                      <p:cBhvr>
                                        <p:cTn id="9" dur="475" fill="hold">
                                          <p:stCondLst>
                                            <p:cond delay="25"/>
                                          </p:stCondLst>
                                        </p:cTn>
                                        <p:tgtEl>
                                          <p:spTgt spid="66569"/>
                                        </p:tgtEl>
                                        <p:attrNameLst>
                                          <p:attrName>fill.on</p:attrName>
                                        </p:attrNameLst>
                                      </p:cBhvr>
                                      <p:to>
                                        <p:strVal val="true"/>
                                      </p:to>
                                    </p:set>
                                    <p:animScale>
                                      <p:cBhvr>
                                        <p:cTn id="10" dur="50" fill="hold">
                                          <p:stCondLst>
                                            <p:cond delay="0"/>
                                          </p:stCondLst>
                                        </p:cTn>
                                        <p:tgtEl>
                                          <p:spTgt spid="66569"/>
                                        </p:tgtEl>
                                      </p:cBhvr>
                                      <p:from x="100000" y="100000"/>
                                      <p:to x="100000" y="5000"/>
                                    </p:animScale>
                                    <p:animScale>
                                      <p:cBhvr>
                                        <p:cTn id="11" dur="50" fill="hold">
                                          <p:stCondLst>
                                            <p:cond delay="50"/>
                                          </p:stCondLst>
                                        </p:cTn>
                                        <p:tgtEl>
                                          <p:spTgt spid="66569"/>
                                        </p:tgtEl>
                                      </p:cBhvr>
                                      <p:from x="100000" y="5000"/>
                                      <p:to x="120000" y="150000"/>
                                    </p:animScale>
                                    <p:animScale>
                                      <p:cBhvr>
                                        <p:cTn id="12" dur="150" fill="hold">
                                          <p:stCondLst>
                                            <p:cond delay="350"/>
                                          </p:stCondLst>
                                        </p:cTn>
                                        <p:tgtEl>
                                          <p:spTgt spid="66569"/>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A42E064-40E2-456E-A47A-3C743E7EBF48}"/>
              </a:ext>
            </a:extLst>
          </p:cNvPr>
          <p:cNvSpPr>
            <a:spLocks noGrp="1" noChangeArrowheads="1"/>
          </p:cNvSpPr>
          <p:nvPr>
            <p:ph type="title"/>
          </p:nvPr>
        </p:nvSpPr>
        <p:spPr>
          <a:xfrm>
            <a:off x="1371600" y="228600"/>
            <a:ext cx="5899150" cy="609600"/>
          </a:xfrm>
        </p:spPr>
        <p:txBody>
          <a:bodyPr rtlCol="0">
            <a:normAutofit fontScale="90000"/>
          </a:bodyPr>
          <a:lstStyle/>
          <a:p>
            <a:pPr defTabSz="457207" eaLnBrk="1" fontAlgn="auto" hangingPunct="1">
              <a:spcAft>
                <a:spcPts val="0"/>
              </a:spcAft>
              <a:defRPr/>
            </a:pPr>
            <a:r>
              <a:rPr lang="en-US" altLang="en-US" sz="3600" dirty="0">
                <a:latin typeface="Arial" panose="020B0604020202020204" pitchFamily="34" charset="0"/>
                <a:cs typeface="Arial" panose="020B0604020202020204" pitchFamily="34" charset="0"/>
              </a:rPr>
              <a:t>Quality is Everyone’s Business</a:t>
            </a:r>
          </a:p>
        </p:txBody>
      </p:sp>
      <p:sp>
        <p:nvSpPr>
          <p:cNvPr id="10243" name="Rectangle 3">
            <a:extLst>
              <a:ext uri="{FF2B5EF4-FFF2-40B4-BE49-F238E27FC236}">
                <a16:creationId xmlns:a16="http://schemas.microsoft.com/office/drawing/2014/main" id="{1E3D822A-A661-4F3A-8EBA-068D0B0440AC}"/>
              </a:ext>
            </a:extLst>
          </p:cNvPr>
          <p:cNvSpPr>
            <a:spLocks noGrp="1" noChangeArrowheads="1"/>
          </p:cNvSpPr>
          <p:nvPr>
            <p:ph idx="1"/>
          </p:nvPr>
        </p:nvSpPr>
        <p:spPr>
          <a:xfrm>
            <a:off x="836613" y="2060575"/>
            <a:ext cx="7545387" cy="3121025"/>
          </a:xfrm>
        </p:spPr>
        <p:txBody>
          <a:bodyPr/>
          <a:lstStyle/>
          <a:p>
            <a:pPr eaLnBrk="1" hangingPunct="1">
              <a:buFont typeface="Wingdings" panose="05000000000000000000" pitchFamily="2" charset="2"/>
              <a:buNone/>
            </a:pPr>
            <a:r>
              <a:rPr lang="en-US" altLang="en-US" sz="2200" b="1" dirty="0">
                <a:latin typeface="Arial" panose="020B0604020202020204" pitchFamily="34" charset="0"/>
                <a:cs typeface="Arial" panose="020B0604020202020204" pitchFamily="34" charset="0"/>
              </a:rPr>
              <a:t>HOW WELL DO WE KNOW OUR WORK PROCESSES? </a:t>
            </a:r>
            <a:endParaRPr lang="en-US" altLang="en-US" sz="2200" dirty="0">
              <a:latin typeface="Arial" panose="020B0604020202020204" pitchFamily="34" charset="0"/>
              <a:cs typeface="Arial" panose="020B0604020202020204" pitchFamily="34" charset="0"/>
            </a:endParaRPr>
          </a:p>
          <a:p>
            <a:pPr eaLnBrk="1" hangingPunct="1"/>
            <a:r>
              <a:rPr lang="en-US" altLang="en-US" sz="2200" dirty="0">
                <a:latin typeface="Arial" panose="020B0604020202020204" pitchFamily="34" charset="0"/>
                <a:cs typeface="Arial" panose="020B0604020202020204" pitchFamily="34" charset="0"/>
              </a:rPr>
              <a:t>Are we doing the right things? </a:t>
            </a:r>
          </a:p>
          <a:p>
            <a:pPr eaLnBrk="1" hangingPunct="1"/>
            <a:r>
              <a:rPr lang="en-US" altLang="en-US" sz="2200" dirty="0">
                <a:latin typeface="Arial" panose="020B0604020202020204" pitchFamily="34" charset="0"/>
                <a:cs typeface="Arial" panose="020B0604020202020204" pitchFamily="34" charset="0"/>
              </a:rPr>
              <a:t>Are we doing things right? </a:t>
            </a:r>
          </a:p>
          <a:p>
            <a:pPr eaLnBrk="1" hangingPunct="1"/>
            <a:r>
              <a:rPr lang="en-US" altLang="en-US" sz="2200" dirty="0">
                <a:latin typeface="Arial" panose="020B0604020202020204" pitchFamily="34" charset="0"/>
                <a:cs typeface="Arial" panose="020B0604020202020204" pitchFamily="34" charset="0"/>
              </a:rPr>
              <a:t>How safe are patients in our system? </a:t>
            </a:r>
          </a:p>
          <a:p>
            <a:pPr eaLnBrk="1" hangingPunct="1"/>
            <a:r>
              <a:rPr lang="en-US" altLang="en-US" sz="2200" dirty="0">
                <a:latin typeface="Arial" panose="020B0604020202020204" pitchFamily="34" charset="0"/>
                <a:cs typeface="Arial" panose="020B0604020202020204" pitchFamily="34" charset="0"/>
              </a:rPr>
              <a:t>How do we know? </a:t>
            </a:r>
          </a:p>
          <a:p>
            <a:pPr eaLnBrk="1" hangingPunct="1"/>
            <a:r>
              <a:rPr lang="en-US" altLang="en-US" sz="2200" dirty="0">
                <a:latin typeface="Arial" panose="020B0604020202020204" pitchFamily="34" charset="0"/>
                <a:cs typeface="Arial" panose="020B0604020202020204" pitchFamily="34" charset="0"/>
              </a:rPr>
              <a:t>How can we be certain that we do things right the first time, every time? </a:t>
            </a:r>
          </a:p>
          <a:p>
            <a:pPr eaLnBrk="1" hangingPunct="1">
              <a:lnSpc>
                <a:spcPct val="80000"/>
              </a:lnSpc>
              <a:buFont typeface="Wingdings" panose="05000000000000000000" pitchFamily="2" charset="2"/>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D406EB6-F514-4959-BB67-0ED1C1856AAF}"/>
              </a:ext>
            </a:extLst>
          </p:cNvPr>
          <p:cNvSpPr>
            <a:spLocks noGrp="1" noChangeArrowheads="1"/>
          </p:cNvSpPr>
          <p:nvPr>
            <p:ph type="title"/>
          </p:nvPr>
        </p:nvSpPr>
        <p:spPr>
          <a:xfrm>
            <a:off x="906463" y="179388"/>
            <a:ext cx="6553200" cy="1116012"/>
          </a:xfrm>
        </p:spPr>
        <p:txBody>
          <a:bodyPr/>
          <a:lstStyle/>
          <a:p>
            <a:pPr algn="ctr" eaLnBrk="1" hangingPunct="1"/>
            <a:r>
              <a:rPr lang="en-US" altLang="en-US" sz="3600">
                <a:latin typeface="Arial" panose="020B0604020202020204" pitchFamily="34" charset="0"/>
                <a:cs typeface="Arial" panose="020B0604020202020204" pitchFamily="34" charset="0"/>
              </a:rPr>
              <a:t>Quality is Everyone’s Business Cont’d</a:t>
            </a:r>
            <a:endParaRPr lang="en-US" altLang="en-US" sz="3600"/>
          </a:p>
        </p:txBody>
      </p:sp>
      <p:sp>
        <p:nvSpPr>
          <p:cNvPr id="11267" name="Content Placeholder 2">
            <a:extLst>
              <a:ext uri="{FF2B5EF4-FFF2-40B4-BE49-F238E27FC236}">
                <a16:creationId xmlns:a16="http://schemas.microsoft.com/office/drawing/2014/main" id="{06B37BBD-EA36-477D-AE76-8A3B02ABBA69}"/>
              </a:ext>
            </a:extLst>
          </p:cNvPr>
          <p:cNvSpPr>
            <a:spLocks noGrp="1" noChangeArrowheads="1"/>
          </p:cNvSpPr>
          <p:nvPr>
            <p:ph idx="1"/>
          </p:nvPr>
        </p:nvSpPr>
        <p:spPr>
          <a:xfrm>
            <a:off x="793750" y="2036763"/>
            <a:ext cx="7512050" cy="3449637"/>
          </a:xfrm>
        </p:spPr>
        <p:txBody>
          <a:bodyPr/>
          <a:lstStyle/>
          <a:p>
            <a:pPr eaLnBrk="1" hangingPunct="1">
              <a:buFont typeface="Wingdings 3" panose="05040102010807070707" pitchFamily="18" charset="2"/>
              <a:buNone/>
            </a:pPr>
            <a:r>
              <a:rPr lang="en-US" altLang="en-US" b="1">
                <a:latin typeface="Arial" panose="020B0604020202020204" pitchFamily="34" charset="0"/>
                <a:cs typeface="Arial" panose="020B0604020202020204" pitchFamily="34" charset="0"/>
              </a:rPr>
              <a:t>HOW DO WE CONTINUALLY IMPROVE OUR OUTCOMES? </a:t>
            </a:r>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Do we have a systematic process for improvements? </a:t>
            </a:r>
          </a:p>
          <a:p>
            <a:pPr eaLnBrk="1" hangingPunct="1"/>
            <a:r>
              <a:rPr lang="en-US" altLang="en-US">
                <a:latin typeface="Arial" panose="020B0604020202020204" pitchFamily="34" charset="0"/>
                <a:cs typeface="Arial" panose="020B0604020202020204" pitchFamily="34" charset="0"/>
              </a:rPr>
              <a:t>Do we have accountability for improvements? </a:t>
            </a:r>
          </a:p>
          <a:p>
            <a:pPr eaLnBrk="1" hangingPunct="1"/>
            <a:r>
              <a:rPr lang="en-US" altLang="en-US">
                <a:latin typeface="Arial" panose="020B0604020202020204" pitchFamily="34" charset="0"/>
                <a:cs typeface="Arial" panose="020B0604020202020204" pitchFamily="34" charset="0"/>
              </a:rPr>
              <a:t>How do we know we are making a difference? </a:t>
            </a:r>
          </a:p>
          <a:p>
            <a:pPr eaLnBrk="1" hangingPunct="1"/>
            <a:r>
              <a:rPr lang="en-US" altLang="en-US">
                <a:latin typeface="Arial" panose="020B0604020202020204" pitchFamily="34" charset="0"/>
                <a:cs typeface="Arial" panose="020B0604020202020204" pitchFamily="34" charset="0"/>
              </a:rPr>
              <a:t>Do we promote leadership by example to foster change? </a:t>
            </a:r>
          </a:p>
          <a:p>
            <a:pPr eaLnBrk="1" hangingPunct="1"/>
            <a:r>
              <a:rPr lang="en-US" altLang="en-US">
                <a:latin typeface="Arial" panose="020B0604020202020204" pitchFamily="34" charset="0"/>
                <a:cs typeface="Arial" panose="020B0604020202020204" pitchFamily="34" charset="0"/>
              </a:rPr>
              <a:t>Do we learn from other industries? </a:t>
            </a:r>
          </a:p>
          <a:p>
            <a:pPr eaLnBrk="1" hangingPunct="1"/>
            <a:r>
              <a:rPr lang="en-US" altLang="en-US">
                <a:latin typeface="Arial" panose="020B0604020202020204" pitchFamily="34" charset="0"/>
                <a:cs typeface="Arial" panose="020B0604020202020204" pitchFamily="34" charset="0"/>
              </a:rPr>
              <a:t>Do we foster sustainability, continued learning and innovation? </a:t>
            </a:r>
          </a:p>
          <a:p>
            <a:pPr eaLnBrk="1" hangingPunct="1"/>
            <a:endParaRPr lang="en-US" altLang="en-US"/>
          </a:p>
        </p:txBody>
      </p:sp>
      <p:sp>
        <p:nvSpPr>
          <p:cNvPr id="5" name="Rectangle 5">
            <a:extLst>
              <a:ext uri="{FF2B5EF4-FFF2-40B4-BE49-F238E27FC236}">
                <a16:creationId xmlns:a16="http://schemas.microsoft.com/office/drawing/2014/main" id="{9DBC8D6C-DCF1-461D-AADD-B2BC8614B1AE}"/>
              </a:ext>
            </a:extLst>
          </p:cNvPr>
          <p:cNvSpPr>
            <a:spLocks noChangeArrowheads="1"/>
          </p:cNvSpPr>
          <p:nvPr/>
        </p:nvSpPr>
        <p:spPr bwMode="auto">
          <a:xfrm>
            <a:off x="1330325" y="5638800"/>
            <a:ext cx="6059488" cy="646113"/>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1800" b="1">
                <a:solidFill>
                  <a:schemeClr val="bg1"/>
                </a:solidFill>
                <a:latin typeface="Arial" panose="020B0604020202020204" pitchFamily="34" charset="0"/>
                <a:cs typeface="Arial" panose="020B0604020202020204" pitchFamily="34" charset="0"/>
              </a:rPr>
              <a:t>Quality means doing it right when no one is looking.” </a:t>
            </a:r>
            <a:br>
              <a:rPr lang="en-US" altLang="en-US" sz="1800" b="1">
                <a:solidFill>
                  <a:schemeClr val="bg1"/>
                </a:solidFill>
                <a:latin typeface="Arial" panose="020B0604020202020204" pitchFamily="34" charset="0"/>
                <a:cs typeface="Arial" panose="020B0604020202020204" pitchFamily="34" charset="0"/>
              </a:rPr>
            </a:br>
            <a:r>
              <a:rPr lang="en-US" altLang="en-US" sz="1800" b="1">
                <a:solidFill>
                  <a:schemeClr val="bg1"/>
                </a:solidFill>
                <a:latin typeface="Arial" panose="020B0604020202020204" pitchFamily="34" charset="0"/>
                <a:cs typeface="Arial" panose="020B0604020202020204" pitchFamily="34" charset="0"/>
              </a:rPr>
              <a:t>― </a:t>
            </a:r>
            <a:r>
              <a:rPr lang="en-US" altLang="en-US" sz="1800" b="1">
                <a:solidFill>
                  <a:schemeClr val="bg1"/>
                </a:solidFill>
                <a:latin typeface="Arial" panose="020B0604020202020204" pitchFamily="34" charset="0"/>
                <a:cs typeface="Arial" panose="020B0604020202020204" pitchFamily="34" charset="0"/>
                <a:hlinkClick r:id="rId2"/>
              </a:rPr>
              <a:t>Henry Ford</a:t>
            </a:r>
            <a:r>
              <a:rPr lang="en-US" altLang="en-US" sz="1800">
                <a:solidFill>
                  <a:schemeClr val="bg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36B99FE-A085-409A-B169-FC03AA675D9D}"/>
              </a:ext>
            </a:extLst>
          </p:cNvPr>
          <p:cNvSpPr>
            <a:spLocks noGrp="1" noChangeArrowheads="1"/>
          </p:cNvSpPr>
          <p:nvPr>
            <p:ph type="title"/>
          </p:nvPr>
        </p:nvSpPr>
        <p:spPr>
          <a:xfrm>
            <a:off x="2438400" y="228600"/>
            <a:ext cx="3962400" cy="533400"/>
          </a:xfrm>
        </p:spPr>
        <p:txBody>
          <a:bodyPr/>
          <a:lstStyle/>
          <a:p>
            <a:pPr eaLnBrk="1" hangingPunct="1"/>
            <a:r>
              <a:rPr lang="en-US" altLang="en-US" sz="3600">
                <a:latin typeface="Arial" panose="020B0604020202020204" pitchFamily="34" charset="0"/>
                <a:cs typeface="Arial" panose="020B0604020202020204" pitchFamily="34" charset="0"/>
              </a:rPr>
              <a:t>ACCREDITATION</a:t>
            </a:r>
          </a:p>
        </p:txBody>
      </p:sp>
      <p:sp>
        <p:nvSpPr>
          <p:cNvPr id="12291" name="Rectangle 6">
            <a:extLst>
              <a:ext uri="{FF2B5EF4-FFF2-40B4-BE49-F238E27FC236}">
                <a16:creationId xmlns:a16="http://schemas.microsoft.com/office/drawing/2014/main" id="{61641D7B-0DF0-4518-868E-6C059B57EF5E}"/>
              </a:ext>
            </a:extLst>
          </p:cNvPr>
          <p:cNvSpPr>
            <a:spLocks noGrp="1" noChangeArrowheads="1"/>
          </p:cNvSpPr>
          <p:nvPr>
            <p:ph idx="1"/>
          </p:nvPr>
        </p:nvSpPr>
        <p:spPr>
          <a:xfrm>
            <a:off x="838200" y="2057400"/>
            <a:ext cx="7543800" cy="2895600"/>
          </a:xfrm>
        </p:spPr>
        <p:txBody>
          <a:bodyPr/>
          <a:lstStyle/>
          <a:p>
            <a:pPr eaLnBrk="1" hangingPunct="1"/>
            <a:r>
              <a:rPr lang="en-US" altLang="en-US">
                <a:latin typeface="Arial" panose="020B0604020202020204" pitchFamily="34" charset="0"/>
                <a:cs typeface="Arial" panose="020B0604020202020204" pitchFamily="34" charset="0"/>
              </a:rPr>
              <a:t>Laboratory accreditation is a process by which an authoritative body gives formal recognition that an organization is competent to carry out specific tasks (detailed in a scope of accreditation) in a reliable, credible, and accurate manner. Accreditation assesses both the quality system and technical competence of the organization on the basis of a pre-defined standard. For medical laboratories, the fundamental standard is </a:t>
            </a:r>
            <a:r>
              <a:rPr lang="en-US" altLang="en-US" i="1">
                <a:latin typeface="Arial" panose="020B0604020202020204" pitchFamily="34" charset="0"/>
                <a:cs typeface="Arial" panose="020B0604020202020204" pitchFamily="34" charset="0"/>
              </a:rPr>
              <a:t>ISO 15189  Medical Laboratories – Particular requirements for quality and competence.</a:t>
            </a:r>
            <a:r>
              <a:rPr lang="en-US" altLang="en-US">
                <a:latin typeface="Arial" panose="020B0604020202020204" pitchFamily="34" charset="0"/>
                <a:cs typeface="Arial" panose="020B060402020202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CC27467-0EBD-4B62-B459-E88D709C2EDB}"/>
              </a:ext>
            </a:extLst>
          </p:cNvPr>
          <p:cNvSpPr>
            <a:spLocks noGrp="1" noChangeArrowheads="1"/>
          </p:cNvSpPr>
          <p:nvPr>
            <p:ph type="title"/>
          </p:nvPr>
        </p:nvSpPr>
        <p:spPr>
          <a:xfrm>
            <a:off x="2209800" y="228600"/>
            <a:ext cx="5078413" cy="1143000"/>
          </a:xfrm>
        </p:spPr>
        <p:txBody>
          <a:bodyPr/>
          <a:lstStyle/>
          <a:p>
            <a:pPr eaLnBrk="1" hangingPunct="1"/>
            <a:r>
              <a:rPr lang="en-US" altLang="en-US" sz="3600">
                <a:latin typeface="Arial" panose="020B0604020202020204" pitchFamily="34" charset="0"/>
                <a:cs typeface="Arial" panose="020B0604020202020204" pitchFamily="34" charset="0"/>
              </a:rPr>
              <a:t>What is a Quality Management System ?</a:t>
            </a:r>
          </a:p>
        </p:txBody>
      </p:sp>
      <p:sp>
        <p:nvSpPr>
          <p:cNvPr id="13315" name="Rectangle 9">
            <a:extLst>
              <a:ext uri="{FF2B5EF4-FFF2-40B4-BE49-F238E27FC236}">
                <a16:creationId xmlns:a16="http://schemas.microsoft.com/office/drawing/2014/main" id="{BDEE12EE-7FA0-439F-AC0A-8BAD988E7F7E}"/>
              </a:ext>
            </a:extLst>
          </p:cNvPr>
          <p:cNvSpPr>
            <a:spLocks noGrp="1" noChangeArrowheads="1"/>
          </p:cNvSpPr>
          <p:nvPr>
            <p:ph idx="1"/>
          </p:nvPr>
        </p:nvSpPr>
        <p:spPr>
          <a:xfrm>
            <a:off x="838200" y="2060575"/>
            <a:ext cx="7543800" cy="1673225"/>
          </a:xfrm>
        </p:spPr>
        <p:txBody>
          <a:bodyPr/>
          <a:lstStyle/>
          <a:p>
            <a:pPr eaLnBrk="1" hangingPunct="1"/>
            <a:r>
              <a:rPr lang="en-US" altLang="en-US" dirty="0">
                <a:latin typeface="Arial" panose="020B0604020202020204" pitchFamily="34" charset="0"/>
                <a:cs typeface="Arial" panose="020B0604020202020204" pitchFamily="34" charset="0"/>
              </a:rPr>
              <a:t>Quality Management system is a system that is developed in order to provide and implement quality policies within an organization to ensure compliance with customer and regulatory requirements.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DB84277-153B-4FAF-A625-B5800CA23B87}"/>
              </a:ext>
            </a:extLst>
          </p:cNvPr>
          <p:cNvSpPr>
            <a:spLocks noGrp="1" noChangeArrowheads="1"/>
          </p:cNvSpPr>
          <p:nvPr>
            <p:ph type="title"/>
          </p:nvPr>
        </p:nvSpPr>
        <p:spPr>
          <a:xfrm>
            <a:off x="1981200" y="228600"/>
            <a:ext cx="5334000" cy="533400"/>
          </a:xfrm>
        </p:spPr>
        <p:txBody>
          <a:bodyPr/>
          <a:lstStyle/>
          <a:p>
            <a:pPr eaLnBrk="1" hangingPunct="1"/>
            <a:r>
              <a:rPr lang="en-US" altLang="en-US" sz="3600">
                <a:latin typeface="Arial" panose="020B0604020202020204" pitchFamily="34" charset="0"/>
                <a:cs typeface="Arial" panose="020B0604020202020204" pitchFamily="34" charset="0"/>
              </a:rPr>
              <a:t>What makes up a QMS?</a:t>
            </a:r>
          </a:p>
        </p:txBody>
      </p:sp>
      <p:sp>
        <p:nvSpPr>
          <p:cNvPr id="8195" name="Rectangle 3">
            <a:extLst>
              <a:ext uri="{FF2B5EF4-FFF2-40B4-BE49-F238E27FC236}">
                <a16:creationId xmlns:a16="http://schemas.microsoft.com/office/drawing/2014/main" id="{639E38D5-ED4D-4393-9611-06D122F6AE18}"/>
              </a:ext>
            </a:extLst>
          </p:cNvPr>
          <p:cNvSpPr>
            <a:spLocks noGrp="1" noChangeArrowheads="1"/>
          </p:cNvSpPr>
          <p:nvPr>
            <p:ph idx="1"/>
          </p:nvPr>
        </p:nvSpPr>
        <p:spPr>
          <a:xfrm>
            <a:off x="2286000" y="2057400"/>
            <a:ext cx="4572000" cy="3886200"/>
          </a:xfrm>
        </p:spPr>
        <p:txBody>
          <a:bodyPr/>
          <a:lstStyle/>
          <a:p>
            <a:pPr eaLnBrk="1" hangingPunct="1"/>
            <a:r>
              <a:rPr lang="en-US" altLang="en-US">
                <a:latin typeface="Arial" panose="020B0604020202020204" pitchFamily="34" charset="0"/>
                <a:cs typeface="Arial" panose="020B0604020202020204" pitchFamily="34" charset="0"/>
              </a:rPr>
              <a:t>Occurrence Management</a:t>
            </a:r>
          </a:p>
          <a:p>
            <a:pPr eaLnBrk="1" hangingPunct="1"/>
            <a:r>
              <a:rPr lang="en-US" altLang="en-US">
                <a:latin typeface="Arial" panose="020B0604020202020204" pitchFamily="34" charset="0"/>
                <a:cs typeface="Arial" panose="020B0604020202020204" pitchFamily="34" charset="0"/>
              </a:rPr>
              <a:t>Management Reviews</a:t>
            </a:r>
          </a:p>
          <a:p>
            <a:pPr eaLnBrk="1" hangingPunct="1"/>
            <a:r>
              <a:rPr lang="en-US" altLang="en-US">
                <a:latin typeface="Arial" panose="020B0604020202020204" pitchFamily="34" charset="0"/>
                <a:cs typeface="Arial" panose="020B0604020202020204" pitchFamily="34" charset="0"/>
              </a:rPr>
              <a:t>Internal Audits</a:t>
            </a:r>
          </a:p>
          <a:p>
            <a:pPr eaLnBrk="1" hangingPunct="1"/>
            <a:r>
              <a:rPr lang="en-US" altLang="en-US">
                <a:latin typeface="Arial" panose="020B0604020202020204" pitchFamily="34" charset="0"/>
                <a:cs typeface="Arial" panose="020B0604020202020204" pitchFamily="34" charset="0"/>
              </a:rPr>
              <a:t>Training and Assessment Tools</a:t>
            </a:r>
          </a:p>
          <a:p>
            <a:pPr eaLnBrk="1" hangingPunct="1"/>
            <a:r>
              <a:rPr lang="en-US" altLang="en-US">
                <a:latin typeface="Arial" panose="020B0604020202020204" pitchFamily="34" charset="0"/>
                <a:cs typeface="Arial" panose="020B0604020202020204" pitchFamily="34" charset="0"/>
              </a:rPr>
              <a:t>Quality Control</a:t>
            </a:r>
          </a:p>
          <a:p>
            <a:pPr eaLnBrk="1" hangingPunct="1"/>
            <a:r>
              <a:rPr lang="en-US" altLang="en-US">
                <a:latin typeface="Arial" panose="020B0604020202020204" pitchFamily="34" charset="0"/>
                <a:cs typeface="Arial" panose="020B0604020202020204" pitchFamily="34" charset="0"/>
              </a:rPr>
              <a:t>Inventory Control</a:t>
            </a:r>
          </a:p>
          <a:p>
            <a:pPr eaLnBrk="1" hangingPunct="1"/>
            <a:r>
              <a:rPr lang="en-US" altLang="en-US">
                <a:latin typeface="Arial" panose="020B0604020202020204" pitchFamily="34" charset="0"/>
                <a:cs typeface="Arial" panose="020B0604020202020204" pitchFamily="34" charset="0"/>
              </a:rPr>
              <a:t>Document Control</a:t>
            </a:r>
          </a:p>
          <a:p>
            <a:pPr eaLnBrk="1" hangingPunct="1"/>
            <a:r>
              <a:rPr lang="en-US" altLang="en-US">
                <a:latin typeface="Arial" panose="020B0604020202020204" pitchFamily="34" charset="0"/>
                <a:cs typeface="Arial" panose="020B0604020202020204" pitchFamily="34" charset="0"/>
              </a:rPr>
              <a:t>Resource Allocation Guidelines</a:t>
            </a:r>
          </a:p>
          <a:p>
            <a:pPr eaLnBrk="1" hangingPunct="1"/>
            <a:r>
              <a:rPr lang="en-US" altLang="en-US">
                <a:latin typeface="Arial" panose="020B0604020202020204" pitchFamily="34" charset="0"/>
                <a:cs typeface="Arial" panose="020B0604020202020204" pitchFamily="34" charset="0"/>
              </a:rPr>
              <a:t>Management Commitment </a:t>
            </a:r>
          </a:p>
          <a:p>
            <a:pPr eaLnBrk="1" hangingPunct="1">
              <a:lnSpc>
                <a:spcPct val="90000"/>
              </a:lnSpc>
            </a:pP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additive="base">
                                        <p:cTn id="12" dur="2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2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 calcmode="lin" valueType="num">
                                      <p:cBhvr additive="base">
                                        <p:cTn id="22" dur="2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2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 calcmode="lin" valueType="num">
                                      <p:cBhvr additive="base">
                                        <p:cTn id="32" dur="2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2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 calcmode="lin" valueType="num">
                                      <p:cBhvr additive="base">
                                        <p:cTn id="42" dur="2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 calcmode="lin" valueType="num">
                                      <p:cBhvr additive="base">
                                        <p:cTn id="47" dur="2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22F1E03-9EDB-4E2F-87F5-EB40ABA42B69}"/>
              </a:ext>
            </a:extLst>
          </p:cNvPr>
          <p:cNvSpPr>
            <a:spLocks noGrp="1" noChangeArrowheads="1"/>
          </p:cNvSpPr>
          <p:nvPr>
            <p:ph type="title"/>
          </p:nvPr>
        </p:nvSpPr>
        <p:spPr>
          <a:xfrm>
            <a:off x="2743200" y="228600"/>
            <a:ext cx="3886200" cy="530225"/>
          </a:xfrm>
        </p:spPr>
        <p:txBody>
          <a:bodyPr/>
          <a:lstStyle/>
          <a:p>
            <a:pPr eaLnBrk="1" hangingPunct="1"/>
            <a:r>
              <a:rPr lang="en-US" altLang="en-US" sz="3600">
                <a:latin typeface="Arial" panose="020B0604020202020204" pitchFamily="34" charset="0"/>
                <a:cs typeface="Arial" panose="020B0604020202020204" pitchFamily="34" charset="0"/>
              </a:rPr>
              <a:t>Why do we do it?</a:t>
            </a:r>
          </a:p>
        </p:txBody>
      </p:sp>
      <p:sp>
        <p:nvSpPr>
          <p:cNvPr id="15363" name="Rectangle 3">
            <a:extLst>
              <a:ext uri="{FF2B5EF4-FFF2-40B4-BE49-F238E27FC236}">
                <a16:creationId xmlns:a16="http://schemas.microsoft.com/office/drawing/2014/main" id="{85D89D18-50E7-46E3-AF0E-47391A05C065}"/>
              </a:ext>
            </a:extLst>
          </p:cNvPr>
          <p:cNvSpPr>
            <a:spLocks noGrp="1" noChangeArrowheads="1"/>
          </p:cNvSpPr>
          <p:nvPr>
            <p:ph idx="1"/>
          </p:nvPr>
        </p:nvSpPr>
        <p:spPr>
          <a:xfrm>
            <a:off x="838200" y="2057400"/>
            <a:ext cx="7543800" cy="2590800"/>
          </a:xfrm>
        </p:spPr>
        <p:txBody>
          <a:bodyPr/>
          <a:lstStyle/>
          <a:p>
            <a:pPr eaLnBrk="1" hangingPunct="1"/>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customers’</a:t>
            </a:r>
            <a:r>
              <a:rPr lang="en-US" altLang="en-US">
                <a:latin typeface="Arial" panose="020B0604020202020204" pitchFamily="34" charset="0"/>
                <a:cs typeface="Arial" panose="020B0604020202020204" pitchFamily="34" charset="0"/>
              </a:rPr>
              <a:t> requirements – confidence in the ability to deliver the desired product and service consistently meeting their needs and expectations.</a:t>
            </a:r>
          </a:p>
          <a:p>
            <a:pPr eaLnBrk="1" hangingPunct="1"/>
            <a:r>
              <a:rPr lang="en-US" altLang="en-US">
                <a:latin typeface="Arial" panose="020B0604020202020204" pitchFamily="34" charset="0"/>
                <a:cs typeface="Arial" panose="020B0604020202020204" pitchFamily="34" charset="0"/>
              </a:rPr>
              <a:t>The </a:t>
            </a:r>
            <a:r>
              <a:rPr lang="en-US" altLang="en-US" b="1">
                <a:latin typeface="Arial" panose="020B0604020202020204" pitchFamily="34" charset="0"/>
                <a:cs typeface="Arial" panose="020B0604020202020204" pitchFamily="34" charset="0"/>
              </a:rPr>
              <a:t>organization’s</a:t>
            </a:r>
            <a:r>
              <a:rPr lang="en-US" altLang="en-US">
                <a:latin typeface="Arial" panose="020B0604020202020204" pitchFamily="34" charset="0"/>
                <a:cs typeface="Arial" panose="020B0604020202020204" pitchFamily="34" charset="0"/>
              </a:rPr>
              <a:t> requirements – both internally and externally, and at an optimum cost with efficient use of the available resources  materials, human, technology and information.</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2476</TotalTime>
  <Words>1658</Words>
  <Application>Microsoft Office PowerPoint</Application>
  <PresentationFormat>On-screen Show (4:3)</PresentationFormat>
  <Paragraphs>169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Century Gothic</vt:lpstr>
      <vt:lpstr>Arial</vt:lpstr>
      <vt:lpstr>Wingdings 3</vt:lpstr>
      <vt:lpstr>Calibri</vt:lpstr>
      <vt:lpstr>Wingdings</vt:lpstr>
      <vt:lpstr>Ion</vt:lpstr>
      <vt:lpstr>PowerPoint Presentation</vt:lpstr>
      <vt:lpstr>YOUR QUALITY TEAM</vt:lpstr>
      <vt:lpstr>Where are we going?</vt:lpstr>
      <vt:lpstr>Quality is Everyone’s Business</vt:lpstr>
      <vt:lpstr>Quality is Everyone’s Business Cont’d</vt:lpstr>
      <vt:lpstr>ACCREDITATION</vt:lpstr>
      <vt:lpstr>What is a Quality Management System ?</vt:lpstr>
      <vt:lpstr>What makes up a QMS?</vt:lpstr>
      <vt:lpstr>Why do we do it?</vt:lpstr>
      <vt:lpstr>Why do we do it? Cont’d</vt:lpstr>
      <vt:lpstr>What is the difference between Quality Improvement and Quality Assurance?</vt:lpstr>
      <vt:lpstr>PDSA Model for Continuous Improvement</vt:lpstr>
      <vt:lpstr>PDSA Model for Continuous Improvement Cont’d</vt:lpstr>
      <vt:lpstr>Quality Manager’s  Responsibility</vt:lpstr>
      <vt:lpstr>Document Pyramid</vt:lpstr>
      <vt:lpstr>Tools of the Trade</vt:lpstr>
      <vt:lpstr>Tools of the Trade Cont’d</vt:lpstr>
      <vt:lpstr>Good Documentation  Practices-GDP</vt:lpstr>
      <vt:lpstr>GDP -RECORDS</vt:lpstr>
      <vt:lpstr>GDP –RECORDS Continued</vt:lpstr>
      <vt:lpstr>GDP-COMPLETION OF RECORDS</vt:lpstr>
      <vt:lpstr>GDP-COMPLETION OF RECORDS Cont’d</vt:lpstr>
      <vt:lpstr>GDP-COMPLETION OF RECORDS Cont’d</vt:lpstr>
      <vt:lpstr>GDP-CORRECTION OF RECORDS</vt:lpstr>
      <vt:lpstr>DOCUMENT CONTROL</vt:lpstr>
      <vt:lpstr>DOCUMENT CONTROL  Cont’d</vt:lpstr>
      <vt:lpstr>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QMS??</dc:title>
  <dc:creator>Darlene.Collett@centralhealth.nl.ca</dc:creator>
  <cp:lastModifiedBy>Blackwood, Jennifer</cp:lastModifiedBy>
  <cp:revision>71</cp:revision>
  <dcterms:created xsi:type="dcterms:W3CDTF">2010-12-24T15:11:03Z</dcterms:created>
  <dcterms:modified xsi:type="dcterms:W3CDTF">2021-07-07T13:42:16Z</dcterms:modified>
  <cp:contentStatus/>
</cp:coreProperties>
</file>