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7AB1-15D0-4B3A-A74E-13106481F1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D101E5-A30D-4C1B-B5C2-CEB0AD03CF84}">
      <dgm:prSet/>
      <dgm:spPr/>
      <dgm:t>
        <a:bodyPr/>
        <a:lstStyle/>
        <a:p>
          <a:r>
            <a:rPr lang="en-US"/>
            <a:t>Projects near-infrared light that is absorbed by blood and reflected by surrounding tissue. </a:t>
          </a:r>
        </a:p>
      </dgm:t>
    </dgm:pt>
    <dgm:pt modelId="{D21838AD-B718-4011-9FA0-0356A663DB73}" type="parTrans" cxnId="{DA0ED55E-2498-4F3C-95FF-23C515785FB0}">
      <dgm:prSet/>
      <dgm:spPr/>
      <dgm:t>
        <a:bodyPr/>
        <a:lstStyle/>
        <a:p>
          <a:endParaRPr lang="en-US"/>
        </a:p>
      </dgm:t>
    </dgm:pt>
    <dgm:pt modelId="{1391C831-EAF8-4BCC-974D-644E35C71D42}" type="sibTrans" cxnId="{DA0ED55E-2498-4F3C-95FF-23C515785FB0}">
      <dgm:prSet/>
      <dgm:spPr/>
      <dgm:t>
        <a:bodyPr/>
        <a:lstStyle/>
        <a:p>
          <a:endParaRPr lang="en-US"/>
        </a:p>
      </dgm:t>
    </dgm:pt>
    <dgm:pt modelId="{01F05924-2FA9-45E6-94E8-E2DBB7AD8264}">
      <dgm:prSet/>
      <dgm:spPr/>
      <dgm:t>
        <a:bodyPr/>
        <a:lstStyle/>
        <a:p>
          <a:r>
            <a:rPr lang="en-US"/>
            <a:t>Information is captured and projected in real time onto the surface of the skin. </a:t>
          </a:r>
        </a:p>
      </dgm:t>
    </dgm:pt>
    <dgm:pt modelId="{48AA0EE9-B0BE-4591-B292-03093DDD6786}" type="parTrans" cxnId="{A6976525-6844-4A34-98EB-AF7E7564F5F6}">
      <dgm:prSet/>
      <dgm:spPr/>
      <dgm:t>
        <a:bodyPr/>
        <a:lstStyle/>
        <a:p>
          <a:endParaRPr lang="en-US"/>
        </a:p>
      </dgm:t>
    </dgm:pt>
    <dgm:pt modelId="{18792BEB-EE3F-43BC-B2F1-AEBAE2E8E774}" type="sibTrans" cxnId="{A6976525-6844-4A34-98EB-AF7E7564F5F6}">
      <dgm:prSet/>
      <dgm:spPr/>
      <dgm:t>
        <a:bodyPr/>
        <a:lstStyle/>
        <a:p>
          <a:endParaRPr lang="en-US"/>
        </a:p>
      </dgm:t>
    </dgm:pt>
    <dgm:pt modelId="{158EDE9A-B180-40C9-8D88-B063E6E3F9CB}">
      <dgm:prSet/>
      <dgm:spPr/>
      <dgm:t>
        <a:bodyPr/>
        <a:lstStyle/>
        <a:p>
          <a:r>
            <a:rPr lang="en-US"/>
            <a:t>Allows you to see veins/arteries up to 10 mm. </a:t>
          </a:r>
        </a:p>
      </dgm:t>
    </dgm:pt>
    <dgm:pt modelId="{948BFDD8-C86B-448D-8E48-F5FE8421217C}" type="parTrans" cxnId="{68577411-037E-404A-BC87-48A1B394481F}">
      <dgm:prSet/>
      <dgm:spPr/>
      <dgm:t>
        <a:bodyPr/>
        <a:lstStyle/>
        <a:p>
          <a:endParaRPr lang="en-US"/>
        </a:p>
      </dgm:t>
    </dgm:pt>
    <dgm:pt modelId="{E2C13DA9-9BC3-4E17-B30D-8FF56A4376AB}" type="sibTrans" cxnId="{68577411-037E-404A-BC87-48A1B394481F}">
      <dgm:prSet/>
      <dgm:spPr/>
      <dgm:t>
        <a:bodyPr/>
        <a:lstStyle/>
        <a:p>
          <a:endParaRPr lang="en-US"/>
        </a:p>
      </dgm:t>
    </dgm:pt>
    <dgm:pt modelId="{035C1E3C-D1D1-4C08-B615-A5A2DCB84EB5}" type="pres">
      <dgm:prSet presAssocID="{408D7AB1-15D0-4B3A-A74E-13106481F1DE}" presName="linear" presStyleCnt="0">
        <dgm:presLayoutVars>
          <dgm:animLvl val="lvl"/>
          <dgm:resizeHandles val="exact"/>
        </dgm:presLayoutVars>
      </dgm:prSet>
      <dgm:spPr/>
    </dgm:pt>
    <dgm:pt modelId="{2331DBE6-9CB9-416D-A9D5-9791D33AD197}" type="pres">
      <dgm:prSet presAssocID="{5DD101E5-A30D-4C1B-B5C2-CEB0AD03CF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2B8168-E2B2-4AE8-A61B-CAD88788C65B}" type="pres">
      <dgm:prSet presAssocID="{1391C831-EAF8-4BCC-974D-644E35C71D42}" presName="spacer" presStyleCnt="0"/>
      <dgm:spPr/>
    </dgm:pt>
    <dgm:pt modelId="{2FC53D0D-9E18-43A2-B8E6-C75C71AA6EDD}" type="pres">
      <dgm:prSet presAssocID="{01F05924-2FA9-45E6-94E8-E2DBB7AD82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E014FB-3A6C-49F9-931F-E71574D9D332}" type="pres">
      <dgm:prSet presAssocID="{18792BEB-EE3F-43BC-B2F1-AEBAE2E8E774}" presName="spacer" presStyleCnt="0"/>
      <dgm:spPr/>
    </dgm:pt>
    <dgm:pt modelId="{6F9A5BCE-8197-4B89-A190-19AC2259DE79}" type="pres">
      <dgm:prSet presAssocID="{158EDE9A-B180-40C9-8D88-B063E6E3F9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577411-037E-404A-BC87-48A1B394481F}" srcId="{408D7AB1-15D0-4B3A-A74E-13106481F1DE}" destId="{158EDE9A-B180-40C9-8D88-B063E6E3F9CB}" srcOrd="2" destOrd="0" parTransId="{948BFDD8-C86B-448D-8E48-F5FE8421217C}" sibTransId="{E2C13DA9-9BC3-4E17-B30D-8FF56A4376AB}"/>
    <dgm:cxn modelId="{67B3DA15-38CF-4656-BDE8-5EA9E501C8BB}" type="presOf" srcId="{158EDE9A-B180-40C9-8D88-B063E6E3F9CB}" destId="{6F9A5BCE-8197-4B89-A190-19AC2259DE79}" srcOrd="0" destOrd="0" presId="urn:microsoft.com/office/officeart/2005/8/layout/vList2"/>
    <dgm:cxn modelId="{A6976525-6844-4A34-98EB-AF7E7564F5F6}" srcId="{408D7AB1-15D0-4B3A-A74E-13106481F1DE}" destId="{01F05924-2FA9-45E6-94E8-E2DBB7AD8264}" srcOrd="1" destOrd="0" parTransId="{48AA0EE9-B0BE-4591-B292-03093DDD6786}" sibTransId="{18792BEB-EE3F-43BC-B2F1-AEBAE2E8E774}"/>
    <dgm:cxn modelId="{05845F35-EFD1-4B82-8D59-2AB3DCB804AA}" type="presOf" srcId="{5DD101E5-A30D-4C1B-B5C2-CEB0AD03CF84}" destId="{2331DBE6-9CB9-416D-A9D5-9791D33AD197}" srcOrd="0" destOrd="0" presId="urn:microsoft.com/office/officeart/2005/8/layout/vList2"/>
    <dgm:cxn modelId="{DA0ED55E-2498-4F3C-95FF-23C515785FB0}" srcId="{408D7AB1-15D0-4B3A-A74E-13106481F1DE}" destId="{5DD101E5-A30D-4C1B-B5C2-CEB0AD03CF84}" srcOrd="0" destOrd="0" parTransId="{D21838AD-B718-4011-9FA0-0356A663DB73}" sibTransId="{1391C831-EAF8-4BCC-974D-644E35C71D42}"/>
    <dgm:cxn modelId="{0C59D84F-5D54-4F0D-8E31-B7E6993DF6D6}" type="presOf" srcId="{01F05924-2FA9-45E6-94E8-E2DBB7AD8264}" destId="{2FC53D0D-9E18-43A2-B8E6-C75C71AA6EDD}" srcOrd="0" destOrd="0" presId="urn:microsoft.com/office/officeart/2005/8/layout/vList2"/>
    <dgm:cxn modelId="{33411091-911B-44A8-B084-FBC722ACC41B}" type="presOf" srcId="{408D7AB1-15D0-4B3A-A74E-13106481F1DE}" destId="{035C1E3C-D1D1-4C08-B615-A5A2DCB84EB5}" srcOrd="0" destOrd="0" presId="urn:microsoft.com/office/officeart/2005/8/layout/vList2"/>
    <dgm:cxn modelId="{632CDC68-7EDA-489C-B99B-8D7762F7C3B9}" type="presParOf" srcId="{035C1E3C-D1D1-4C08-B615-A5A2DCB84EB5}" destId="{2331DBE6-9CB9-416D-A9D5-9791D33AD197}" srcOrd="0" destOrd="0" presId="urn:microsoft.com/office/officeart/2005/8/layout/vList2"/>
    <dgm:cxn modelId="{F58B2A0E-C666-4059-9A88-3E9115D9CF29}" type="presParOf" srcId="{035C1E3C-D1D1-4C08-B615-A5A2DCB84EB5}" destId="{842B8168-E2B2-4AE8-A61B-CAD88788C65B}" srcOrd="1" destOrd="0" presId="urn:microsoft.com/office/officeart/2005/8/layout/vList2"/>
    <dgm:cxn modelId="{886C53F8-19A6-4773-9755-B96965BF11A4}" type="presParOf" srcId="{035C1E3C-D1D1-4C08-B615-A5A2DCB84EB5}" destId="{2FC53D0D-9E18-43A2-B8E6-C75C71AA6EDD}" srcOrd="2" destOrd="0" presId="urn:microsoft.com/office/officeart/2005/8/layout/vList2"/>
    <dgm:cxn modelId="{CA61D2BA-9C5C-4D99-94BB-75E11D1B8A86}" type="presParOf" srcId="{035C1E3C-D1D1-4C08-B615-A5A2DCB84EB5}" destId="{B0E014FB-3A6C-49F9-931F-E71574D9D332}" srcOrd="3" destOrd="0" presId="urn:microsoft.com/office/officeart/2005/8/layout/vList2"/>
    <dgm:cxn modelId="{1F5570A7-955F-4F47-A4BB-31107AED40FD}" type="presParOf" srcId="{035C1E3C-D1D1-4C08-B615-A5A2DCB84EB5}" destId="{6F9A5BCE-8197-4B89-A190-19AC2259DE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92407-FC09-4680-9A9F-CA980F5D7F7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BBC0F12-FDA8-49C6-BA8D-A7B3B912CBE8}">
      <dgm:prSet/>
      <dgm:spPr/>
      <dgm:t>
        <a:bodyPr/>
        <a:lstStyle/>
        <a:p>
          <a:r>
            <a:rPr lang="en-US"/>
            <a:t>Do not look directly at light.</a:t>
          </a:r>
        </a:p>
      </dgm:t>
    </dgm:pt>
    <dgm:pt modelId="{21096576-4BA0-4249-AA74-B1E2ECB8F7E7}" type="parTrans" cxnId="{E515ACE6-6932-4462-AA92-F04EB4F10AEA}">
      <dgm:prSet/>
      <dgm:spPr/>
      <dgm:t>
        <a:bodyPr/>
        <a:lstStyle/>
        <a:p>
          <a:endParaRPr lang="en-US"/>
        </a:p>
      </dgm:t>
    </dgm:pt>
    <dgm:pt modelId="{0F1EE11F-13F7-4E4E-87A0-28917C5787F4}" type="sibTrans" cxnId="{E515ACE6-6932-4462-AA92-F04EB4F10AEA}">
      <dgm:prSet/>
      <dgm:spPr/>
      <dgm:t>
        <a:bodyPr/>
        <a:lstStyle/>
        <a:p>
          <a:endParaRPr lang="en-US"/>
        </a:p>
      </dgm:t>
    </dgm:pt>
    <dgm:pt modelId="{CE1358E0-9C66-4E8A-B9EC-A434B835E7DF}">
      <dgm:prSet/>
      <dgm:spPr/>
      <dgm:t>
        <a:bodyPr/>
        <a:lstStyle/>
        <a:p>
          <a:r>
            <a:rPr lang="en-US"/>
            <a:t>Vein viewer is non-laser based and presents no heat or eye safety issues. However, the light output is very bright. </a:t>
          </a:r>
        </a:p>
      </dgm:t>
    </dgm:pt>
    <dgm:pt modelId="{BD59ADF5-60FA-473F-A1AC-86DC3FA16227}" type="parTrans" cxnId="{01D6637B-1DAD-45CA-9401-F7D7117151E1}">
      <dgm:prSet/>
      <dgm:spPr/>
      <dgm:t>
        <a:bodyPr/>
        <a:lstStyle/>
        <a:p>
          <a:endParaRPr lang="en-US"/>
        </a:p>
      </dgm:t>
    </dgm:pt>
    <dgm:pt modelId="{07840C99-BAFC-439F-9D53-D4F26E97C7C0}" type="sibTrans" cxnId="{01D6637B-1DAD-45CA-9401-F7D7117151E1}">
      <dgm:prSet/>
      <dgm:spPr/>
      <dgm:t>
        <a:bodyPr/>
        <a:lstStyle/>
        <a:p>
          <a:endParaRPr lang="en-US"/>
        </a:p>
      </dgm:t>
    </dgm:pt>
    <dgm:pt modelId="{5B7427F8-2AC6-4144-8083-BEC0019CD2E0}">
      <dgm:prSet/>
      <dgm:spPr/>
      <dgm:t>
        <a:bodyPr/>
        <a:lstStyle/>
        <a:p>
          <a:r>
            <a:rPr lang="en-US"/>
            <a:t>Don’t shine the light in eyes or use near the eyes.</a:t>
          </a:r>
        </a:p>
      </dgm:t>
    </dgm:pt>
    <dgm:pt modelId="{14196A6A-FC65-4FEB-A63A-7806E8251058}" type="parTrans" cxnId="{302F2221-F55D-4CCA-A09F-498217A68F19}">
      <dgm:prSet/>
      <dgm:spPr/>
      <dgm:t>
        <a:bodyPr/>
        <a:lstStyle/>
        <a:p>
          <a:endParaRPr lang="en-US"/>
        </a:p>
      </dgm:t>
    </dgm:pt>
    <dgm:pt modelId="{650A2B32-ED7B-4ECD-A4A0-095F0EDA4A12}" type="sibTrans" cxnId="{302F2221-F55D-4CCA-A09F-498217A68F19}">
      <dgm:prSet/>
      <dgm:spPr/>
      <dgm:t>
        <a:bodyPr/>
        <a:lstStyle/>
        <a:p>
          <a:endParaRPr lang="en-US"/>
        </a:p>
      </dgm:t>
    </dgm:pt>
    <dgm:pt modelId="{BCF3BF3D-E2A3-41CD-9AFA-894F501AB453}">
      <dgm:prSet/>
      <dgm:spPr/>
      <dgm:t>
        <a:bodyPr/>
        <a:lstStyle/>
        <a:p>
          <a:r>
            <a:rPr lang="en-US"/>
            <a:t>Don’t tough the lens.</a:t>
          </a:r>
        </a:p>
      </dgm:t>
    </dgm:pt>
    <dgm:pt modelId="{C5007390-16F6-41D6-BE78-A75A8C849597}" type="parTrans" cxnId="{2CA3E1C9-6083-439D-8A05-06785FCF5B52}">
      <dgm:prSet/>
      <dgm:spPr/>
      <dgm:t>
        <a:bodyPr/>
        <a:lstStyle/>
        <a:p>
          <a:endParaRPr lang="en-US"/>
        </a:p>
      </dgm:t>
    </dgm:pt>
    <dgm:pt modelId="{6912B171-8D25-4A6B-975A-9F6EE8D8A9ED}" type="sibTrans" cxnId="{2CA3E1C9-6083-439D-8A05-06785FCF5B52}">
      <dgm:prSet/>
      <dgm:spPr/>
      <dgm:t>
        <a:bodyPr/>
        <a:lstStyle/>
        <a:p>
          <a:endParaRPr lang="en-US"/>
        </a:p>
      </dgm:t>
    </dgm:pt>
    <dgm:pt modelId="{2C9788C7-7B18-4D31-87A8-53750AEBFAAC}">
      <dgm:prSet/>
      <dgm:spPr/>
      <dgm:t>
        <a:bodyPr/>
        <a:lstStyle/>
        <a:p>
          <a:r>
            <a:rPr lang="en-US"/>
            <a:t>Shallow arteries may be detected and not distinguished from veins.</a:t>
          </a:r>
        </a:p>
      </dgm:t>
    </dgm:pt>
    <dgm:pt modelId="{E8DA1811-3F88-4C8B-890C-F1E0D22439B2}" type="parTrans" cxnId="{50B3BF04-A7E0-452B-BE02-BA510A2A0CD2}">
      <dgm:prSet/>
      <dgm:spPr/>
      <dgm:t>
        <a:bodyPr/>
        <a:lstStyle/>
        <a:p>
          <a:endParaRPr lang="en-US"/>
        </a:p>
      </dgm:t>
    </dgm:pt>
    <dgm:pt modelId="{A4F3E80E-48F7-493C-9727-F20A2CC3A9F2}" type="sibTrans" cxnId="{50B3BF04-A7E0-452B-BE02-BA510A2A0CD2}">
      <dgm:prSet/>
      <dgm:spPr/>
      <dgm:t>
        <a:bodyPr/>
        <a:lstStyle/>
        <a:p>
          <a:endParaRPr lang="en-US"/>
        </a:p>
      </dgm:t>
    </dgm:pt>
    <dgm:pt modelId="{D6AFF49C-BF2F-4BFA-8DF3-E6DA8998D561}" type="pres">
      <dgm:prSet presAssocID="{3E192407-FC09-4680-9A9F-CA980F5D7F76}" presName="matrix" presStyleCnt="0">
        <dgm:presLayoutVars>
          <dgm:chMax val="1"/>
          <dgm:dir/>
          <dgm:resizeHandles val="exact"/>
        </dgm:presLayoutVars>
      </dgm:prSet>
      <dgm:spPr/>
    </dgm:pt>
    <dgm:pt modelId="{55B600A8-45ED-48D6-8934-74E8B7B65DD4}" type="pres">
      <dgm:prSet presAssocID="{3E192407-FC09-4680-9A9F-CA980F5D7F76}" presName="diamond" presStyleLbl="bgShp" presStyleIdx="0" presStyleCnt="1"/>
      <dgm:spPr/>
    </dgm:pt>
    <dgm:pt modelId="{BE211660-8037-41E4-81B3-25F605553DAF}" type="pres">
      <dgm:prSet presAssocID="{3E192407-FC09-4680-9A9F-CA980F5D7F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92752C-4145-4272-993F-EAA7BC9063A5}" type="pres">
      <dgm:prSet presAssocID="{3E192407-FC09-4680-9A9F-CA980F5D7F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10F4E9-648D-46D0-9899-B613CFDD2D14}" type="pres">
      <dgm:prSet presAssocID="{3E192407-FC09-4680-9A9F-CA980F5D7F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0C3CFE1-12CD-4C6A-AC1E-8DC03DC0B01F}" type="pres">
      <dgm:prSet presAssocID="{3E192407-FC09-4680-9A9F-CA980F5D7F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B3BF04-A7E0-452B-BE02-BA510A2A0CD2}" srcId="{3E192407-FC09-4680-9A9F-CA980F5D7F76}" destId="{2C9788C7-7B18-4D31-87A8-53750AEBFAAC}" srcOrd="3" destOrd="0" parTransId="{E8DA1811-3F88-4C8B-890C-F1E0D22439B2}" sibTransId="{A4F3E80E-48F7-493C-9727-F20A2CC3A9F2}"/>
    <dgm:cxn modelId="{302F2221-F55D-4CCA-A09F-498217A68F19}" srcId="{3E192407-FC09-4680-9A9F-CA980F5D7F76}" destId="{5B7427F8-2AC6-4144-8083-BEC0019CD2E0}" srcOrd="1" destOrd="0" parTransId="{14196A6A-FC65-4FEB-A63A-7806E8251058}" sibTransId="{650A2B32-ED7B-4ECD-A4A0-095F0EDA4A12}"/>
    <dgm:cxn modelId="{9E96FA3C-011E-400B-85BD-4EC6B41A76F4}" type="presOf" srcId="{5B7427F8-2AC6-4144-8083-BEC0019CD2E0}" destId="{2492752C-4145-4272-993F-EAA7BC9063A5}" srcOrd="0" destOrd="0" presId="urn:microsoft.com/office/officeart/2005/8/layout/matrix3"/>
    <dgm:cxn modelId="{2BD9A650-098F-4162-B715-CA1CB453F6F4}" type="presOf" srcId="{3BBC0F12-FDA8-49C6-BA8D-A7B3B912CBE8}" destId="{BE211660-8037-41E4-81B3-25F605553DAF}" srcOrd="0" destOrd="0" presId="urn:microsoft.com/office/officeart/2005/8/layout/matrix3"/>
    <dgm:cxn modelId="{5F041E58-2426-40BA-B63E-1944B77AC674}" type="presOf" srcId="{2C9788C7-7B18-4D31-87A8-53750AEBFAAC}" destId="{00C3CFE1-12CD-4C6A-AC1E-8DC03DC0B01F}" srcOrd="0" destOrd="0" presId="urn:microsoft.com/office/officeart/2005/8/layout/matrix3"/>
    <dgm:cxn modelId="{01D6637B-1DAD-45CA-9401-F7D7117151E1}" srcId="{3BBC0F12-FDA8-49C6-BA8D-A7B3B912CBE8}" destId="{CE1358E0-9C66-4E8A-B9EC-A434B835E7DF}" srcOrd="0" destOrd="0" parTransId="{BD59ADF5-60FA-473F-A1AC-86DC3FA16227}" sibTransId="{07840C99-BAFC-439F-9D53-D4F26E97C7C0}"/>
    <dgm:cxn modelId="{6E8A16C9-66C7-4F6D-9DB2-7699CC036E7A}" type="presOf" srcId="{3E192407-FC09-4680-9A9F-CA980F5D7F76}" destId="{D6AFF49C-BF2F-4BFA-8DF3-E6DA8998D561}" srcOrd="0" destOrd="0" presId="urn:microsoft.com/office/officeart/2005/8/layout/matrix3"/>
    <dgm:cxn modelId="{2CA3E1C9-6083-439D-8A05-06785FCF5B52}" srcId="{3E192407-FC09-4680-9A9F-CA980F5D7F76}" destId="{BCF3BF3D-E2A3-41CD-9AFA-894F501AB453}" srcOrd="2" destOrd="0" parTransId="{C5007390-16F6-41D6-BE78-A75A8C849597}" sibTransId="{6912B171-8D25-4A6B-975A-9F6EE8D8A9ED}"/>
    <dgm:cxn modelId="{0A00C3DE-ACAB-46A8-99C7-CA6CF4C4DAE2}" type="presOf" srcId="{BCF3BF3D-E2A3-41CD-9AFA-894F501AB453}" destId="{CC10F4E9-648D-46D0-9899-B613CFDD2D14}" srcOrd="0" destOrd="0" presId="urn:microsoft.com/office/officeart/2005/8/layout/matrix3"/>
    <dgm:cxn modelId="{E515ACE6-6932-4462-AA92-F04EB4F10AEA}" srcId="{3E192407-FC09-4680-9A9F-CA980F5D7F76}" destId="{3BBC0F12-FDA8-49C6-BA8D-A7B3B912CBE8}" srcOrd="0" destOrd="0" parTransId="{21096576-4BA0-4249-AA74-B1E2ECB8F7E7}" sibTransId="{0F1EE11F-13F7-4E4E-87A0-28917C5787F4}"/>
    <dgm:cxn modelId="{71CB86F6-F7D2-44C3-87BC-CF31E5C90C67}" type="presOf" srcId="{CE1358E0-9C66-4E8A-B9EC-A434B835E7DF}" destId="{BE211660-8037-41E4-81B3-25F605553DAF}" srcOrd="0" destOrd="1" presId="urn:microsoft.com/office/officeart/2005/8/layout/matrix3"/>
    <dgm:cxn modelId="{97C57E37-36B8-42D2-BC66-A2866D2304CF}" type="presParOf" srcId="{D6AFF49C-BF2F-4BFA-8DF3-E6DA8998D561}" destId="{55B600A8-45ED-48D6-8934-74E8B7B65DD4}" srcOrd="0" destOrd="0" presId="urn:microsoft.com/office/officeart/2005/8/layout/matrix3"/>
    <dgm:cxn modelId="{4FC3235E-69C3-4806-8156-49B028540282}" type="presParOf" srcId="{D6AFF49C-BF2F-4BFA-8DF3-E6DA8998D561}" destId="{BE211660-8037-41E4-81B3-25F605553DAF}" srcOrd="1" destOrd="0" presId="urn:microsoft.com/office/officeart/2005/8/layout/matrix3"/>
    <dgm:cxn modelId="{D4A72D39-78F4-436C-B60D-2259A450AEAC}" type="presParOf" srcId="{D6AFF49C-BF2F-4BFA-8DF3-E6DA8998D561}" destId="{2492752C-4145-4272-993F-EAA7BC9063A5}" srcOrd="2" destOrd="0" presId="urn:microsoft.com/office/officeart/2005/8/layout/matrix3"/>
    <dgm:cxn modelId="{7E2D19F9-CE41-4306-9D48-E9B3379AA537}" type="presParOf" srcId="{D6AFF49C-BF2F-4BFA-8DF3-E6DA8998D561}" destId="{CC10F4E9-648D-46D0-9899-B613CFDD2D14}" srcOrd="3" destOrd="0" presId="urn:microsoft.com/office/officeart/2005/8/layout/matrix3"/>
    <dgm:cxn modelId="{95A8120F-CC81-4ECF-9759-CBE2354570F4}" type="presParOf" srcId="{D6AFF49C-BF2F-4BFA-8DF3-E6DA8998D561}" destId="{00C3CFE1-12CD-4C6A-AC1E-8DC03DC0B0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23CAC-5590-4C2C-9BB5-70292F40161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727F99-2A26-4BD4-91D9-BAF34BCBFED5}">
      <dgm:prSet/>
      <dgm:spPr/>
      <dgm:t>
        <a:bodyPr/>
        <a:lstStyle/>
        <a:p>
          <a:r>
            <a:rPr lang="en-US"/>
            <a:t>Demonstrate Battery installation.</a:t>
          </a:r>
        </a:p>
      </dgm:t>
    </dgm:pt>
    <dgm:pt modelId="{955FA3F1-C4CF-4554-AA34-A1E6E8187E97}" type="parTrans" cxnId="{C28DE282-1137-440F-9157-6396543F85EC}">
      <dgm:prSet/>
      <dgm:spPr/>
      <dgm:t>
        <a:bodyPr/>
        <a:lstStyle/>
        <a:p>
          <a:endParaRPr lang="en-US"/>
        </a:p>
      </dgm:t>
    </dgm:pt>
    <dgm:pt modelId="{60A62B2B-46D0-47E2-A5A3-648DB24AA89F}" type="sibTrans" cxnId="{C28DE282-1137-440F-9157-6396543F85EC}">
      <dgm:prSet/>
      <dgm:spPr/>
      <dgm:t>
        <a:bodyPr/>
        <a:lstStyle/>
        <a:p>
          <a:endParaRPr lang="en-US"/>
        </a:p>
      </dgm:t>
    </dgm:pt>
    <dgm:pt modelId="{4A8DD7D8-3E73-47E0-9507-5A01F44ACDDE}">
      <dgm:prSet/>
      <dgm:spPr/>
      <dgm:t>
        <a:bodyPr/>
        <a:lstStyle/>
        <a:p>
          <a:r>
            <a:rPr lang="en-US"/>
            <a:t>Battery only charges while on the charger. </a:t>
          </a:r>
        </a:p>
      </dgm:t>
    </dgm:pt>
    <dgm:pt modelId="{CBFA22C3-6811-46C8-89E5-2B092F005C97}" type="parTrans" cxnId="{17E77D6D-CF8D-462E-897F-81A4783219B4}">
      <dgm:prSet/>
      <dgm:spPr/>
      <dgm:t>
        <a:bodyPr/>
        <a:lstStyle/>
        <a:p>
          <a:endParaRPr lang="en-US"/>
        </a:p>
      </dgm:t>
    </dgm:pt>
    <dgm:pt modelId="{67665E6A-FC47-4335-918D-66A1305127F5}" type="sibTrans" cxnId="{17E77D6D-CF8D-462E-897F-81A4783219B4}">
      <dgm:prSet/>
      <dgm:spPr/>
      <dgm:t>
        <a:bodyPr/>
        <a:lstStyle/>
        <a:p>
          <a:endParaRPr lang="en-US"/>
        </a:p>
      </dgm:t>
    </dgm:pt>
    <dgm:pt modelId="{40E0239E-D866-49E2-8ED6-3D330DC419D0}">
      <dgm:prSet/>
      <dgm:spPr/>
      <dgm:t>
        <a:bodyPr/>
        <a:lstStyle/>
        <a:p>
          <a:r>
            <a:rPr lang="en-US"/>
            <a:t>Charge lasts approx. 2 hrs of continuous use.</a:t>
          </a:r>
        </a:p>
      </dgm:t>
    </dgm:pt>
    <dgm:pt modelId="{0896A160-7C70-4F40-8C3A-A926C05B75EA}" type="parTrans" cxnId="{6F25A74B-5323-4107-8EB6-C54024A4FFE0}">
      <dgm:prSet/>
      <dgm:spPr/>
      <dgm:t>
        <a:bodyPr/>
        <a:lstStyle/>
        <a:p>
          <a:endParaRPr lang="en-US"/>
        </a:p>
      </dgm:t>
    </dgm:pt>
    <dgm:pt modelId="{A578D5B8-7BFC-41E4-96EF-4415FC7272B3}" type="sibTrans" cxnId="{6F25A74B-5323-4107-8EB6-C54024A4FFE0}">
      <dgm:prSet/>
      <dgm:spPr/>
      <dgm:t>
        <a:bodyPr/>
        <a:lstStyle/>
        <a:p>
          <a:endParaRPr lang="en-US"/>
        </a:p>
      </dgm:t>
    </dgm:pt>
    <dgm:pt modelId="{A79F058A-FB89-40D9-9AB7-375C412BC475}">
      <dgm:prSet/>
      <dgm:spPr/>
      <dgm:t>
        <a:bodyPr/>
        <a:lstStyle/>
        <a:p>
          <a:r>
            <a:rPr lang="en-US"/>
            <a:t>Takes 4 hrs to fully charge.</a:t>
          </a:r>
        </a:p>
      </dgm:t>
    </dgm:pt>
    <dgm:pt modelId="{7E7A82A4-C03A-4DFA-BA71-70E5A3E65471}" type="parTrans" cxnId="{F855B187-9494-4165-A9EF-0A55EBFB3A22}">
      <dgm:prSet/>
      <dgm:spPr/>
      <dgm:t>
        <a:bodyPr/>
        <a:lstStyle/>
        <a:p>
          <a:endParaRPr lang="en-US"/>
        </a:p>
      </dgm:t>
    </dgm:pt>
    <dgm:pt modelId="{B51F16B4-6AD3-440C-8B28-2799BCB76EB0}" type="sibTrans" cxnId="{F855B187-9494-4165-A9EF-0A55EBFB3A22}">
      <dgm:prSet/>
      <dgm:spPr/>
      <dgm:t>
        <a:bodyPr/>
        <a:lstStyle/>
        <a:p>
          <a:endParaRPr lang="en-US"/>
        </a:p>
      </dgm:t>
    </dgm:pt>
    <dgm:pt modelId="{DBB8D11A-DFB2-403E-9042-C8E9AE7E8E6A}">
      <dgm:prSet/>
      <dgm:spPr/>
      <dgm:t>
        <a:bodyPr/>
        <a:lstStyle/>
        <a:p>
          <a:r>
            <a:rPr lang="en-US"/>
            <a:t>Charge lasts approx. 72 hours while in the VeinViewer.</a:t>
          </a:r>
        </a:p>
      </dgm:t>
    </dgm:pt>
    <dgm:pt modelId="{E44E394F-E79B-434F-9B87-DBDC07028440}" type="parTrans" cxnId="{3667EE3D-E045-43CE-A382-F1EE4EA89290}">
      <dgm:prSet/>
      <dgm:spPr/>
      <dgm:t>
        <a:bodyPr/>
        <a:lstStyle/>
        <a:p>
          <a:endParaRPr lang="en-US"/>
        </a:p>
      </dgm:t>
    </dgm:pt>
    <dgm:pt modelId="{E72A92CE-C66B-4C06-B3F9-D3F60BCCF631}" type="sibTrans" cxnId="{3667EE3D-E045-43CE-A382-F1EE4EA89290}">
      <dgm:prSet/>
      <dgm:spPr/>
      <dgm:t>
        <a:bodyPr/>
        <a:lstStyle/>
        <a:p>
          <a:endParaRPr lang="en-US"/>
        </a:p>
      </dgm:t>
    </dgm:pt>
    <dgm:pt modelId="{E877FBA0-D815-4BC0-9C7F-DF890448EAC1}">
      <dgm:prSet/>
      <dgm:spPr/>
      <dgm:t>
        <a:bodyPr/>
        <a:lstStyle/>
        <a:p>
          <a:r>
            <a:rPr lang="en-US"/>
            <a:t>VeinViewer can be connected to wall outlet.  </a:t>
          </a:r>
        </a:p>
      </dgm:t>
    </dgm:pt>
    <dgm:pt modelId="{777C609E-46CB-4DC4-A077-A95197DC3F28}" type="parTrans" cxnId="{0BD561C1-C22E-49E9-AD83-82EDA36E6AA6}">
      <dgm:prSet/>
      <dgm:spPr/>
      <dgm:t>
        <a:bodyPr/>
        <a:lstStyle/>
        <a:p>
          <a:endParaRPr lang="en-US"/>
        </a:p>
      </dgm:t>
    </dgm:pt>
    <dgm:pt modelId="{F1858DD1-E701-461B-970D-07AB9880382F}" type="sibTrans" cxnId="{0BD561C1-C22E-49E9-AD83-82EDA36E6AA6}">
      <dgm:prSet/>
      <dgm:spPr/>
      <dgm:t>
        <a:bodyPr/>
        <a:lstStyle/>
        <a:p>
          <a:endParaRPr lang="en-US"/>
        </a:p>
      </dgm:t>
    </dgm:pt>
    <dgm:pt modelId="{042AC90A-8E22-497A-9B01-83133FFFD8C3}" type="pres">
      <dgm:prSet presAssocID="{76423CAC-5590-4C2C-9BB5-70292F40161F}" presName="linear" presStyleCnt="0">
        <dgm:presLayoutVars>
          <dgm:animLvl val="lvl"/>
          <dgm:resizeHandles val="exact"/>
        </dgm:presLayoutVars>
      </dgm:prSet>
      <dgm:spPr/>
    </dgm:pt>
    <dgm:pt modelId="{C790977B-0DF1-4DB1-A83E-5865BD054EFF}" type="pres">
      <dgm:prSet presAssocID="{76727F99-2A26-4BD4-91D9-BAF34BCBFED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9536BF0-862E-400F-9505-D2A165469C8C}" type="pres">
      <dgm:prSet presAssocID="{60A62B2B-46D0-47E2-A5A3-648DB24AA89F}" presName="spacer" presStyleCnt="0"/>
      <dgm:spPr/>
    </dgm:pt>
    <dgm:pt modelId="{369F51FB-B1DE-42CE-98E2-9CA8D8D712BE}" type="pres">
      <dgm:prSet presAssocID="{4A8DD7D8-3E73-47E0-9507-5A01F44ACDD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1FC091-D805-4E24-A9FE-D340EA44F21C}" type="pres">
      <dgm:prSet presAssocID="{67665E6A-FC47-4335-918D-66A1305127F5}" presName="spacer" presStyleCnt="0"/>
      <dgm:spPr/>
    </dgm:pt>
    <dgm:pt modelId="{977B0364-BEA3-4E0D-AB8F-E102CC51D342}" type="pres">
      <dgm:prSet presAssocID="{40E0239E-D866-49E2-8ED6-3D330DC419D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1B9C3E9-54D7-449D-9E18-43CAAAD53450}" type="pres">
      <dgm:prSet presAssocID="{A578D5B8-7BFC-41E4-96EF-4415FC7272B3}" presName="spacer" presStyleCnt="0"/>
      <dgm:spPr/>
    </dgm:pt>
    <dgm:pt modelId="{72B76D9A-EB2B-46A3-88CD-209135F6C41C}" type="pres">
      <dgm:prSet presAssocID="{A79F058A-FB89-40D9-9AB7-375C412BC47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FC4F44D-C53A-4398-9100-C791F5514652}" type="pres">
      <dgm:prSet presAssocID="{B51F16B4-6AD3-440C-8B28-2799BCB76EB0}" presName="spacer" presStyleCnt="0"/>
      <dgm:spPr/>
    </dgm:pt>
    <dgm:pt modelId="{8C327383-813D-4689-93A0-5A1492DE4304}" type="pres">
      <dgm:prSet presAssocID="{DBB8D11A-DFB2-403E-9042-C8E9AE7E8E6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42322E2-7BC3-458D-9DCD-20CAA755B20C}" type="pres">
      <dgm:prSet presAssocID="{E72A92CE-C66B-4C06-B3F9-D3F60BCCF631}" presName="spacer" presStyleCnt="0"/>
      <dgm:spPr/>
    </dgm:pt>
    <dgm:pt modelId="{BA2E51F0-EA12-4EDA-9602-7D25831F0C59}" type="pres">
      <dgm:prSet presAssocID="{E877FBA0-D815-4BC0-9C7F-DF890448EAC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FA30D15-7B5F-493F-B115-EC2BD48B1DF4}" type="presOf" srcId="{76423CAC-5590-4C2C-9BB5-70292F40161F}" destId="{042AC90A-8E22-497A-9B01-83133FFFD8C3}" srcOrd="0" destOrd="0" presId="urn:microsoft.com/office/officeart/2005/8/layout/vList2"/>
    <dgm:cxn modelId="{25DE0233-F42C-4818-AC8F-28E7E121F332}" type="presOf" srcId="{A79F058A-FB89-40D9-9AB7-375C412BC475}" destId="{72B76D9A-EB2B-46A3-88CD-209135F6C41C}" srcOrd="0" destOrd="0" presId="urn:microsoft.com/office/officeart/2005/8/layout/vList2"/>
    <dgm:cxn modelId="{3667EE3D-E045-43CE-A382-F1EE4EA89290}" srcId="{76423CAC-5590-4C2C-9BB5-70292F40161F}" destId="{DBB8D11A-DFB2-403E-9042-C8E9AE7E8E6A}" srcOrd="4" destOrd="0" parTransId="{E44E394F-E79B-434F-9B87-DBDC07028440}" sibTransId="{E72A92CE-C66B-4C06-B3F9-D3F60BCCF631}"/>
    <dgm:cxn modelId="{6F25A74B-5323-4107-8EB6-C54024A4FFE0}" srcId="{76423CAC-5590-4C2C-9BB5-70292F40161F}" destId="{40E0239E-D866-49E2-8ED6-3D330DC419D0}" srcOrd="2" destOrd="0" parTransId="{0896A160-7C70-4F40-8C3A-A926C05B75EA}" sibTransId="{A578D5B8-7BFC-41E4-96EF-4415FC7272B3}"/>
    <dgm:cxn modelId="{17E77D6D-CF8D-462E-897F-81A4783219B4}" srcId="{76423CAC-5590-4C2C-9BB5-70292F40161F}" destId="{4A8DD7D8-3E73-47E0-9507-5A01F44ACDDE}" srcOrd="1" destOrd="0" parTransId="{CBFA22C3-6811-46C8-89E5-2B092F005C97}" sibTransId="{67665E6A-FC47-4335-918D-66A1305127F5}"/>
    <dgm:cxn modelId="{47D1B87C-60AE-4325-9D87-A01C4098B218}" type="presOf" srcId="{4A8DD7D8-3E73-47E0-9507-5A01F44ACDDE}" destId="{369F51FB-B1DE-42CE-98E2-9CA8D8D712BE}" srcOrd="0" destOrd="0" presId="urn:microsoft.com/office/officeart/2005/8/layout/vList2"/>
    <dgm:cxn modelId="{C28DE282-1137-440F-9157-6396543F85EC}" srcId="{76423CAC-5590-4C2C-9BB5-70292F40161F}" destId="{76727F99-2A26-4BD4-91D9-BAF34BCBFED5}" srcOrd="0" destOrd="0" parTransId="{955FA3F1-C4CF-4554-AA34-A1E6E8187E97}" sibTransId="{60A62B2B-46D0-47E2-A5A3-648DB24AA89F}"/>
    <dgm:cxn modelId="{F855B187-9494-4165-A9EF-0A55EBFB3A22}" srcId="{76423CAC-5590-4C2C-9BB5-70292F40161F}" destId="{A79F058A-FB89-40D9-9AB7-375C412BC475}" srcOrd="3" destOrd="0" parTransId="{7E7A82A4-C03A-4DFA-BA71-70E5A3E65471}" sibTransId="{B51F16B4-6AD3-440C-8B28-2799BCB76EB0}"/>
    <dgm:cxn modelId="{35158F99-8DFA-4F9F-A1AA-82A55B7B5812}" type="presOf" srcId="{76727F99-2A26-4BD4-91D9-BAF34BCBFED5}" destId="{C790977B-0DF1-4DB1-A83E-5865BD054EFF}" srcOrd="0" destOrd="0" presId="urn:microsoft.com/office/officeart/2005/8/layout/vList2"/>
    <dgm:cxn modelId="{1D632EA6-8583-4FB9-A090-A3DE402F568B}" type="presOf" srcId="{E877FBA0-D815-4BC0-9C7F-DF890448EAC1}" destId="{BA2E51F0-EA12-4EDA-9602-7D25831F0C59}" srcOrd="0" destOrd="0" presId="urn:microsoft.com/office/officeart/2005/8/layout/vList2"/>
    <dgm:cxn modelId="{0BD561C1-C22E-49E9-AD83-82EDA36E6AA6}" srcId="{76423CAC-5590-4C2C-9BB5-70292F40161F}" destId="{E877FBA0-D815-4BC0-9C7F-DF890448EAC1}" srcOrd="5" destOrd="0" parTransId="{777C609E-46CB-4DC4-A077-A95197DC3F28}" sibTransId="{F1858DD1-E701-461B-970D-07AB9880382F}"/>
    <dgm:cxn modelId="{CAFC0BC2-F96D-47A1-B7B5-08CB6076ED89}" type="presOf" srcId="{40E0239E-D866-49E2-8ED6-3D330DC419D0}" destId="{977B0364-BEA3-4E0D-AB8F-E102CC51D342}" srcOrd="0" destOrd="0" presId="urn:microsoft.com/office/officeart/2005/8/layout/vList2"/>
    <dgm:cxn modelId="{B36A10DA-C521-4364-9078-4E5EC7106DF7}" type="presOf" srcId="{DBB8D11A-DFB2-403E-9042-C8E9AE7E8E6A}" destId="{8C327383-813D-4689-93A0-5A1492DE4304}" srcOrd="0" destOrd="0" presId="urn:microsoft.com/office/officeart/2005/8/layout/vList2"/>
    <dgm:cxn modelId="{E0053C06-14EE-468F-804F-97967C7EAC37}" type="presParOf" srcId="{042AC90A-8E22-497A-9B01-83133FFFD8C3}" destId="{C790977B-0DF1-4DB1-A83E-5865BD054EFF}" srcOrd="0" destOrd="0" presId="urn:microsoft.com/office/officeart/2005/8/layout/vList2"/>
    <dgm:cxn modelId="{1E0B9987-8D70-46C2-BED4-CDC784A8830E}" type="presParOf" srcId="{042AC90A-8E22-497A-9B01-83133FFFD8C3}" destId="{C9536BF0-862E-400F-9505-D2A165469C8C}" srcOrd="1" destOrd="0" presId="urn:microsoft.com/office/officeart/2005/8/layout/vList2"/>
    <dgm:cxn modelId="{677252B3-28BB-4248-83A3-B6C7FE85E791}" type="presParOf" srcId="{042AC90A-8E22-497A-9B01-83133FFFD8C3}" destId="{369F51FB-B1DE-42CE-98E2-9CA8D8D712BE}" srcOrd="2" destOrd="0" presId="urn:microsoft.com/office/officeart/2005/8/layout/vList2"/>
    <dgm:cxn modelId="{A9F3C3FA-EFCD-462E-A61D-16DB2BFA8089}" type="presParOf" srcId="{042AC90A-8E22-497A-9B01-83133FFFD8C3}" destId="{481FC091-D805-4E24-A9FE-D340EA44F21C}" srcOrd="3" destOrd="0" presId="urn:microsoft.com/office/officeart/2005/8/layout/vList2"/>
    <dgm:cxn modelId="{CD286601-1FF7-4303-840D-28154A1BD452}" type="presParOf" srcId="{042AC90A-8E22-497A-9B01-83133FFFD8C3}" destId="{977B0364-BEA3-4E0D-AB8F-E102CC51D342}" srcOrd="4" destOrd="0" presId="urn:microsoft.com/office/officeart/2005/8/layout/vList2"/>
    <dgm:cxn modelId="{A8CC0309-1465-4E03-B5AB-70544A5EA25B}" type="presParOf" srcId="{042AC90A-8E22-497A-9B01-83133FFFD8C3}" destId="{61B9C3E9-54D7-449D-9E18-43CAAAD53450}" srcOrd="5" destOrd="0" presId="urn:microsoft.com/office/officeart/2005/8/layout/vList2"/>
    <dgm:cxn modelId="{E9427B1A-8CBA-4763-9633-38A7FD8F5AB6}" type="presParOf" srcId="{042AC90A-8E22-497A-9B01-83133FFFD8C3}" destId="{72B76D9A-EB2B-46A3-88CD-209135F6C41C}" srcOrd="6" destOrd="0" presId="urn:microsoft.com/office/officeart/2005/8/layout/vList2"/>
    <dgm:cxn modelId="{7A5D4029-9417-411F-8BED-BD4509D2B07D}" type="presParOf" srcId="{042AC90A-8E22-497A-9B01-83133FFFD8C3}" destId="{BFC4F44D-C53A-4398-9100-C791F5514652}" srcOrd="7" destOrd="0" presId="urn:microsoft.com/office/officeart/2005/8/layout/vList2"/>
    <dgm:cxn modelId="{C5031BCF-2AEC-4CEE-A7B3-4359BD637A2D}" type="presParOf" srcId="{042AC90A-8E22-497A-9B01-83133FFFD8C3}" destId="{8C327383-813D-4689-93A0-5A1492DE4304}" srcOrd="8" destOrd="0" presId="urn:microsoft.com/office/officeart/2005/8/layout/vList2"/>
    <dgm:cxn modelId="{FC029C68-0B18-4A01-B3B1-FCFA3923EF63}" type="presParOf" srcId="{042AC90A-8E22-497A-9B01-83133FFFD8C3}" destId="{542322E2-7BC3-458D-9DCD-20CAA755B20C}" srcOrd="9" destOrd="0" presId="urn:microsoft.com/office/officeart/2005/8/layout/vList2"/>
    <dgm:cxn modelId="{A17A348F-21E7-4618-9E7A-8F139949B848}" type="presParOf" srcId="{042AC90A-8E22-497A-9B01-83133FFFD8C3}" destId="{BA2E51F0-EA12-4EDA-9602-7D25831F0C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1DBE6-9CB9-416D-A9D5-9791D33AD197}">
      <dsp:nvSpPr>
        <dsp:cNvPr id="0" name=""/>
        <dsp:cNvSpPr/>
      </dsp:nvSpPr>
      <dsp:spPr>
        <a:xfrm>
          <a:off x="0" y="69508"/>
          <a:ext cx="7559504" cy="1979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Projects near-infrared light that is absorbed by blood and reflected by surrounding tissue. </a:t>
          </a:r>
        </a:p>
      </dsp:txBody>
      <dsp:txXfrm>
        <a:off x="96638" y="166146"/>
        <a:ext cx="7366228" cy="1786364"/>
      </dsp:txXfrm>
    </dsp:sp>
    <dsp:sp modelId="{2FC53D0D-9E18-43A2-B8E6-C75C71AA6EDD}">
      <dsp:nvSpPr>
        <dsp:cNvPr id="0" name=""/>
        <dsp:cNvSpPr/>
      </dsp:nvSpPr>
      <dsp:spPr>
        <a:xfrm>
          <a:off x="0" y="2152828"/>
          <a:ext cx="7559504" cy="19796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Information is captured and projected in real time onto the surface of the skin. </a:t>
          </a:r>
        </a:p>
      </dsp:txBody>
      <dsp:txXfrm>
        <a:off x="96638" y="2249466"/>
        <a:ext cx="7366228" cy="1786364"/>
      </dsp:txXfrm>
    </dsp:sp>
    <dsp:sp modelId="{6F9A5BCE-8197-4B89-A190-19AC2259DE79}">
      <dsp:nvSpPr>
        <dsp:cNvPr id="0" name=""/>
        <dsp:cNvSpPr/>
      </dsp:nvSpPr>
      <dsp:spPr>
        <a:xfrm>
          <a:off x="0" y="4236148"/>
          <a:ext cx="7559504" cy="19796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Allows you to see veins/arteries up to 10 mm. </a:t>
          </a:r>
        </a:p>
      </dsp:txBody>
      <dsp:txXfrm>
        <a:off x="96638" y="4332786"/>
        <a:ext cx="7366228" cy="178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600A8-45ED-48D6-8934-74E8B7B65DD4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11660-8037-41E4-81B3-25F605553DAF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 not look directly at light.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Vein viewer is non-laser based and presents no heat or eye safety issues. However, the light output is very bright. </a:t>
          </a:r>
        </a:p>
      </dsp:txBody>
      <dsp:txXfrm>
        <a:off x="1313516" y="631331"/>
        <a:ext cx="1948298" cy="1948298"/>
      </dsp:txXfrm>
    </dsp:sp>
    <dsp:sp modelId="{2492752C-4145-4272-993F-EAA7BC9063A5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shine the light in eyes or use near the eyes.</a:t>
          </a:r>
        </a:p>
      </dsp:txBody>
      <dsp:txXfrm>
        <a:off x="3638696" y="631331"/>
        <a:ext cx="1948298" cy="1948298"/>
      </dsp:txXfrm>
    </dsp:sp>
    <dsp:sp modelId="{CC10F4E9-648D-46D0-9899-B613CFDD2D14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tough the lens.</a:t>
          </a:r>
        </a:p>
      </dsp:txBody>
      <dsp:txXfrm>
        <a:off x="1313516" y="2956510"/>
        <a:ext cx="1948298" cy="1948298"/>
      </dsp:txXfrm>
    </dsp:sp>
    <dsp:sp modelId="{00C3CFE1-12CD-4C6A-AC1E-8DC03DC0B01F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Shallow arteries may be detected and not distinguished from veins.</a:t>
          </a:r>
        </a:p>
      </dsp:txBody>
      <dsp:txXfrm>
        <a:off x="3638696" y="2956510"/>
        <a:ext cx="1948298" cy="1948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0977B-0DF1-4DB1-A83E-5865BD054EFF}">
      <dsp:nvSpPr>
        <dsp:cNvPr id="0" name=""/>
        <dsp:cNvSpPr/>
      </dsp:nvSpPr>
      <dsp:spPr>
        <a:xfrm>
          <a:off x="0" y="906394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Demonstrate Battery installation.</a:t>
          </a:r>
        </a:p>
      </dsp:txBody>
      <dsp:txXfrm>
        <a:off x="26930" y="933324"/>
        <a:ext cx="6612973" cy="497795"/>
      </dsp:txXfrm>
    </dsp:sp>
    <dsp:sp modelId="{369F51FB-B1DE-42CE-98E2-9CA8D8D712BE}">
      <dsp:nvSpPr>
        <dsp:cNvPr id="0" name=""/>
        <dsp:cNvSpPr/>
      </dsp:nvSpPr>
      <dsp:spPr>
        <a:xfrm>
          <a:off x="0" y="1524289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Battery only charges while on the charger. </a:t>
          </a:r>
        </a:p>
      </dsp:txBody>
      <dsp:txXfrm>
        <a:off x="26930" y="1551219"/>
        <a:ext cx="6612973" cy="497795"/>
      </dsp:txXfrm>
    </dsp:sp>
    <dsp:sp modelId="{977B0364-BEA3-4E0D-AB8F-E102CC51D342}">
      <dsp:nvSpPr>
        <dsp:cNvPr id="0" name=""/>
        <dsp:cNvSpPr/>
      </dsp:nvSpPr>
      <dsp:spPr>
        <a:xfrm>
          <a:off x="0" y="2142184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Charge lasts approx. 2 hrs of continuous use.</a:t>
          </a:r>
        </a:p>
      </dsp:txBody>
      <dsp:txXfrm>
        <a:off x="26930" y="2169114"/>
        <a:ext cx="6612973" cy="497795"/>
      </dsp:txXfrm>
    </dsp:sp>
    <dsp:sp modelId="{72B76D9A-EB2B-46A3-88CD-209135F6C41C}">
      <dsp:nvSpPr>
        <dsp:cNvPr id="0" name=""/>
        <dsp:cNvSpPr/>
      </dsp:nvSpPr>
      <dsp:spPr>
        <a:xfrm>
          <a:off x="0" y="2760080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Takes 4 hrs to fully charge.</a:t>
          </a:r>
        </a:p>
      </dsp:txBody>
      <dsp:txXfrm>
        <a:off x="26930" y="2787010"/>
        <a:ext cx="6612973" cy="497795"/>
      </dsp:txXfrm>
    </dsp:sp>
    <dsp:sp modelId="{8C327383-813D-4689-93A0-5A1492DE4304}">
      <dsp:nvSpPr>
        <dsp:cNvPr id="0" name=""/>
        <dsp:cNvSpPr/>
      </dsp:nvSpPr>
      <dsp:spPr>
        <a:xfrm>
          <a:off x="0" y="3377975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Charge lasts approx. 72 hours while in the VeinViewer.</a:t>
          </a:r>
        </a:p>
      </dsp:txBody>
      <dsp:txXfrm>
        <a:off x="26930" y="3404905"/>
        <a:ext cx="6612973" cy="497795"/>
      </dsp:txXfrm>
    </dsp:sp>
    <dsp:sp modelId="{BA2E51F0-EA12-4EDA-9602-7D25831F0C59}">
      <dsp:nvSpPr>
        <dsp:cNvPr id="0" name=""/>
        <dsp:cNvSpPr/>
      </dsp:nvSpPr>
      <dsp:spPr>
        <a:xfrm>
          <a:off x="0" y="3995870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VeinViewer can be connected to wall outlet.  </a:t>
          </a:r>
        </a:p>
      </dsp:txBody>
      <dsp:txXfrm>
        <a:off x="26930" y="4022800"/>
        <a:ext cx="6612973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833-DA97-8CBC-AA99-DF909325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5F762-EE25-BCB5-8C3B-64B29D9BA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932F4-CEF4-58CE-9A6B-57B511D9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409A-E3EA-3168-B682-8E07CE85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0AD4-59FC-4F2F-10E5-FF4498BF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0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B51A-FCF9-F7A6-8893-8368C0FF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E0BD7-2F2B-C0A2-753E-A6E1C824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B0850-D939-46ED-82CD-F178D40A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E2DB-737B-7312-C8CC-3994DA76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5D8C-1459-7D48-7FDB-55899FEC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625E8-7F84-B5C5-8B6B-8DC403397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7FF52-6CE3-51C6-63E3-2129C5D8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167A-686F-1FE2-47C0-D1277CA6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BFA64-640D-A091-8B76-B8F3F25A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DE86-4C66-1644-7BB1-5C6417D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86FD-537B-ED49-7710-70E1D46D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A6B1-9EE5-55E8-58C6-619A3398A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B6D4-1FC1-5C0B-E693-2BD26A87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AD67-3AA0-F54B-95F8-02091705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9922-56EE-9E6F-134F-0980AF5A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5526-8BC9-B2B5-E1A4-FDFB546D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0B22C-0E18-7B31-0497-56386029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0263-0230-A00D-A244-B5991571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3C6B8-56A0-98F2-AACE-2191C480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6763-0D31-3E18-5195-633B6FA1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665D-72A4-B18F-26E3-9FA6704D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90DC-F9FD-A5F8-016A-C4BCD2FE2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5033-B484-5C9D-8017-080BE416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C0F0-6486-1779-FDC5-022D61D9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529AB-53DF-A010-4F20-18FCD177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839BA-A58C-3C52-2FAF-CA844CBF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781E-E03A-4F9B-85E3-4A2980C1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49C1-C87E-3F32-9BC5-41F495B9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EDAB2-2EE3-C208-FEA0-D7568D4E4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01C6-934A-AC61-DD83-C074876C0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17983-F716-7BB8-B3B6-F84E9F75C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89C49-6FC5-914A-A721-50255BF0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4D1D0-17CF-3910-38A3-C7B68494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1341C-1190-82AB-0A18-CDF99B8C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C1B2-5834-6876-B1E4-960B1924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5197B-CBD8-6D1C-9DD6-12F7EBBE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BAFD5-449B-8FC3-BAC0-F43EDB56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BC9C-3D34-824E-2D8D-F61C4FA8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6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998C3-2269-5E8E-150E-93AA097A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788F3-358F-AB69-1EF3-D492D0AD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2D71-B365-1E0D-EEE4-6D65CE08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FAE0-3B3E-7807-3F79-87FAB487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130D-D3EF-9EA6-1232-BC8D49F8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AC638-1570-2C87-5DE3-DC69745F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82D7-7CAC-C86D-5272-6CA4E1C3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2B314-4E2D-C74F-B493-71852E70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B4400-86DB-809A-A1BA-2A54ED95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F188-A90B-634C-41CD-9200AC94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BBDF6-23F6-5176-7F37-CC9A195CC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F356E-A21C-C748-1B64-09FEB376A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1D2A-9AE6-D711-0607-6CEFE3D5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3F11-1E9E-7CF0-F6DF-8AE4A614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5FCA8-AEA4-33A9-8993-EB774AB5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71231-8122-3400-1064-3F488CE3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9F8D1-E0C9-22DB-CBFE-C5831F37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5020-0D4C-BE70-BEFE-2037B0D34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9607-31E4-41C4-A80F-83995B40076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DA2CB-FA4F-E791-863B-C71C53BB0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5457-EC5B-DC61-9480-C1483332C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BD29-6BD9-4633-B968-6AF1E633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AA72DB-34D6-CB48-68A2-8593F13D0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Vein Viewer Flex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5A0F1-E523-00AE-1F1B-157ADF384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8292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05064-81C3-1FAB-BF26-CC580567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22" y="2733869"/>
            <a:ext cx="10554260" cy="41208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ABC954-1C3B-BDAF-7B13-6F65B706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Charger Icons</a:t>
            </a:r>
          </a:p>
        </p:txBody>
      </p:sp>
    </p:spTree>
    <p:extLst>
      <p:ext uri="{BB962C8B-B14F-4D97-AF65-F5344CB8AC3E}">
        <p14:creationId xmlns:p14="http://schemas.microsoft.com/office/powerpoint/2010/main" val="74634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FED8C-8C7F-D0CA-51A2-4CCCADB1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 Clamp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BA6DB-6C68-E7DD-0A59-8F5C32D40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54889"/>
            <a:ext cx="10905066" cy="4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94ED0-73BC-99DA-3A0F-C68F8016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 Clamp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5B4F41-7E9F-0E8A-ABD0-8AB41B5F4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09415"/>
            <a:ext cx="10905066" cy="39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4CC2D-8C9E-24A0-4202-CE6AD6B6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Clamp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C99054-A2A6-1FE8-A3B8-291DDD68C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07302"/>
            <a:ext cx="6780700" cy="48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BA620-B80C-379B-502D-F59182FB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Mount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655F66-EC6C-D5D4-9A79-A8367FB12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774887"/>
            <a:ext cx="6780700" cy="53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C2F09-6BCD-9F49-F60A-DB53B131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122605"/>
            <a:ext cx="9178709" cy="41593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69AA16-D888-1BE9-3294-902DB6E3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 Mount Adjustment</a:t>
            </a:r>
          </a:p>
        </p:txBody>
      </p:sp>
    </p:spTree>
    <p:extLst>
      <p:ext uri="{BB962C8B-B14F-4D97-AF65-F5344CB8AC3E}">
        <p14:creationId xmlns:p14="http://schemas.microsoft.com/office/powerpoint/2010/main" val="213936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CEFAA4-7C34-9CD7-C8B9-E54CA111F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739" y="819015"/>
            <a:ext cx="2312510" cy="519665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E6B4E4-11D2-1606-D3C9-686C2A78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D9C31-3AF1-4701-07E4-A4DFEA43C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4985" y="3442089"/>
            <a:ext cx="5501548" cy="257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Outlet Power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Wheel Locks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8B91CA-8755-90AC-C80D-D37D1F58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25E4-C2CE-187C-A952-520E12E1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Cleaning Surfaces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Wear PPE.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Super Sani-Cloth or 70% isopropyl alcohol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Wipe outer surface (not the lens).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Allow to air dry or towel dry.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Clean after each use. 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83DA97-F953-E3A0-1082-D94DF890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90B33-41F8-E839-1811-F753A109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Cleaning Lens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Power off device and disconnect from outlet.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Use lint-free cloth moistened with 70% isopropyl alcohol.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Dry with lint-free cloth.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4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FF7E-93C6-ABDA-8902-55D57FB9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Drop Event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5991-E441-268D-BD22-76642EC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Unplug from outlet/remove battery.</a:t>
            </a:r>
          </a:p>
          <a:p>
            <a:r>
              <a:rPr lang="en-US" dirty="0"/>
              <a:t>Inspect outer casing</a:t>
            </a:r>
          </a:p>
          <a:p>
            <a:r>
              <a:rPr lang="en-US" dirty="0"/>
              <a:t>Inspect projection window</a:t>
            </a:r>
          </a:p>
          <a:p>
            <a:r>
              <a:rPr lang="en-US" dirty="0"/>
              <a:t>Inspect Battery</a:t>
            </a:r>
          </a:p>
          <a:p>
            <a:r>
              <a:rPr lang="en-US" dirty="0"/>
              <a:t>If damaged, do not use.</a:t>
            </a:r>
          </a:p>
          <a:p>
            <a:r>
              <a:rPr lang="en-US" dirty="0"/>
              <a:t>If not damaged, check image display focus and alignment. </a:t>
            </a:r>
          </a:p>
        </p:txBody>
      </p:sp>
    </p:spTree>
    <p:extLst>
      <p:ext uri="{BB962C8B-B14F-4D97-AF65-F5344CB8AC3E}">
        <p14:creationId xmlns:p14="http://schemas.microsoft.com/office/powerpoint/2010/main" val="160397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2CA1FD-C115-A09C-2199-4CAD9C68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Vein 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E6B3-2295-E9F7-03FF-56476AD7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335" y="804672"/>
            <a:ext cx="5683089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Non-invasive visual aid device designed to detect superficial blood under the skin and project an image of the blood pattern on the surface on the skin. </a:t>
            </a:r>
          </a:p>
        </p:txBody>
      </p:sp>
    </p:spTree>
    <p:extLst>
      <p:ext uri="{BB962C8B-B14F-4D97-AF65-F5344CB8AC3E}">
        <p14:creationId xmlns:p14="http://schemas.microsoft.com/office/powerpoint/2010/main" val="97834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AEDB5-674C-7709-F602-173B8D02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Image Alignment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E092F-F935-357C-24BD-E030B5DFF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23046"/>
            <a:ext cx="10905066" cy="38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B1A0C-DED2-E5C6-D66B-79F2A806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25EE9372-C9EB-67B9-E9D7-EF3CE5C4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96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4B953-4549-F642-C4E7-3CDF7AD6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End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B82B-7A4C-3243-0C8D-AA867915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chemeClr val="tx2"/>
                </a:solidFill>
              </a:rPr>
              <a:t>Please complete the VeinViewer Flex Training Checklist and submit it to your supervisor. </a:t>
            </a:r>
          </a:p>
          <a:p>
            <a:endParaRPr lang="en-US" sz="1700">
              <a:solidFill>
                <a:schemeClr val="tx2"/>
              </a:solidFill>
            </a:endParaRPr>
          </a:p>
          <a:p>
            <a:endParaRPr lang="en-US" sz="1700">
              <a:solidFill>
                <a:schemeClr val="tx2"/>
              </a:solidFill>
            </a:endParaRPr>
          </a:p>
          <a:p>
            <a:endParaRPr lang="en-US" sz="1700">
              <a:solidFill>
                <a:schemeClr val="tx2"/>
              </a:solidFill>
            </a:endParaRPr>
          </a:p>
          <a:p>
            <a:r>
              <a:rPr lang="en-US" sz="1700">
                <a:solidFill>
                  <a:schemeClr val="tx2"/>
                </a:solidFill>
              </a:rPr>
              <a:t>References</a:t>
            </a:r>
          </a:p>
          <a:p>
            <a:pPr lvl="1"/>
            <a:r>
              <a:rPr lang="en-US" sz="1700">
                <a:solidFill>
                  <a:schemeClr val="tx2"/>
                </a:solidFill>
              </a:rPr>
              <a:t>Christie VeinViewer Flex User Guide.</a:t>
            </a:r>
          </a:p>
          <a:p>
            <a:pPr marL="457200" lvl="1" indent="0">
              <a:buNone/>
            </a:pPr>
            <a:endParaRPr lang="en-US" sz="17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28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30BEB-8150-D392-2299-8C0D57A7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035E0BBE-73C4-1515-1602-580B05C2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596FCA79-83A8-4411-90E5-387BA53E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E9696E-D956-69AB-5666-16D72A26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How does it 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A3C4FD-387E-3847-F9C2-5EE7D217F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3669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2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D1D6C-1482-FBEC-B173-DFEB8825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AC641-E0BC-F2F7-C277-057404860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41258"/>
            <a:ext cx="10905066" cy="40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69641-3DD1-BCD4-5E6E-18479DC0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 Panel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2DC04-D94E-83C7-6952-C8A30ABF4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86622"/>
            <a:ext cx="10905066" cy="35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1B8704-8F67-DC7E-8158-B6B79C81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Indicator and Display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4C9B1-BC62-3D86-53A8-62EFD2DCA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2E591-019B-C9B3-9F5A-4019162C5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791295"/>
            <a:ext cx="5157787" cy="368458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1065F0-09D5-9617-C169-128E1D218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77C0422-BF53-B805-E847-23BCC71DBB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791295"/>
            <a:ext cx="5183188" cy="3909709"/>
          </a:xfrm>
        </p:spPr>
      </p:pic>
    </p:spTree>
    <p:extLst>
      <p:ext uri="{BB962C8B-B14F-4D97-AF65-F5344CB8AC3E}">
        <p14:creationId xmlns:p14="http://schemas.microsoft.com/office/powerpoint/2010/main" val="34685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B02D0E-2721-EB95-8E4E-44A8DC1C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Imaging Modes-Demonstrate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6E7D00-C3D1-DE39-3C1C-35D7E6906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Focus Vein Viewer-12 in for optimal focus.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90° Angle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	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0504CF-10BD-E9CA-8F54-23B293844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423" y="1472985"/>
            <a:ext cx="4397433" cy="7365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456E8-CBB6-56A2-CBE1-B7270C32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799" y="3707894"/>
            <a:ext cx="2392817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0F4D40-18E6-9FB7-7916-0EFA03CF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Warnings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08AB97D-43D7-4E9A-1B30-C1764F329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7281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7D923-CA86-0D06-875C-AC57D3A3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Battery/Charging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BD39AF-3B30-5EB4-4235-AA6DA5CEF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7174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08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354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Vein Viewer Flex</vt:lpstr>
      <vt:lpstr>Vein Viewer</vt:lpstr>
      <vt:lpstr>How does it work?</vt:lpstr>
      <vt:lpstr>Overview</vt:lpstr>
      <vt:lpstr>Control Panel</vt:lpstr>
      <vt:lpstr>Status Indicator and Display</vt:lpstr>
      <vt:lpstr>Imaging Modes-Demonstrate</vt:lpstr>
      <vt:lpstr>Warnings</vt:lpstr>
      <vt:lpstr>Battery/Charging</vt:lpstr>
      <vt:lpstr>Charger Icons</vt:lpstr>
      <vt:lpstr>C Clamp</vt:lpstr>
      <vt:lpstr>S Clamp</vt:lpstr>
      <vt:lpstr>S Clamp</vt:lpstr>
      <vt:lpstr>S Mount</vt:lpstr>
      <vt:lpstr>S Mount Adjustment</vt:lpstr>
      <vt:lpstr>Cart Overview</vt:lpstr>
      <vt:lpstr>Maintenance</vt:lpstr>
      <vt:lpstr>Maintenance</vt:lpstr>
      <vt:lpstr>Drop Event</vt:lpstr>
      <vt:lpstr>Image Alignment</vt:lpstr>
      <vt:lpstr>Questions?</vt:lpstr>
      <vt:lpstr>End of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Vein Viewer Flex</dc:title>
  <dc:creator>Rivera, Jorge L.</dc:creator>
  <cp:lastModifiedBy>Rivera, Jorge L.</cp:lastModifiedBy>
  <cp:revision>8</cp:revision>
  <dcterms:created xsi:type="dcterms:W3CDTF">2023-07-25T14:22:26Z</dcterms:created>
  <dcterms:modified xsi:type="dcterms:W3CDTF">2023-07-26T14:37:05Z</dcterms:modified>
</cp:coreProperties>
</file>