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1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2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0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1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6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0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9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9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2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BD46-EE22-4BEE-9192-58E07E775ED2}" type="datetimeFigureOut">
              <a:rPr lang="en-US" smtClean="0"/>
              <a:t>5/24/2013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360B8-2926-472C-8850-1B8CF009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Specimen Labeling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038600" y="44820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Specimen Labeling Training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Specimen Labeling Training</dc:title>
  <dc:creator>Megan Williams</dc:creator>
  <cp:lastModifiedBy>Megan Williams</cp:lastModifiedBy>
  <cp:revision>1</cp:revision>
  <dcterms:created xsi:type="dcterms:W3CDTF">2013-05-24T17:35:20Z</dcterms:created>
  <dcterms:modified xsi:type="dcterms:W3CDTF">2013-05-24T17:36:31Z</dcterms:modified>
</cp:coreProperties>
</file>