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57" r:id="rId7"/>
    <p:sldId id="262" r:id="rId8"/>
    <p:sldId id="263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59867-83A6-468C-B453-A7E29B6CBC23}" v="3" dt="2020-04-02T19:05:47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909F-C9D9-4DF9-A486-9894142AA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326948-7B07-4502-8643-32A71D55F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4004D-A06B-4F12-9864-05CE1D963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66FDF-ED91-4340-80F1-B329CE31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73BD3-F589-471E-8582-04CCE054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5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F7499-6064-4966-8B0F-8A5948DF6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DD5EF-0734-4F35-B3DB-C89962E17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AFE62-909D-4F8F-891D-DEA1606AC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46FE3-84B3-42FE-AF23-F12229831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FA82E-F164-4311-8D34-72312960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8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0D5308-1A3B-4143-8B04-E5ADC2B65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B23917-FA69-405D-9C1A-8463AE377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8B350-2468-44C0-888A-EAE9FCC75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8E479-7CD6-4108-A06E-21B93A0A2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B335D-6A85-4773-93AB-95D0D810E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9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D2133-437C-4C4A-A455-CC5832956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BF6A3-3D88-4A28-B544-3BC26C555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AE8FB-93E6-4867-B5A7-87DED50FE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E16AE-1456-4472-8ED0-9C0F0C1D5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72600-086C-49D4-8FA8-B7C61068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4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D7DC5-D897-4A3F-ADDC-657DFC865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CBA7E-757B-4299-8F86-5C540F117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B0D15-B341-4254-B818-BB6FB0DC3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5E90-1602-4382-82F6-FDC25B2A1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11007-83D5-47FA-A85D-5B87E3EA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3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FA81D-8318-45DE-B6A3-A7170125D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9501D-39D8-4C41-9F34-8B1C8AAA0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6C1A93-ABC7-4A92-B87C-C5F983374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0DE46-E47F-4355-87E7-5A58D8510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39332-2C92-482F-8B31-797C60E6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D7AF2-533A-4F6C-AA46-BD50298A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2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F5ADC-B0E7-416C-8E4E-5650720A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95E9A5-147A-408D-9A1F-FEC0C0CD4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B9FAE-EB9A-4189-B49B-11998CCF2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D260A4-3652-4651-9E35-0784B03D19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04FCE8-B126-4449-AA3F-CE100983F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848915-209D-4722-8010-19FD57608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2115C3-3115-47A6-9B19-DB2CA30B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7A424-9CC8-4504-9E56-30079EF56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7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5621-615C-472F-A2F0-75FB245C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45F79F-94DF-4D21-9F3D-4CFD1B68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881F0-7A87-40FA-9973-458962DF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844F95-63B1-4950-B1FC-6EDFB1BB4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1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8B9341-DACF-4281-8360-085472716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3F1B00-3C71-421B-806F-28059F71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A1F3B-6086-4788-BCE0-002F8257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0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C37B8-0AB4-40A0-8690-76A2D925A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165E5-61AB-4C36-A1AC-C108118E4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E8905-D73A-410D-8CE0-EA368A1D1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EB472-1730-4BBB-8DE0-26D10E9B7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ADB05-50C1-4606-A7F3-E85BF5B2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B30DE-8BA8-4F6E-9E33-A9C81660E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0BE78-7479-476F-9D3E-5B1C28E43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BDAC6B-5832-4D93-B65C-2CBD866AB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A8B789-303B-4557-B120-43EFA359F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8D7EE-2AA0-4B6E-B738-E156A9ED1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14B22-B8CD-4A7A-B84F-D82D27B9C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A3201-67F1-47E5-BD66-B40B7E637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8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25D53F-0953-4EE8-88D7-49F497EA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F3D9A-596A-4369-AA27-45EAE4A2E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B1751-23CE-4063-A047-38D2F006F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C80CE-B153-4787-A634-A6FAF6C12DBF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2EAD5-F30A-42BB-8C5F-5C2ACE296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FC5AC-CA37-4E40-94C1-8A275267E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50B98-2C1D-47B6-A95E-479D6FCAE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vprotection.com/product/latex-gloves-aachengrip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ED8053C-AF28-403A-90F2-67A100EDE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0BCDCE7-03A4-438B-9B4A-0F5E37C4C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2677" y="456020"/>
            <a:ext cx="6737282" cy="6032228"/>
          </a:xfrm>
          <a:custGeom>
            <a:avLst/>
            <a:gdLst>
              <a:gd name="connsiteX0" fmla="*/ 3069307 w 6737282"/>
              <a:gd name="connsiteY0" fmla="*/ 4550727 h 6032228"/>
              <a:gd name="connsiteX1" fmla="*/ 3741218 w 6737282"/>
              <a:gd name="connsiteY1" fmla="*/ 4550727 h 6032228"/>
              <a:gd name="connsiteX2" fmla="*/ 3772850 w 6737282"/>
              <a:gd name="connsiteY2" fmla="*/ 4554928 h 6032228"/>
              <a:gd name="connsiteX3" fmla="*/ 3794605 w 6737282"/>
              <a:gd name="connsiteY3" fmla="*/ 4564050 h 6032228"/>
              <a:gd name="connsiteX4" fmla="*/ 3781310 w 6737282"/>
              <a:gd name="connsiteY4" fmla="*/ 4587045 h 6032228"/>
              <a:gd name="connsiteX5" fmla="*/ 3310252 w 6737282"/>
              <a:gd name="connsiteY5" fmla="*/ 5401750 h 6032228"/>
              <a:gd name="connsiteX6" fmla="*/ 3029607 w 6737282"/>
              <a:gd name="connsiteY6" fmla="*/ 5564857 h 6032228"/>
              <a:gd name="connsiteX7" fmla="*/ 2804017 w 6737282"/>
              <a:gd name="connsiteY7" fmla="*/ 5564857 h 6032228"/>
              <a:gd name="connsiteX8" fmla="*/ 2777701 w 6737282"/>
              <a:gd name="connsiteY8" fmla="*/ 5564857 h 6032228"/>
              <a:gd name="connsiteX9" fmla="*/ 2752589 w 6737282"/>
              <a:gd name="connsiteY9" fmla="*/ 5521614 h 6032228"/>
              <a:gd name="connsiteX10" fmla="*/ 2629590 w 6737282"/>
              <a:gd name="connsiteY10" fmla="*/ 5309799 h 6032228"/>
              <a:gd name="connsiteX11" fmla="*/ 2629590 w 6737282"/>
              <a:gd name="connsiteY11" fmla="*/ 5191240 h 6032228"/>
              <a:gd name="connsiteX12" fmla="*/ 2966272 w 6737282"/>
              <a:gd name="connsiteY12" fmla="*/ 4611452 h 6032228"/>
              <a:gd name="connsiteX13" fmla="*/ 3069307 w 6737282"/>
              <a:gd name="connsiteY13" fmla="*/ 4550727 h 6032228"/>
              <a:gd name="connsiteX14" fmla="*/ 1224899 w 6737282"/>
              <a:gd name="connsiteY14" fmla="*/ 1805663 h 6032228"/>
              <a:gd name="connsiteX15" fmla="*/ 3029607 w 6737282"/>
              <a:gd name="connsiteY15" fmla="*/ 1805663 h 6032228"/>
              <a:gd name="connsiteX16" fmla="*/ 3310252 w 6737282"/>
              <a:gd name="connsiteY16" fmla="*/ 1968768 h 6032228"/>
              <a:gd name="connsiteX17" fmla="*/ 4210657 w 6737282"/>
              <a:gd name="connsiteY17" fmla="*/ 3526038 h 6032228"/>
              <a:gd name="connsiteX18" fmla="*/ 4210657 w 6737282"/>
              <a:gd name="connsiteY18" fmla="*/ 3844482 h 6032228"/>
              <a:gd name="connsiteX19" fmla="*/ 3876331 w 6737282"/>
              <a:gd name="connsiteY19" fmla="*/ 4422707 h 6032228"/>
              <a:gd name="connsiteX20" fmla="*/ 3848154 w 6737282"/>
              <a:gd name="connsiteY20" fmla="*/ 4471437 h 6032228"/>
              <a:gd name="connsiteX21" fmla="*/ 3849146 w 6737282"/>
              <a:gd name="connsiteY21" fmla="*/ 4471853 h 6032228"/>
              <a:gd name="connsiteX22" fmla="*/ 3898870 w 6737282"/>
              <a:gd name="connsiteY22" fmla="*/ 4522003 h 6032228"/>
              <a:gd name="connsiteX23" fmla="*/ 4277006 w 6737282"/>
              <a:gd name="connsiteY23" fmla="*/ 5175999 h 6032228"/>
              <a:gd name="connsiteX24" fmla="*/ 4277006 w 6737282"/>
              <a:gd name="connsiteY24" fmla="*/ 5309735 h 6032228"/>
              <a:gd name="connsiteX25" fmla="*/ 3898870 w 6737282"/>
              <a:gd name="connsiteY25" fmla="*/ 5963729 h 6032228"/>
              <a:gd name="connsiteX26" fmla="*/ 3781007 w 6737282"/>
              <a:gd name="connsiteY26" fmla="*/ 6032228 h 6032228"/>
              <a:gd name="connsiteX27" fmla="*/ 3023096 w 6737282"/>
              <a:gd name="connsiteY27" fmla="*/ 6032228 h 6032228"/>
              <a:gd name="connsiteX28" fmla="*/ 2906872 w 6737282"/>
              <a:gd name="connsiteY28" fmla="*/ 5963729 h 6032228"/>
              <a:gd name="connsiteX29" fmla="*/ 2703170 w 6737282"/>
              <a:gd name="connsiteY29" fmla="*/ 5612942 h 6032228"/>
              <a:gd name="connsiteX30" fmla="*/ 2680159 w 6737282"/>
              <a:gd name="connsiteY30" fmla="*/ 5573313 h 6032228"/>
              <a:gd name="connsiteX31" fmla="*/ 2698265 w 6737282"/>
              <a:gd name="connsiteY31" fmla="*/ 5573313 h 6032228"/>
              <a:gd name="connsiteX32" fmla="*/ 2783846 w 6737282"/>
              <a:gd name="connsiteY32" fmla="*/ 5573313 h 6032228"/>
              <a:gd name="connsiteX33" fmla="*/ 2821023 w 6737282"/>
              <a:gd name="connsiteY33" fmla="*/ 5637336 h 6032228"/>
              <a:gd name="connsiteX34" fmla="*/ 2963060 w 6737282"/>
              <a:gd name="connsiteY34" fmla="*/ 5881934 h 6032228"/>
              <a:gd name="connsiteX35" fmla="*/ 3066097 w 6737282"/>
              <a:gd name="connsiteY35" fmla="*/ 5942660 h 6032228"/>
              <a:gd name="connsiteX36" fmla="*/ 3738008 w 6737282"/>
              <a:gd name="connsiteY36" fmla="*/ 5942660 h 6032228"/>
              <a:gd name="connsiteX37" fmla="*/ 3842494 w 6737282"/>
              <a:gd name="connsiteY37" fmla="*/ 5881934 h 6032228"/>
              <a:gd name="connsiteX38" fmla="*/ 4177724 w 6737282"/>
              <a:gd name="connsiteY38" fmla="*/ 5302148 h 6032228"/>
              <a:gd name="connsiteX39" fmla="*/ 4177724 w 6737282"/>
              <a:gd name="connsiteY39" fmla="*/ 5183586 h 6032228"/>
              <a:gd name="connsiteX40" fmla="*/ 3842494 w 6737282"/>
              <a:gd name="connsiteY40" fmla="*/ 4603800 h 6032228"/>
              <a:gd name="connsiteX41" fmla="*/ 3798414 w 6737282"/>
              <a:gd name="connsiteY41" fmla="*/ 4559340 h 6032228"/>
              <a:gd name="connsiteX42" fmla="*/ 3793313 w 6737282"/>
              <a:gd name="connsiteY42" fmla="*/ 4557203 h 6032228"/>
              <a:gd name="connsiteX43" fmla="*/ 3820657 w 6737282"/>
              <a:gd name="connsiteY43" fmla="*/ 4509913 h 6032228"/>
              <a:gd name="connsiteX44" fmla="*/ 3840991 w 6737282"/>
              <a:gd name="connsiteY44" fmla="*/ 4474742 h 6032228"/>
              <a:gd name="connsiteX45" fmla="*/ 3819900 w 6737282"/>
              <a:gd name="connsiteY45" fmla="*/ 4465898 h 6032228"/>
              <a:gd name="connsiteX46" fmla="*/ 3784219 w 6737282"/>
              <a:gd name="connsiteY46" fmla="*/ 4461158 h 6032228"/>
              <a:gd name="connsiteX47" fmla="*/ 3026307 w 6737282"/>
              <a:gd name="connsiteY47" fmla="*/ 4461158 h 6032228"/>
              <a:gd name="connsiteX48" fmla="*/ 2910084 w 6737282"/>
              <a:gd name="connsiteY48" fmla="*/ 4529655 h 6032228"/>
              <a:gd name="connsiteX49" fmla="*/ 2530310 w 6737282"/>
              <a:gd name="connsiteY49" fmla="*/ 5183651 h 6032228"/>
              <a:gd name="connsiteX50" fmla="*/ 2530310 w 6737282"/>
              <a:gd name="connsiteY50" fmla="*/ 5317387 h 6032228"/>
              <a:gd name="connsiteX51" fmla="*/ 2655664 w 6737282"/>
              <a:gd name="connsiteY51" fmla="*/ 5533256 h 6032228"/>
              <a:gd name="connsiteX52" fmla="*/ 2674015 w 6737282"/>
              <a:gd name="connsiteY52" fmla="*/ 5564857 h 6032228"/>
              <a:gd name="connsiteX53" fmla="*/ 2589005 w 6737282"/>
              <a:gd name="connsiteY53" fmla="*/ 5564857 h 6032228"/>
              <a:gd name="connsiteX54" fmla="*/ 1224899 w 6737282"/>
              <a:gd name="connsiteY54" fmla="*/ 5564857 h 6032228"/>
              <a:gd name="connsiteX55" fmla="*/ 948151 w 6737282"/>
              <a:gd name="connsiteY55" fmla="*/ 5401750 h 6032228"/>
              <a:gd name="connsiteX56" fmla="*/ 43851 w 6737282"/>
              <a:gd name="connsiteY56" fmla="*/ 3844482 h 6032228"/>
              <a:gd name="connsiteX57" fmla="*/ 43851 w 6737282"/>
              <a:gd name="connsiteY57" fmla="*/ 3526038 h 6032228"/>
              <a:gd name="connsiteX58" fmla="*/ 948151 w 6737282"/>
              <a:gd name="connsiteY58" fmla="*/ 1968768 h 6032228"/>
              <a:gd name="connsiteX59" fmla="*/ 1224899 w 6737282"/>
              <a:gd name="connsiteY59" fmla="*/ 1805663 h 6032228"/>
              <a:gd name="connsiteX60" fmla="*/ 4371720 w 6737282"/>
              <a:gd name="connsiteY60" fmla="*/ 257854 h 6032228"/>
              <a:gd name="connsiteX61" fmla="*/ 5796146 w 6737282"/>
              <a:gd name="connsiteY61" fmla="*/ 257854 h 6032228"/>
              <a:gd name="connsiteX62" fmla="*/ 5999634 w 6737282"/>
              <a:gd name="connsiteY62" fmla="*/ 374270 h 6032228"/>
              <a:gd name="connsiteX63" fmla="*/ 6711846 w 6737282"/>
              <a:gd name="connsiteY63" fmla="*/ 1628971 h 6032228"/>
              <a:gd name="connsiteX64" fmla="*/ 6711846 w 6737282"/>
              <a:gd name="connsiteY64" fmla="*/ 1870427 h 6032228"/>
              <a:gd name="connsiteX65" fmla="*/ 5999634 w 6737282"/>
              <a:gd name="connsiteY65" fmla="*/ 3125126 h 6032228"/>
              <a:gd name="connsiteX66" fmla="*/ 5796146 w 6737282"/>
              <a:gd name="connsiteY66" fmla="*/ 3241542 h 6032228"/>
              <a:gd name="connsiteX67" fmla="*/ 4371720 w 6737282"/>
              <a:gd name="connsiteY67" fmla="*/ 3241542 h 6032228"/>
              <a:gd name="connsiteX68" fmla="*/ 4168233 w 6737282"/>
              <a:gd name="connsiteY68" fmla="*/ 3125126 h 6032228"/>
              <a:gd name="connsiteX69" fmla="*/ 3456020 w 6737282"/>
              <a:gd name="connsiteY69" fmla="*/ 1870427 h 6032228"/>
              <a:gd name="connsiteX70" fmla="*/ 3456020 w 6737282"/>
              <a:gd name="connsiteY70" fmla="*/ 1628971 h 6032228"/>
              <a:gd name="connsiteX71" fmla="*/ 4168233 w 6737282"/>
              <a:gd name="connsiteY71" fmla="*/ 374270 h 6032228"/>
              <a:gd name="connsiteX72" fmla="*/ 4371720 w 6737282"/>
              <a:gd name="connsiteY72" fmla="*/ 257854 h 6032228"/>
              <a:gd name="connsiteX73" fmla="*/ 2350132 w 6737282"/>
              <a:gd name="connsiteY73" fmla="*/ 0 h 6032228"/>
              <a:gd name="connsiteX74" fmla="*/ 3150522 w 6737282"/>
              <a:gd name="connsiteY74" fmla="*/ 0 h 6032228"/>
              <a:gd name="connsiteX75" fmla="*/ 3264863 w 6737282"/>
              <a:gd name="connsiteY75" fmla="*/ 65415 h 6032228"/>
              <a:gd name="connsiteX76" fmla="*/ 3665057 w 6737282"/>
              <a:gd name="connsiteY76" fmla="*/ 770436 h 6032228"/>
              <a:gd name="connsiteX77" fmla="*/ 3665057 w 6737282"/>
              <a:gd name="connsiteY77" fmla="*/ 906111 h 6032228"/>
              <a:gd name="connsiteX78" fmla="*/ 3264863 w 6737282"/>
              <a:gd name="connsiteY78" fmla="*/ 1611131 h 6032228"/>
              <a:gd name="connsiteX79" fmla="*/ 3150522 w 6737282"/>
              <a:gd name="connsiteY79" fmla="*/ 1676547 h 6032228"/>
              <a:gd name="connsiteX80" fmla="*/ 2350132 w 6737282"/>
              <a:gd name="connsiteY80" fmla="*/ 1676547 h 6032228"/>
              <a:gd name="connsiteX81" fmla="*/ 2235791 w 6737282"/>
              <a:gd name="connsiteY81" fmla="*/ 1611131 h 6032228"/>
              <a:gd name="connsiteX82" fmla="*/ 1835596 w 6737282"/>
              <a:gd name="connsiteY82" fmla="*/ 906111 h 6032228"/>
              <a:gd name="connsiteX83" fmla="*/ 1835596 w 6737282"/>
              <a:gd name="connsiteY83" fmla="*/ 770436 h 6032228"/>
              <a:gd name="connsiteX84" fmla="*/ 2235791 w 6737282"/>
              <a:gd name="connsiteY84" fmla="*/ 65415 h 6032228"/>
              <a:gd name="connsiteX85" fmla="*/ 2350132 w 6737282"/>
              <a:gd name="connsiteY85" fmla="*/ 0 h 60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737282" h="6032228">
                <a:moveTo>
                  <a:pt x="3069307" y="4550727"/>
                </a:moveTo>
                <a:cubicBezTo>
                  <a:pt x="3069307" y="4550727"/>
                  <a:pt x="3069307" y="4550727"/>
                  <a:pt x="3741218" y="4550727"/>
                </a:cubicBezTo>
                <a:cubicBezTo>
                  <a:pt x="3752102" y="4550727"/>
                  <a:pt x="3762715" y="4552172"/>
                  <a:pt x="3772850" y="4554928"/>
                </a:cubicBezTo>
                <a:lnTo>
                  <a:pt x="3794605" y="4564050"/>
                </a:lnTo>
                <a:lnTo>
                  <a:pt x="3781310" y="4587045"/>
                </a:lnTo>
                <a:cubicBezTo>
                  <a:pt x="3661093" y="4794962"/>
                  <a:pt x="3507216" y="5061097"/>
                  <a:pt x="3310252" y="5401750"/>
                </a:cubicBezTo>
                <a:cubicBezTo>
                  <a:pt x="3251786" y="5502720"/>
                  <a:pt x="3146542" y="5564857"/>
                  <a:pt x="3029607" y="5564857"/>
                </a:cubicBezTo>
                <a:cubicBezTo>
                  <a:pt x="3029607" y="5564857"/>
                  <a:pt x="3029607" y="5564857"/>
                  <a:pt x="2804017" y="5564857"/>
                </a:cubicBezTo>
                <a:lnTo>
                  <a:pt x="2777701" y="5564857"/>
                </a:lnTo>
                <a:lnTo>
                  <a:pt x="2752589" y="5521614"/>
                </a:lnTo>
                <a:cubicBezTo>
                  <a:pt x="2717623" y="5461398"/>
                  <a:pt x="2676936" y="5391332"/>
                  <a:pt x="2629590" y="5309799"/>
                </a:cubicBezTo>
                <a:cubicBezTo>
                  <a:pt x="2607824" y="5273652"/>
                  <a:pt x="2607824" y="5227386"/>
                  <a:pt x="2629590" y="5191240"/>
                </a:cubicBezTo>
                <a:cubicBezTo>
                  <a:pt x="2629590" y="5191240"/>
                  <a:pt x="2629590" y="5191240"/>
                  <a:pt x="2966272" y="4611452"/>
                </a:cubicBezTo>
                <a:cubicBezTo>
                  <a:pt x="2986590" y="4573861"/>
                  <a:pt x="3027221" y="4550727"/>
                  <a:pt x="3069307" y="4550727"/>
                </a:cubicBezTo>
                <a:close/>
                <a:moveTo>
                  <a:pt x="1224899" y="1805663"/>
                </a:moveTo>
                <a:cubicBezTo>
                  <a:pt x="1224899" y="1805663"/>
                  <a:pt x="1224899" y="1805663"/>
                  <a:pt x="3029607" y="1805663"/>
                </a:cubicBezTo>
                <a:cubicBezTo>
                  <a:pt x="3146542" y="1805663"/>
                  <a:pt x="3251786" y="1867798"/>
                  <a:pt x="3310252" y="1968768"/>
                </a:cubicBezTo>
                <a:cubicBezTo>
                  <a:pt x="3310252" y="1968768"/>
                  <a:pt x="3310252" y="1968768"/>
                  <a:pt x="4210657" y="3526038"/>
                </a:cubicBezTo>
                <a:cubicBezTo>
                  <a:pt x="4269126" y="3623125"/>
                  <a:pt x="4269126" y="3747395"/>
                  <a:pt x="4210657" y="3844482"/>
                </a:cubicBezTo>
                <a:cubicBezTo>
                  <a:pt x="4210657" y="3844482"/>
                  <a:pt x="4210657" y="3844482"/>
                  <a:pt x="3876331" y="4422707"/>
                </a:cubicBezTo>
                <a:lnTo>
                  <a:pt x="3848154" y="4471437"/>
                </a:lnTo>
                <a:lnTo>
                  <a:pt x="3849146" y="4471853"/>
                </a:lnTo>
                <a:cubicBezTo>
                  <a:pt x="3869404" y="4483677"/>
                  <a:pt x="3886591" y="4500801"/>
                  <a:pt x="3898870" y="4522003"/>
                </a:cubicBezTo>
                <a:cubicBezTo>
                  <a:pt x="3898870" y="4522003"/>
                  <a:pt x="3898870" y="4522003"/>
                  <a:pt x="4277006" y="5175999"/>
                </a:cubicBezTo>
                <a:cubicBezTo>
                  <a:pt x="4301561" y="5216772"/>
                  <a:pt x="4301561" y="5268961"/>
                  <a:pt x="4277006" y="5309735"/>
                </a:cubicBezTo>
                <a:cubicBezTo>
                  <a:pt x="4277006" y="5309735"/>
                  <a:pt x="4277006" y="5309735"/>
                  <a:pt x="3898870" y="5963729"/>
                </a:cubicBezTo>
                <a:cubicBezTo>
                  <a:pt x="3874314" y="6006133"/>
                  <a:pt x="3830116" y="6032228"/>
                  <a:pt x="3781007" y="6032228"/>
                </a:cubicBezTo>
                <a:cubicBezTo>
                  <a:pt x="3781007" y="6032228"/>
                  <a:pt x="3781007" y="6032228"/>
                  <a:pt x="3023096" y="6032228"/>
                </a:cubicBezTo>
                <a:cubicBezTo>
                  <a:pt x="2975623" y="6032228"/>
                  <a:pt x="2929790" y="6006133"/>
                  <a:pt x="2906872" y="5963729"/>
                </a:cubicBezTo>
                <a:cubicBezTo>
                  <a:pt x="2906872" y="5963729"/>
                  <a:pt x="2906872" y="5963729"/>
                  <a:pt x="2703170" y="5612942"/>
                </a:cubicBezTo>
                <a:lnTo>
                  <a:pt x="2680159" y="5573313"/>
                </a:lnTo>
                <a:lnTo>
                  <a:pt x="2698265" y="5573313"/>
                </a:lnTo>
                <a:lnTo>
                  <a:pt x="2783846" y="5573313"/>
                </a:lnTo>
                <a:lnTo>
                  <a:pt x="2821023" y="5637336"/>
                </a:lnTo>
                <a:cubicBezTo>
                  <a:pt x="2963060" y="5881934"/>
                  <a:pt x="2963060" y="5881934"/>
                  <a:pt x="2963060" y="5881934"/>
                </a:cubicBezTo>
                <a:cubicBezTo>
                  <a:pt x="2983378" y="5919525"/>
                  <a:pt x="3024012" y="5942660"/>
                  <a:pt x="3066097" y="5942660"/>
                </a:cubicBezTo>
                <a:cubicBezTo>
                  <a:pt x="3738008" y="5942660"/>
                  <a:pt x="3738008" y="5942660"/>
                  <a:pt x="3738008" y="5942660"/>
                </a:cubicBezTo>
                <a:cubicBezTo>
                  <a:pt x="3781543" y="5942660"/>
                  <a:pt x="3820726" y="5919525"/>
                  <a:pt x="3842494" y="5881934"/>
                </a:cubicBezTo>
                <a:cubicBezTo>
                  <a:pt x="4177724" y="5302148"/>
                  <a:pt x="4177724" y="5302148"/>
                  <a:pt x="4177724" y="5302148"/>
                </a:cubicBezTo>
                <a:cubicBezTo>
                  <a:pt x="4199492" y="5266000"/>
                  <a:pt x="4199492" y="5219733"/>
                  <a:pt x="4177724" y="5183586"/>
                </a:cubicBezTo>
                <a:cubicBezTo>
                  <a:pt x="3842494" y="4603800"/>
                  <a:pt x="3842494" y="4603800"/>
                  <a:pt x="3842494" y="4603800"/>
                </a:cubicBezTo>
                <a:cubicBezTo>
                  <a:pt x="3831610" y="4585003"/>
                  <a:pt x="3816372" y="4569821"/>
                  <a:pt x="3798414" y="4559340"/>
                </a:cubicBezTo>
                <a:lnTo>
                  <a:pt x="3793313" y="4557203"/>
                </a:lnTo>
                <a:lnTo>
                  <a:pt x="3820657" y="4509913"/>
                </a:lnTo>
                <a:lnTo>
                  <a:pt x="3840991" y="4474742"/>
                </a:lnTo>
                <a:lnTo>
                  <a:pt x="3819900" y="4465898"/>
                </a:lnTo>
                <a:cubicBezTo>
                  <a:pt x="3808466" y="4462788"/>
                  <a:pt x="3796496" y="4461158"/>
                  <a:pt x="3784219" y="4461158"/>
                </a:cubicBezTo>
                <a:cubicBezTo>
                  <a:pt x="3026307" y="4461158"/>
                  <a:pt x="3026307" y="4461158"/>
                  <a:pt x="3026307" y="4461158"/>
                </a:cubicBezTo>
                <a:cubicBezTo>
                  <a:pt x="2978836" y="4461158"/>
                  <a:pt x="2933001" y="4487252"/>
                  <a:pt x="2910084" y="4529655"/>
                </a:cubicBezTo>
                <a:cubicBezTo>
                  <a:pt x="2530310" y="5183651"/>
                  <a:pt x="2530310" y="5183651"/>
                  <a:pt x="2530310" y="5183651"/>
                </a:cubicBezTo>
                <a:cubicBezTo>
                  <a:pt x="2505754" y="5224424"/>
                  <a:pt x="2505754" y="5276613"/>
                  <a:pt x="2530310" y="5317387"/>
                </a:cubicBezTo>
                <a:cubicBezTo>
                  <a:pt x="2577781" y="5399135"/>
                  <a:pt x="2619318" y="5470667"/>
                  <a:pt x="2655664" y="5533256"/>
                </a:cubicBezTo>
                <a:lnTo>
                  <a:pt x="2674015" y="5564857"/>
                </a:lnTo>
                <a:lnTo>
                  <a:pt x="2589005" y="5564857"/>
                </a:lnTo>
                <a:cubicBezTo>
                  <a:pt x="2324644" y="5564857"/>
                  <a:pt x="1901666" y="5564857"/>
                  <a:pt x="1224899" y="5564857"/>
                </a:cubicBezTo>
                <a:cubicBezTo>
                  <a:pt x="1111863" y="5564857"/>
                  <a:pt x="1002722" y="5502720"/>
                  <a:pt x="948151" y="5401750"/>
                </a:cubicBezTo>
                <a:cubicBezTo>
                  <a:pt x="948151" y="5401750"/>
                  <a:pt x="948151" y="5401750"/>
                  <a:pt x="43851" y="3844482"/>
                </a:cubicBezTo>
                <a:cubicBezTo>
                  <a:pt x="-14618" y="3747395"/>
                  <a:pt x="-14618" y="3623125"/>
                  <a:pt x="43851" y="3526038"/>
                </a:cubicBezTo>
                <a:cubicBezTo>
                  <a:pt x="43851" y="3526038"/>
                  <a:pt x="43851" y="3526038"/>
                  <a:pt x="948151" y="1968768"/>
                </a:cubicBezTo>
                <a:cubicBezTo>
                  <a:pt x="1002722" y="1867798"/>
                  <a:pt x="1111863" y="1805663"/>
                  <a:pt x="1224899" y="1805663"/>
                </a:cubicBezTo>
                <a:close/>
                <a:moveTo>
                  <a:pt x="4371720" y="257854"/>
                </a:moveTo>
                <a:cubicBezTo>
                  <a:pt x="5796146" y="257854"/>
                  <a:pt x="5796146" y="257854"/>
                  <a:pt x="5796146" y="257854"/>
                </a:cubicBezTo>
                <a:cubicBezTo>
                  <a:pt x="5868214" y="257854"/>
                  <a:pt x="5961481" y="309594"/>
                  <a:pt x="5999634" y="374270"/>
                </a:cubicBezTo>
                <a:cubicBezTo>
                  <a:pt x="6711846" y="1628971"/>
                  <a:pt x="6711846" y="1628971"/>
                  <a:pt x="6711846" y="1628971"/>
                </a:cubicBezTo>
                <a:cubicBezTo>
                  <a:pt x="6745761" y="1697958"/>
                  <a:pt x="6745761" y="1801438"/>
                  <a:pt x="6711846" y="1870427"/>
                </a:cubicBezTo>
                <a:cubicBezTo>
                  <a:pt x="5999634" y="3125126"/>
                  <a:pt x="5999634" y="3125126"/>
                  <a:pt x="5999634" y="3125126"/>
                </a:cubicBezTo>
                <a:cubicBezTo>
                  <a:pt x="5961481" y="3189803"/>
                  <a:pt x="5868214" y="3241542"/>
                  <a:pt x="5796146" y="3241542"/>
                </a:cubicBezTo>
                <a:lnTo>
                  <a:pt x="4371720" y="3241542"/>
                </a:lnTo>
                <a:cubicBezTo>
                  <a:pt x="4295413" y="3241542"/>
                  <a:pt x="4202148" y="3189803"/>
                  <a:pt x="4168233" y="3125126"/>
                </a:cubicBezTo>
                <a:cubicBezTo>
                  <a:pt x="3456020" y="1870427"/>
                  <a:pt x="3456020" y="1870427"/>
                  <a:pt x="3456020" y="1870427"/>
                </a:cubicBezTo>
                <a:cubicBezTo>
                  <a:pt x="3417865" y="1801438"/>
                  <a:pt x="3417865" y="1697958"/>
                  <a:pt x="3456020" y="1628971"/>
                </a:cubicBezTo>
                <a:cubicBezTo>
                  <a:pt x="4168233" y="374270"/>
                  <a:pt x="4168233" y="374270"/>
                  <a:pt x="4168233" y="374270"/>
                </a:cubicBezTo>
                <a:cubicBezTo>
                  <a:pt x="4202148" y="309594"/>
                  <a:pt x="4295413" y="257854"/>
                  <a:pt x="4371720" y="257854"/>
                </a:cubicBezTo>
                <a:close/>
                <a:moveTo>
                  <a:pt x="2350132" y="0"/>
                </a:moveTo>
                <a:cubicBezTo>
                  <a:pt x="3150522" y="0"/>
                  <a:pt x="3150522" y="0"/>
                  <a:pt x="3150522" y="0"/>
                </a:cubicBezTo>
                <a:cubicBezTo>
                  <a:pt x="3191018" y="0"/>
                  <a:pt x="3243425" y="29073"/>
                  <a:pt x="3264863" y="65415"/>
                </a:cubicBezTo>
                <a:cubicBezTo>
                  <a:pt x="3665057" y="770436"/>
                  <a:pt x="3665057" y="770436"/>
                  <a:pt x="3665057" y="770436"/>
                </a:cubicBezTo>
                <a:cubicBezTo>
                  <a:pt x="3684115" y="809200"/>
                  <a:pt x="3684115" y="867346"/>
                  <a:pt x="3665057" y="906111"/>
                </a:cubicBezTo>
                <a:cubicBezTo>
                  <a:pt x="3264863" y="1611131"/>
                  <a:pt x="3264863" y="1611131"/>
                  <a:pt x="3264863" y="1611131"/>
                </a:cubicBezTo>
                <a:cubicBezTo>
                  <a:pt x="3243425" y="1647474"/>
                  <a:pt x="3191018" y="1676547"/>
                  <a:pt x="3150522" y="1676547"/>
                </a:cubicBezTo>
                <a:lnTo>
                  <a:pt x="2350132" y="1676547"/>
                </a:lnTo>
                <a:cubicBezTo>
                  <a:pt x="2307254" y="1676547"/>
                  <a:pt x="2254848" y="1647474"/>
                  <a:pt x="2235791" y="1611131"/>
                </a:cubicBezTo>
                <a:cubicBezTo>
                  <a:pt x="1835596" y="906111"/>
                  <a:pt x="1835596" y="906111"/>
                  <a:pt x="1835596" y="906111"/>
                </a:cubicBezTo>
                <a:cubicBezTo>
                  <a:pt x="1814157" y="867346"/>
                  <a:pt x="1814157" y="809200"/>
                  <a:pt x="1835596" y="770436"/>
                </a:cubicBezTo>
                <a:cubicBezTo>
                  <a:pt x="2235791" y="65415"/>
                  <a:pt x="2235791" y="65415"/>
                  <a:pt x="2235791" y="65415"/>
                </a:cubicBezTo>
                <a:cubicBezTo>
                  <a:pt x="2254848" y="29073"/>
                  <a:pt x="2307254" y="0"/>
                  <a:pt x="235013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E1EC0B-7260-4600-A825-6A1E891A2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7760" y="3865615"/>
            <a:ext cx="6757415" cy="1748006"/>
          </a:xfrm>
        </p:spPr>
        <p:txBody>
          <a:bodyPr anchor="t">
            <a:normAutofit/>
          </a:bodyPr>
          <a:lstStyle/>
          <a:p>
            <a:pPr algn="r"/>
            <a:r>
              <a:rPr lang="en-US" sz="5600"/>
              <a:t>Cone Health Laboratories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8474E1-FC8E-4976-BF14-97D81BC1A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6365" y="917226"/>
            <a:ext cx="4178808" cy="2948389"/>
          </a:xfrm>
        </p:spPr>
        <p:txBody>
          <a:bodyPr anchor="b">
            <a:normAutofit/>
          </a:bodyPr>
          <a:lstStyle/>
          <a:p>
            <a:pPr algn="r"/>
            <a:r>
              <a:rPr lang="en-US" dirty="0"/>
              <a:t>Latex Sensitivity Training</a:t>
            </a:r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6AE6E09-DC1E-4E85-97EB-D4FFE983E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242" y="2934031"/>
            <a:ext cx="2744443" cy="2433099"/>
          </a:xfrm>
          <a:prstGeom prst="rect">
            <a:avLst/>
          </a:prstGeom>
        </p:spPr>
      </p:pic>
      <p:pic>
        <p:nvPicPr>
          <p:cNvPr id="3074" name="Picture 2" descr="Cone Health - Home | Facebook">
            <a:extLst>
              <a:ext uri="{FF2B5EF4-FFF2-40B4-BE49-F238E27FC236}">
                <a16:creationId xmlns:a16="http://schemas.microsoft.com/office/drawing/2014/main" id="{AD47ED28-3D8A-4648-9C87-9E157D158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7477" y="1138176"/>
            <a:ext cx="2135083" cy="213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45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clothing&#10;&#10;Description automatically generated">
            <a:extLst>
              <a:ext uri="{FF2B5EF4-FFF2-40B4-BE49-F238E27FC236}">
                <a16:creationId xmlns:a16="http://schemas.microsoft.com/office/drawing/2014/main" id="{BBCFC8B5-EC3C-4D85-A671-531B1F32D7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5933" b="6858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6F8A02-0331-4F0C-8B41-C7EC0EE12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Why?</a:t>
            </a:r>
          </a:p>
        </p:txBody>
      </p:sp>
      <p:cxnSp>
        <p:nvCxnSpPr>
          <p:cNvPr id="40" name="Straight Connector 14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99A16-D200-446E-994F-F50E3C10F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en-US" sz="1800" dirty="0"/>
              <a:t>CAP mandates that employees receive education and training on latex allergies/sensitivities</a:t>
            </a:r>
          </a:p>
        </p:txBody>
      </p:sp>
    </p:spTree>
    <p:extLst>
      <p:ext uri="{BB962C8B-B14F-4D97-AF65-F5344CB8AC3E}">
        <p14:creationId xmlns:p14="http://schemas.microsoft.com/office/powerpoint/2010/main" val="361630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DC5D8E-91A7-43D7-A4A3-F9939E0C9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Types of Latex Sensitivity Reactions</a:t>
            </a:r>
          </a:p>
        </p:txBody>
      </p:sp>
      <p:sp>
        <p:nvSpPr>
          <p:cNvPr id="18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 descr="A close up of a hand&#10;&#10;Description automatically generated">
            <a:extLst>
              <a:ext uri="{FF2B5EF4-FFF2-40B4-BE49-F238E27FC236}">
                <a16:creationId xmlns:a16="http://schemas.microsoft.com/office/drawing/2014/main" id="{A3779E81-211F-4502-9466-E03F0C9988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60" b="2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70C60-EB7C-4AE4-995A-994EDE500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Irritant Contact Dermatitis- </a:t>
            </a:r>
            <a:r>
              <a:rPr lang="en-US" sz="2000">
                <a:solidFill>
                  <a:srgbClr val="000000"/>
                </a:solidFill>
              </a:rPr>
              <a:t>Most common reaction to exposure to latex products.  This includes the development of dry, itchy, irritated areas of the skin.  This is not classified as a true latex allergy.</a:t>
            </a:r>
          </a:p>
          <a:p>
            <a:endParaRPr 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07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12C80B-05F0-4B33-B3FC-928EA3A1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Types of Latex Sensitivity Reactions</a:t>
            </a:r>
          </a:p>
        </p:txBody>
      </p:sp>
      <p:sp>
        <p:nvSpPr>
          <p:cNvPr id="20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1" name="Picture 10" descr="A picture containing indoor, sitting, table, remote&#10;&#10;Description automatically generated">
            <a:extLst>
              <a:ext uri="{FF2B5EF4-FFF2-40B4-BE49-F238E27FC236}">
                <a16:creationId xmlns:a16="http://schemas.microsoft.com/office/drawing/2014/main" id="{41FC8C23-AF00-4CC0-A2E3-4F33F4A095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3" r="20558" b="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6D6DE-D1F6-42BD-A297-A601B5595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Allergic Contact Dermatitis- </a:t>
            </a:r>
            <a:r>
              <a:rPr lang="en-US" sz="2000">
                <a:solidFill>
                  <a:srgbClr val="000000"/>
                </a:solidFill>
              </a:rPr>
              <a:t>This results from exposure to certain chemicals used in the harvesting, processing, or manufacturing of latex products.  A rash similar to poison ivy will appear 24-48 hours after exposure and may produce oozing skin blisters or spread away from the contact point.</a:t>
            </a:r>
          </a:p>
          <a:p>
            <a:endParaRPr 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05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EE1EFF-6303-4D31-8954-9D60E68B7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Types of Latex Sensitivity Reactions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Latex Allergy Disorder – Assignment Point">
            <a:extLst>
              <a:ext uri="{FF2B5EF4-FFF2-40B4-BE49-F238E27FC236}">
                <a16:creationId xmlns:a16="http://schemas.microsoft.com/office/drawing/2014/main" id="{E7B0303B-71BF-49C3-A955-5FF473B90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9349" y="2523642"/>
            <a:ext cx="3661831" cy="183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6147C-3D97-4A5E-BDF2-76AE279EE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Latex Allergy- </a:t>
            </a:r>
            <a:r>
              <a:rPr lang="en-US" sz="2000">
                <a:solidFill>
                  <a:srgbClr val="000000"/>
                </a:solidFill>
              </a:rPr>
              <a:t>The most serious form of reaction.  Reactions usually occur within minutes of exposure.  Can result in skin irritation, hives, runny nose, itchy eyes, difficulty breathing, and in rare cases, shock.</a:t>
            </a:r>
          </a:p>
          <a:p>
            <a:endParaRPr 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05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765EE1-06D5-4305-89C5-08B231E3E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3700"/>
              <a:t>Diagnosing Latex Sensitivity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AC234-A1BF-4A1E-A092-CA22061BC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en-US" sz="2000"/>
              <a:t>Latex allergy/sensitivity should be suspected if anyone develops any sort of reaction after exposure to latex containing products.</a:t>
            </a:r>
          </a:p>
          <a:p>
            <a:r>
              <a:rPr lang="en-US" sz="2000"/>
              <a:t>Any employee who experiences any type of reaction after exposure to latex should immediately report their reaction to Health at Work and complete a Safety Zone Portal (SZP).</a:t>
            </a:r>
          </a:p>
          <a:p>
            <a:r>
              <a:rPr lang="en-US" sz="2000"/>
              <a:t>After an initial reaction, the individual is more likely to have a more serious reaction if repeated exposure is experienced.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indoor, table, sitting, holding&#10;&#10;Description automatically generated">
            <a:extLst>
              <a:ext uri="{FF2B5EF4-FFF2-40B4-BE49-F238E27FC236}">
                <a16:creationId xmlns:a16="http://schemas.microsoft.com/office/drawing/2014/main" id="{65BCF477-70DF-47CD-BAFE-251BABFA84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" r="-2" b="-2"/>
          <a:stretch/>
        </p:blipFill>
        <p:spPr>
          <a:xfrm>
            <a:off x="5977788" y="799351"/>
            <a:ext cx="5425410" cy="527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47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9C3106-A0AD-44AE-80A1-3D9D9CDC4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US" sz="3200"/>
              <a:t>Latex Sensitivity Treatment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CAE3F-BB30-436F-A55A-297A5045F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736" y="2508105"/>
            <a:ext cx="4709345" cy="3632493"/>
          </a:xfrm>
        </p:spPr>
        <p:txBody>
          <a:bodyPr anchor="ctr">
            <a:normAutofit/>
          </a:bodyPr>
          <a:lstStyle/>
          <a:p>
            <a:r>
              <a:rPr lang="en-US" sz="2000"/>
              <a:t>Early detection of latex allergy/sensitivity is crucial to preventing more serious reactions.</a:t>
            </a:r>
          </a:p>
          <a:p>
            <a:r>
              <a:rPr lang="en-US" sz="2000"/>
              <a:t>Special precautions must be taken once an individual is determined to have latex allergies/sensitivities.</a:t>
            </a:r>
          </a:p>
          <a:p>
            <a:r>
              <a:rPr lang="en-US" sz="2000"/>
              <a:t>These precautions include prevention of exposure and in some cases, medication may be necessary.</a:t>
            </a:r>
          </a:p>
          <a:p>
            <a:endParaRPr lang="en-US" sz="2000"/>
          </a:p>
        </p:txBody>
      </p:sp>
      <p:pic>
        <p:nvPicPr>
          <p:cNvPr id="5122" name="Picture 2" descr="Allergy Treatment Online - Amwell">
            <a:extLst>
              <a:ext uri="{FF2B5EF4-FFF2-40B4-BE49-F238E27FC236}">
                <a16:creationId xmlns:a16="http://schemas.microsoft.com/office/drawing/2014/main" id="{5B3BBE57-6EE0-4B51-B9E9-9A046A321E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43" r="16080" b="-1"/>
          <a:stretch/>
        </p:blipFill>
        <p:spPr bwMode="auto">
          <a:xfrm>
            <a:off x="6538366" y="1383738"/>
            <a:ext cx="4929098" cy="47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50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5685BC-0C90-4A84-A361-994869665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How Cone Health Prevents Exposure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714DC-B2C9-498C-B505-D58604A69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/>
              <a:t>Cone Health Corporate Policy: Latex Sensitivity / Allergy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All products utilized within Cone Health facilities are reviewed for latex-free alternatives.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When feasible, Cone Health will chose the latex-free option.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All non-sterile gloves within Cone Health are latex-free.  All sterile gloves are latex-free or latex-safe (meaning they have minimal amounts of latex) depending on the clinical situation.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In the event staff or patients have a known latex allergy, only latex-free options will be used.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All staff are evaluated by Health at Work for latex allergy/sensitivity during the post-offer hire screen.</a:t>
            </a:r>
          </a:p>
        </p:txBody>
      </p:sp>
    </p:spTree>
    <p:extLst>
      <p:ext uri="{BB962C8B-B14F-4D97-AF65-F5344CB8AC3E}">
        <p14:creationId xmlns:p14="http://schemas.microsoft.com/office/powerpoint/2010/main" val="416904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DA95C6E462F74588A8D8A00747FB95" ma:contentTypeVersion="15" ma:contentTypeDescription="Create a new document." ma:contentTypeScope="" ma:versionID="08d1e7adff76188e95ed64a6173a7c6e">
  <xsd:schema xmlns:xsd="http://www.w3.org/2001/XMLSchema" xmlns:xs="http://www.w3.org/2001/XMLSchema" xmlns:p="http://schemas.microsoft.com/office/2006/metadata/properties" xmlns:ns1="http://schemas.microsoft.com/sharepoint/v3" xmlns:ns2="d368188d-0138-459d-955f-dca01cd63114" xmlns:ns3="4ede29f8-4eae-4947-b179-b959c7dd4ee2" targetNamespace="http://schemas.microsoft.com/office/2006/metadata/properties" ma:root="true" ma:fieldsID="bacaf5cab2f8a19a5ee7ae7f2d60b896" ns1:_="" ns2:_="" ns3:_="">
    <xsd:import namespace="http://schemas.microsoft.com/sharepoint/v3"/>
    <xsd:import namespace="d368188d-0138-459d-955f-dca01cd63114"/>
    <xsd:import namespace="4ede29f8-4eae-4947-b179-b959c7dd4ee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8188d-0138-459d-955f-dca01cd6311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e29f8-4eae-4947-b179-b959c7dd4e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541BE4-EE06-475A-B0C2-CB60AAA803B6}">
  <ds:schemaRefs>
    <ds:schemaRef ds:uri="4ede29f8-4eae-4947-b179-b959c7dd4ee2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microsoft.com/sharepoint/v3"/>
    <ds:schemaRef ds:uri="d368188d-0138-459d-955f-dca01cd63114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BEB0DB2-DA2C-4BF8-8A63-0E65A9D4D7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68188d-0138-459d-955f-dca01cd63114"/>
    <ds:schemaRef ds:uri="4ede29f8-4eae-4947-b179-b959c7dd4e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AAD52B-5763-42ED-AA99-1C9477F856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397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Cone Health Laboratories</vt:lpstr>
      <vt:lpstr>Why?</vt:lpstr>
      <vt:lpstr>Types of Latex Sensitivity Reactions</vt:lpstr>
      <vt:lpstr>Types of Latex Sensitivity Reactions</vt:lpstr>
      <vt:lpstr>Types of Latex Sensitivity Reactions</vt:lpstr>
      <vt:lpstr>Diagnosing Latex Sensitivity</vt:lpstr>
      <vt:lpstr>Latex Sensitivity Treatment</vt:lpstr>
      <vt:lpstr>How Cone Health Prevents Exposure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 Health Laboratories</dc:title>
  <dc:creator>Vestal, Mathieu</dc:creator>
  <cp:lastModifiedBy>Bialek, Sandy</cp:lastModifiedBy>
  <cp:revision>2</cp:revision>
  <dcterms:created xsi:type="dcterms:W3CDTF">2020-07-14T19:22:31Z</dcterms:created>
  <dcterms:modified xsi:type="dcterms:W3CDTF">2020-07-27T13:42:20Z</dcterms:modified>
</cp:coreProperties>
</file>