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5" r:id="rId8"/>
    <p:sldId id="259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5901-51D5-4850-B527-4B04AB7CE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Processing Refresher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378B3-3FE0-4E5E-9367-5AC594B525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1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DDD9-ABA8-4F2B-9836-6ECEC75A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you know: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D019-2C3D-4623-AC9D-0C55259F7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ESRs are stable for 4 hours?</a:t>
            </a:r>
          </a:p>
          <a:p>
            <a:r>
              <a:rPr lang="en-US" dirty="0"/>
              <a:t>An A1C cannot be added to a BNP?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19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13F6-4294-48A4-ADF7-4C7B57C2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Special requirements for Lactic Acid (LA) specimens: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F1465-12FA-4B16-87C9-07BEF7C52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Collected and received on ice.</a:t>
            </a:r>
          </a:p>
          <a:p>
            <a:r>
              <a:rPr lang="en-US" dirty="0"/>
              <a:t>Must be spun within 15 minutes of collection time. </a:t>
            </a:r>
          </a:p>
          <a:p>
            <a:r>
              <a:rPr lang="en-US" dirty="0"/>
              <a:t>Take to chemistry ASAP and notify tech of delivery.</a:t>
            </a:r>
          </a:p>
          <a:p>
            <a:r>
              <a:rPr lang="en-US" dirty="0"/>
              <a:t>If no orders, separate from cells immediately. Create a “save tube”. Place in ice block</a:t>
            </a:r>
            <a:r>
              <a:rPr lang="en-US"/>
              <a:t>. </a:t>
            </a:r>
            <a:endParaRPr lang="en-US" dirty="0"/>
          </a:p>
          <a:p>
            <a:r>
              <a:rPr lang="en-US" dirty="0"/>
              <a:t>Stability – room temperature for up to 8 hours </a:t>
            </a:r>
            <a:r>
              <a:rPr lang="en-US" b="1" u="sng" dirty="0"/>
              <a:t>IF</a:t>
            </a:r>
            <a:r>
              <a:rPr lang="en-US" dirty="0"/>
              <a:t> plasma is removed from cells.</a:t>
            </a:r>
          </a:p>
          <a:p>
            <a:r>
              <a:rPr lang="en-US" dirty="0"/>
              <a:t>Check for orders every few minutes.</a:t>
            </a:r>
          </a:p>
          <a:p>
            <a:r>
              <a:rPr lang="en-US" dirty="0"/>
              <a:t>Call RN if there are no orders within 10-15 minutes.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1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7CAFC-0A92-4835-8A91-19DC01D5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</a:t>
            </a:r>
            <a:r>
              <a:rPr lang="en-US" b="1" dirty="0"/>
              <a:t>ammonia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C8963-B49F-466E-B574-41EE2EE0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Collected and received on ice.</a:t>
            </a:r>
          </a:p>
          <a:p>
            <a:r>
              <a:rPr lang="en-US" dirty="0"/>
              <a:t>Spin immediately.</a:t>
            </a:r>
          </a:p>
          <a:p>
            <a:r>
              <a:rPr lang="en-US" dirty="0"/>
              <a:t>Must run within 30 minutes of collection.</a:t>
            </a:r>
          </a:p>
        </p:txBody>
      </p:sp>
    </p:spTree>
    <p:extLst>
      <p:ext uri="{BB962C8B-B14F-4D97-AF65-F5344CB8AC3E}">
        <p14:creationId xmlns:p14="http://schemas.microsoft.com/office/powerpoint/2010/main" val="238160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4FFB-119A-46B0-A305-B85BC0A6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AT3 processing: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755AE-73EB-46C8-BE87-B44485424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Spin in cold centrifuge.</a:t>
            </a:r>
          </a:p>
          <a:p>
            <a:r>
              <a:rPr lang="en-US" dirty="0"/>
              <a:t>Separate from cells immediately and FREEZE.</a:t>
            </a:r>
          </a:p>
          <a:p>
            <a:r>
              <a:rPr lang="en-US" dirty="0"/>
              <a:t>Be sure to leave a note for the courier “Specimen for MC in Freezer”.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4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F263-DC90-41CF-9275-A4BB561C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PFA collection and processing: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9AE8A-61E5-4F62-8B4A-39EF6485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spin.</a:t>
            </a:r>
          </a:p>
          <a:p>
            <a:r>
              <a:rPr lang="en-US" dirty="0"/>
              <a:t>Must have 2 tubes.</a:t>
            </a:r>
          </a:p>
          <a:p>
            <a:r>
              <a:rPr lang="en-US" dirty="0"/>
              <a:t>Call a courier to deliver to Annie Penn ASAP.</a:t>
            </a:r>
          </a:p>
          <a:p>
            <a:r>
              <a:rPr lang="en-US" b="1" dirty="0"/>
              <a:t>PFA</a:t>
            </a:r>
            <a:r>
              <a:rPr lang="en-US" dirty="0"/>
              <a:t> is a screening </a:t>
            </a:r>
            <a:r>
              <a:rPr lang="en-US" b="1" dirty="0"/>
              <a:t>test</a:t>
            </a:r>
            <a:r>
              <a:rPr lang="en-US" dirty="0"/>
              <a:t> for </a:t>
            </a:r>
            <a:r>
              <a:rPr lang="en-US" b="1" dirty="0"/>
              <a:t>platelet disfunction</a:t>
            </a:r>
            <a:r>
              <a:rPr lang="en-US" dirty="0"/>
              <a:t>. Therefore, a PFA can not be collected with a butterfly. A 21-guage needle or larger must be used. Butterflies and small needles can cause platelets to activate and cause inaccurate results.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E4BB-BAF7-402F-89C0-640B16C8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Wet prep processing: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28320-566B-437F-B057-A5D47AA2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to department upon receipt. </a:t>
            </a:r>
          </a:p>
          <a:p>
            <a:r>
              <a:rPr lang="en-US" dirty="0"/>
              <a:t>Specimen integrity is compromised after twenty (20) minutes.</a:t>
            </a:r>
          </a:p>
          <a:p>
            <a:r>
              <a:rPr lang="en-US" dirty="0"/>
              <a:t>Testing must be performed within 45 minutes of collection time. </a:t>
            </a:r>
          </a:p>
        </p:txBody>
      </p:sp>
    </p:spTree>
    <p:extLst>
      <p:ext uri="{BB962C8B-B14F-4D97-AF65-F5344CB8AC3E}">
        <p14:creationId xmlns:p14="http://schemas.microsoft.com/office/powerpoint/2010/main" val="88280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AAFD-8717-4540-AEEB-1477DC14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4E60D-B603-48F0-9250-0B9DA2448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CSF with culture orders MUST have a Gram stain performed STAT. </a:t>
            </a:r>
          </a:p>
          <a:p>
            <a:r>
              <a:rPr lang="en-US" dirty="0"/>
              <a:t>FLDCSF (CSF culture) has a Gram stain INCLUDED with the order. There does NOT need to be a separate order.</a:t>
            </a:r>
          </a:p>
          <a:p>
            <a:r>
              <a:rPr lang="en-US" dirty="0"/>
              <a:t>Process immediately. CSF Gram stain has a </a:t>
            </a:r>
            <a:r>
              <a:rPr lang="en-US" b="1" dirty="0"/>
              <a:t>1-hour </a:t>
            </a:r>
            <a:r>
              <a:rPr lang="en-US" b="1"/>
              <a:t>turnaround time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8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9F0E1-96BF-4C69-B99C-1DEC7A61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handle specimens without orders?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0E4B-DD43-42AF-9261-64CCD4A90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orders every couple of minutes. </a:t>
            </a:r>
          </a:p>
          <a:p>
            <a:r>
              <a:rPr lang="en-US" dirty="0"/>
              <a:t>Spin tubes, if required.</a:t>
            </a:r>
          </a:p>
          <a:p>
            <a:r>
              <a:rPr lang="en-US" dirty="0"/>
              <a:t>If there are no orders placed within 15 – 20 minutes, call RN.</a:t>
            </a:r>
          </a:p>
        </p:txBody>
      </p:sp>
    </p:spTree>
    <p:extLst>
      <p:ext uri="{BB962C8B-B14F-4D97-AF65-F5344CB8AC3E}">
        <p14:creationId xmlns:p14="http://schemas.microsoft.com/office/powerpoint/2010/main" val="354870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7CCA-BDB4-480C-9579-91C343D4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do not receive all tubes necessary for tests ordered?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969FF-380E-4C92-8D90-BCE6AE1AE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Example: We received a lavender and light green top. The provider has ordered a CBC, BMP, and PT. What should we do?</a:t>
            </a:r>
          </a:p>
          <a:p>
            <a:pPr marL="0" indent="0">
              <a:buNone/>
            </a:pPr>
            <a:r>
              <a:rPr lang="en-US" dirty="0"/>
              <a:t>DO: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 CBC and BMP.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Reschedule the PT. This can be done in a couple ways. </a:t>
            </a:r>
          </a:p>
          <a:p>
            <a:pPr marL="0" indent="0">
              <a:buNone/>
            </a:pPr>
            <a:r>
              <a:rPr lang="en-US" dirty="0"/>
              <a:t>	1. Use the rescheduling function in Sunquest. </a:t>
            </a:r>
          </a:p>
          <a:p>
            <a:pPr marL="0" indent="0">
              <a:buNone/>
            </a:pPr>
            <a:r>
              <a:rPr lang="en-US" dirty="0"/>
              <a:t>	2. Credit and reorder using the Order Entry function.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Notify RN of additional tubes needed.</a:t>
            </a:r>
          </a:p>
          <a:p>
            <a:pPr marL="0" indent="0">
              <a:buNone/>
            </a:pPr>
            <a:r>
              <a:rPr lang="en-US" dirty="0"/>
              <a:t>Do NOT: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Wait for the RN to send all necessary tubes. This will delay patient care. </a:t>
            </a:r>
          </a:p>
        </p:txBody>
      </p:sp>
    </p:spTree>
    <p:extLst>
      <p:ext uri="{BB962C8B-B14F-4D97-AF65-F5344CB8AC3E}">
        <p14:creationId xmlns:p14="http://schemas.microsoft.com/office/powerpoint/2010/main" val="26634418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1503</TotalTime>
  <Words>463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Processing Refresher  </vt:lpstr>
      <vt:lpstr>Special requirements for Lactic Acid (LA) specimens:</vt:lpstr>
      <vt:lpstr>Requirements for ammonia:</vt:lpstr>
      <vt:lpstr>AT3 processing:</vt:lpstr>
      <vt:lpstr>PFA collection and processing: </vt:lpstr>
      <vt:lpstr>Wet prep processing: </vt:lpstr>
      <vt:lpstr>CSF </vt:lpstr>
      <vt:lpstr>How do we handle specimens without orders?</vt:lpstr>
      <vt:lpstr>What if we do not receive all tubes necessary for tests ordered? </vt:lpstr>
      <vt:lpstr>Did you know: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Refresher</dc:title>
  <dc:creator>Farmer, Jacee</dc:creator>
  <cp:lastModifiedBy>Farmer, Jacee</cp:lastModifiedBy>
  <cp:revision>33</cp:revision>
  <cp:lastPrinted>2021-03-09T20:43:00Z</cp:lastPrinted>
  <dcterms:created xsi:type="dcterms:W3CDTF">2021-03-08T17:42:27Z</dcterms:created>
  <dcterms:modified xsi:type="dcterms:W3CDTF">2021-03-10T15:59:05Z</dcterms:modified>
</cp:coreProperties>
</file>