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8"/>
  </p:notesMasterIdLst>
  <p:sldIdLst>
    <p:sldId id="256" r:id="rId2"/>
    <p:sldId id="260" r:id="rId3"/>
    <p:sldId id="261" r:id="rId4"/>
    <p:sldId id="258" r:id="rId5"/>
    <p:sldId id="264" r:id="rId6"/>
    <p:sldId id="265" r:id="rId7"/>
    <p:sldId id="266" r:id="rId8"/>
    <p:sldId id="267" r:id="rId9"/>
    <p:sldId id="269" r:id="rId10"/>
    <p:sldId id="270" r:id="rId11"/>
    <p:sldId id="272" r:id="rId12"/>
    <p:sldId id="273" r:id="rId13"/>
    <p:sldId id="274" r:id="rId14"/>
    <p:sldId id="276" r:id="rId15"/>
    <p:sldId id="278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7A543-BAC4-424A-AD9C-944DDE4B126A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FCB06-34F5-43EF-990C-183FE92C6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9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67E6-A5E9-4703-B489-43ED2E88E26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26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67E6-A5E9-4703-B489-43ED2E88E26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09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67E6-A5E9-4703-B489-43ED2E88E2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09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67E6-A5E9-4703-B489-43ED2E88E26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09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67E6-A5E9-4703-B489-43ED2E88E26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09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67E6-A5E9-4703-B489-43ED2E88E26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09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67E6-A5E9-4703-B489-43ED2E88E26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09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67E6-A5E9-4703-B489-43ED2E88E2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2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67E6-A5E9-4703-B489-43ED2E88E26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26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67E6-A5E9-4703-B489-43ED2E88E2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26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67E6-A5E9-4703-B489-43ED2E88E26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2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67E6-A5E9-4703-B489-43ED2E88E2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5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67E6-A5E9-4703-B489-43ED2E88E26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09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67E6-A5E9-4703-B489-43ED2E88E2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09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567E6-A5E9-4703-B489-43ED2E88E26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0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CA09-6A30-4033-A410-07F4FD56399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8FF4-1D6B-4C92-9A9B-978FBFCFE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CA09-6A30-4033-A410-07F4FD56399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8FF4-1D6B-4C92-9A9B-978FBFCFE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CA09-6A30-4033-A410-07F4FD56399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8FF4-1D6B-4C92-9A9B-978FBFCFE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228600" y="1453249"/>
            <a:ext cx="4267200" cy="469087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57908"/>
            <a:ext cx="8686800" cy="52322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648200" y="1453249"/>
            <a:ext cx="4267200" cy="469087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/>
          </p:nvPr>
        </p:nvSpPr>
        <p:spPr>
          <a:xfrm>
            <a:off x="228600" y="996049"/>
            <a:ext cx="8686800" cy="365759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1800" b="1" i="1">
                <a:solidFill>
                  <a:srgbClr val="42444F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455991" y="6565686"/>
            <a:ext cx="4502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20829E8-5567-44BA-AE2F-FB2CD4AAD763}" type="slidenum">
              <a:rPr lang="en-US" sz="1000" b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34"/>
          <p:cNvSpPr txBox="1">
            <a:spLocks noChangeArrowheads="1"/>
          </p:cNvSpPr>
          <p:nvPr userDrawn="1"/>
        </p:nvSpPr>
        <p:spPr bwMode="auto">
          <a:xfrm>
            <a:off x="1895475" y="6505574"/>
            <a:ext cx="53530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dirty="0" smtClean="0">
                <a:solidFill>
                  <a:srgbClr val="4D4D4D"/>
                </a:solidFill>
                <a:latin typeface="Calibri" panose="020F0502020204030204" pitchFamily="34" charset="0"/>
                <a:cs typeface="Arial" pitchFamily="34" charset="0"/>
              </a:rPr>
              <a:t>© 2016 Sunquest Information Systems, Inc. | Confidential and Proprietary</a:t>
            </a:r>
            <a:endParaRPr lang="en-US" sz="900" dirty="0">
              <a:solidFill>
                <a:srgbClr val="4D4D4D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2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e Forma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228600" y="4200155"/>
            <a:ext cx="8686800" cy="194396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6"/>
          </p:nvPr>
        </p:nvSpPr>
        <p:spPr>
          <a:xfrm>
            <a:off x="1384184" y="1458353"/>
            <a:ext cx="6400800" cy="25656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rgbClr val="4D4D4D"/>
                </a:solidFill>
                <a:latin typeface="Calibri" panose="020F0502020204030204" pitchFamily="34" charset="0"/>
              </a:defRPr>
            </a:lvl1pPr>
            <a:lvl2pPr marL="640080" indent="-228600">
              <a:buClr>
                <a:schemeClr val="accent1"/>
              </a:buClr>
              <a:buFont typeface="Calibri" pitchFamily="34" charset="0"/>
              <a:buChar char="–"/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 marL="1005840" indent="-228600">
              <a:buClr>
                <a:schemeClr val="accent1"/>
              </a:buClr>
              <a:buFont typeface="Calibri" pitchFamily="34" charset="0"/>
              <a:buChar char="–"/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 marL="1280160" indent="-228600">
              <a:buClr>
                <a:schemeClr val="accent1"/>
              </a:buClr>
              <a:buFont typeface="Calibri" pitchFamily="34" charset="0"/>
              <a:buChar char="–"/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1554480" indent="-228600">
              <a:buClr>
                <a:schemeClr val="accent1"/>
              </a:buClr>
              <a:buFont typeface="Calibri" pitchFamily="34" charset="0"/>
              <a:buChar char="–"/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7"/>
          </p:nvPr>
        </p:nvSpPr>
        <p:spPr>
          <a:xfrm>
            <a:off x="228600" y="996049"/>
            <a:ext cx="8686800" cy="365759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1800" b="1" i="1">
                <a:solidFill>
                  <a:srgbClr val="42444F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4"/>
          <p:cNvSpPr>
            <a:spLocks noGrp="1"/>
          </p:cNvSpPr>
          <p:nvPr>
            <p:ph type="title" hasCustomPrompt="1"/>
          </p:nvPr>
        </p:nvSpPr>
        <p:spPr>
          <a:xfrm>
            <a:off x="228600" y="157908"/>
            <a:ext cx="8686800" cy="52322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455991" y="6565686"/>
            <a:ext cx="4502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20829E8-5567-44BA-AE2F-FB2CD4AAD763}" type="slidenum">
              <a:rPr lang="en-US" sz="1000" b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 userDrawn="1"/>
        </p:nvSpPr>
        <p:spPr bwMode="auto">
          <a:xfrm>
            <a:off x="1895475" y="6505574"/>
            <a:ext cx="53530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dirty="0" smtClean="0">
                <a:solidFill>
                  <a:srgbClr val="4D4D4D"/>
                </a:solidFill>
                <a:latin typeface="Calibri" panose="020F0502020204030204" pitchFamily="34" charset="0"/>
                <a:cs typeface="Arial" pitchFamily="34" charset="0"/>
              </a:rPr>
              <a:t>© 2016 Sunquest Information Systems, Inc. | Confidential and Proprietary</a:t>
            </a:r>
            <a:endParaRPr lang="en-US" sz="900" dirty="0">
              <a:solidFill>
                <a:srgbClr val="4D4D4D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0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CA09-6A30-4033-A410-07F4FD56399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8FF4-1D6B-4C92-9A9B-978FBFCFE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CA09-6A30-4033-A410-07F4FD56399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8FF4-1D6B-4C92-9A9B-978FBFCFE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CA09-6A30-4033-A410-07F4FD56399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8FF4-1D6B-4C92-9A9B-978FBFCFE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CA09-6A30-4033-A410-07F4FD56399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8FF4-1D6B-4C92-9A9B-978FBFCFE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CA09-6A30-4033-A410-07F4FD56399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8FF4-1D6B-4C92-9A9B-978FBFCFE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CA09-6A30-4033-A410-07F4FD56399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8FF4-1D6B-4C92-9A9B-978FBFCFE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CA09-6A30-4033-A410-07F4FD56399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8FF4-1D6B-4C92-9A9B-978FBFCFE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CA09-6A30-4033-A410-07F4FD56399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8FF4-1D6B-4C92-9A9B-978FBFCFE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CA09-6A30-4033-A410-07F4FD56399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58FF4-1D6B-4C92-9A9B-978FBFCFE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Sunquest</a:t>
            </a:r>
            <a:r>
              <a:rPr lang="en-US" dirty="0" smtClean="0"/>
              <a:t> 8.0 Upgrade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 smtClean="0"/>
              <a:t>BLOOD PRODUCT ISSUE-</a:t>
            </a:r>
            <a:r>
              <a:rPr lang="en-US" sz="2800" dirty="0" smtClean="0"/>
              <a:t>Product Code </a:t>
            </a:r>
            <a:r>
              <a:rPr lang="en-US" sz="2800" b="1" u="sng" dirty="0" smtClean="0"/>
              <a:t>Not</a:t>
            </a:r>
            <a:r>
              <a:rPr lang="en-US" sz="2800" dirty="0" smtClean="0"/>
              <a:t> Scanned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066800"/>
            <a:ext cx="8475133" cy="47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 smtClean="0"/>
              <a:t>BIQ-Product Code Displays</a:t>
            </a:r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" y="1243947"/>
            <a:ext cx="8686800" cy="4647918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 smtClean="0"/>
              <a:t>BIQ-Temperature Check Displays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133" y="1009650"/>
            <a:ext cx="8771467" cy="4933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81800" y="2286000"/>
            <a:ext cx="1066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 smtClean="0"/>
              <a:t>BCP- </a:t>
            </a:r>
            <a:r>
              <a:rPr lang="en-US" sz="3300" dirty="0" smtClean="0"/>
              <a:t>QA 31 Failure for Converting to 5 day Plasma</a:t>
            </a:r>
            <a:endParaRPr lang="en-US" sz="33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1143000"/>
            <a:ext cx="8458200" cy="47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 smtClean="0"/>
              <a:t>Blood Status Update</a:t>
            </a:r>
            <a:endParaRPr lang="en-US" sz="3300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890905"/>
            <a:ext cx="8305800" cy="5433695"/>
            <a:chOff x="906514" y="890905"/>
            <a:chExt cx="7330971" cy="564675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514" y="890905"/>
              <a:ext cx="7330971" cy="5646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 flipH="1" flipV="1">
              <a:off x="3740727" y="2712027"/>
              <a:ext cx="665018" cy="54032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4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 smtClean="0"/>
              <a:t>Full Matching </a:t>
            </a:r>
            <a:endParaRPr lang="en-US" sz="3300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990600"/>
            <a:ext cx="8001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 smtClean="0"/>
              <a:t>Partial Matching </a:t>
            </a:r>
            <a:endParaRPr lang="en-US" sz="3300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" y="914400"/>
            <a:ext cx="8168640" cy="5105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62400" y="2667000"/>
            <a:ext cx="990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64" y="1024948"/>
            <a:ext cx="6920345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ORDER PROCESSING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162800" y="1676400"/>
            <a:ext cx="533400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933950" y="2649682"/>
            <a:ext cx="467591" cy="4364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520911" y="4710835"/>
            <a:ext cx="826077" cy="91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1600" y="1610380"/>
            <a:ext cx="1905000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Click “More” button to expand BAD File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1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ORDER PROCESSING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009650"/>
            <a:ext cx="8636000" cy="48577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2514600" y="4191000"/>
            <a:ext cx="381000" cy="6858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7916" y="1014557"/>
            <a:ext cx="6679111" cy="5148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PRODUCT ENTRY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244436" y="3273136"/>
            <a:ext cx="467591" cy="4364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576945" y="3823855"/>
            <a:ext cx="820882" cy="103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0763" y="5535976"/>
            <a:ext cx="554784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44" y="1346492"/>
            <a:ext cx="6034856" cy="25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PRODUCT ENTRY</a:t>
            </a:r>
            <a:r>
              <a:rPr lang="en-US" sz="3300" dirty="0" smtClean="0"/>
              <a:t>-Fail Visual Inspection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161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9040" y="993775"/>
            <a:ext cx="6685919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PRODUCT ENTRY</a:t>
            </a:r>
            <a:r>
              <a:rPr lang="en-US" sz="3300" dirty="0" smtClean="0"/>
              <a:t>-Quarantine Status</a:t>
            </a:r>
            <a:endParaRPr lang="en-US" sz="3300" dirty="0"/>
          </a:p>
        </p:txBody>
      </p:sp>
      <p:sp>
        <p:nvSpPr>
          <p:cNvPr id="5" name="Rectangle 4"/>
          <p:cNvSpPr/>
          <p:nvPr/>
        </p:nvSpPr>
        <p:spPr>
          <a:xfrm>
            <a:off x="1901536" y="1246909"/>
            <a:ext cx="696191" cy="135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667000" y="1409700"/>
            <a:ext cx="457200" cy="114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Blank Unit Tag</a:t>
            </a:r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4" y="959201"/>
            <a:ext cx="8177647" cy="493959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836718" y="4914900"/>
            <a:ext cx="924791" cy="789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Blank Unit Tag</a:t>
            </a:r>
            <a:endParaRPr lang="en-US" dirty="0"/>
          </a:p>
        </p:txBody>
      </p:sp>
      <p:pic>
        <p:nvPicPr>
          <p:cNvPr id="7" name="Picture 6" descr="Blood Product Entr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45" y="2150918"/>
            <a:ext cx="5538355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 smtClean="0"/>
              <a:t>BLOOD PRODUCT ISSUE-</a:t>
            </a:r>
            <a:r>
              <a:rPr lang="en-US" sz="2800" dirty="0" smtClean="0"/>
              <a:t>Product Code </a:t>
            </a:r>
            <a:r>
              <a:rPr lang="en-US" sz="2800" b="1" u="sng" dirty="0" smtClean="0"/>
              <a:t>Not</a:t>
            </a:r>
            <a:r>
              <a:rPr lang="en-US" sz="2800" dirty="0" smtClean="0"/>
              <a:t> Scanned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223" y="1054402"/>
            <a:ext cx="8687553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234</TotalTime>
  <Words>86</Words>
  <Application>Microsoft Office PowerPoint</Application>
  <PresentationFormat>On-screen Show (4:3)</PresentationFormat>
  <Paragraphs>32</Paragraphs>
  <Slides>16</Slides>
  <Notes>15</Notes>
  <HiddenSlides>15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Sunquest 8.0 Upgrade</vt:lpstr>
      <vt:lpstr>BLOOD ORDER PROCESSING</vt:lpstr>
      <vt:lpstr>BLOOD ORDER PROCESSING</vt:lpstr>
      <vt:lpstr>BLOOD PRODUCT ENTRY</vt:lpstr>
      <vt:lpstr>BLOOD PRODUCT ENTRY-Fail Visual Inspection</vt:lpstr>
      <vt:lpstr>BLOOD PRODUCT ENTRY-Quarantine Status</vt:lpstr>
      <vt:lpstr>Blank Unit Tag</vt:lpstr>
      <vt:lpstr>Blank Unit Tag</vt:lpstr>
      <vt:lpstr>BLOOD PRODUCT ISSUE-Product Code Not Scanned</vt:lpstr>
      <vt:lpstr>BLOOD PRODUCT ISSUE-Product Code Not Scanned</vt:lpstr>
      <vt:lpstr>BIQ-Product Code Displays</vt:lpstr>
      <vt:lpstr>BIQ-Temperature Check Displays</vt:lpstr>
      <vt:lpstr>BCP- QA 31 Failure for Converting to 5 day Plasma</vt:lpstr>
      <vt:lpstr>Blood Status Update</vt:lpstr>
      <vt:lpstr>Full Matching </vt:lpstr>
      <vt:lpstr>Partial Matching </vt:lpstr>
    </vt:vector>
  </TitlesOfParts>
  <Company>Sutter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martinl6</dc:creator>
  <cp:lastModifiedBy>Wittkop, Irene</cp:lastModifiedBy>
  <cp:revision>13</cp:revision>
  <dcterms:created xsi:type="dcterms:W3CDTF">2017-09-24T18:54:04Z</dcterms:created>
  <dcterms:modified xsi:type="dcterms:W3CDTF">2017-10-09T18:19:20Z</dcterms:modified>
</cp:coreProperties>
</file>