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506" r:id="rId4"/>
    <p:sldId id="530" r:id="rId5"/>
    <p:sldId id="531" r:id="rId6"/>
    <p:sldId id="671" r:id="rId7"/>
    <p:sldId id="733" r:id="rId8"/>
    <p:sldId id="734" r:id="rId9"/>
    <p:sldId id="736" r:id="rId10"/>
  </p:sldIdLst>
  <p:sldSz cx="9144000" cy="6858000" type="screen4x3"/>
  <p:notesSz cx="7010400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73003" autoAdjust="0"/>
  </p:normalViewPr>
  <p:slideViewPr>
    <p:cSldViewPr snapToGrid="0" snapToObjects="1">
      <p:cViewPr varScale="1">
        <p:scale>
          <a:sx n="74" d="100"/>
          <a:sy n="74" d="100"/>
        </p:scale>
        <p:origin x="1435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12"/>
    </p:cViewPr>
  </p:sorterViewPr>
  <p:notesViewPr>
    <p:cSldViewPr snapToGrid="0" snapToObjects="1">
      <p:cViewPr varScale="1">
        <p:scale>
          <a:sx n="99" d="100"/>
          <a:sy n="99" d="100"/>
        </p:scale>
        <p:origin x="-3570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82CB5D-94DF-4058-A1B5-663B4D174CDA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378"/>
            <a:ext cx="3037840" cy="4621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98F028D-2AD8-4822-BF58-FE9CA4BF4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92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3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902D6F-C9A4-4DE9-83B2-2F22FEFFB89F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548"/>
            <a:ext cx="5608320" cy="3637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8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381"/>
            <a:ext cx="3037840" cy="4636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F316330-0556-4296-A3EA-2A3B07B61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1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C903E0-9039-4F8A-B067-2A6D0AD6888D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81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D9E731-2013-4449-8D86-2F785FBE3C24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650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/>
              <a:t>As a reminder from past</a:t>
            </a:r>
            <a:r>
              <a:rPr lang="en-US" altLang="en-US" sz="1800" baseline="0" dirty="0" smtClean="0"/>
              <a:t> team </a:t>
            </a:r>
            <a:r>
              <a:rPr lang="en-US" altLang="en-US" sz="1800" dirty="0" smtClean="0"/>
              <a:t>meetings,  here are the ground rules we agreed upon.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/>
              <a:t>Does</a:t>
            </a:r>
            <a:r>
              <a:rPr lang="en-US" altLang="en-US" sz="1800" baseline="0" dirty="0" smtClean="0"/>
              <a:t> anyone have something they would like to add?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855BDF-E761-475D-A858-A72A3DB3DED3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959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6330-0556-4296-A3EA-2A3B07B6128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85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6330-0556-4296-A3EA-2A3B07B6128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97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6330-0556-4296-A3EA-2A3B07B6128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78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6330-0556-4296-A3EA-2A3B07B6128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H_powerpoint_clr_tag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16675" y="274638"/>
            <a:ext cx="23193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6985000" y="6121400"/>
            <a:ext cx="2159000" cy="736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93700" y="6261100"/>
            <a:ext cx="17018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81100"/>
            <a:ext cx="9144000" cy="5676900"/>
          </a:xfrm>
          <a:prstGeom prst="rect">
            <a:avLst/>
          </a:prstGeom>
          <a:solidFill>
            <a:srgbClr val="00AF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0800" y="2641600"/>
            <a:ext cx="4216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2100" y="1371601"/>
            <a:ext cx="6035040" cy="205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2098" y="3429000"/>
            <a:ext cx="6035040" cy="1511300"/>
          </a:xfr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0" y="6577013"/>
            <a:ext cx="2895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Point Template 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C0CE2D-3FA1-4267-81FF-A56D0717A4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41325" y="125413"/>
            <a:ext cx="8229600" cy="495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4115"/>
            <a:ext cx="5486400" cy="36434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E5BAFB-B9E7-45FB-B9DB-5D7851E913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41325" y="125413"/>
            <a:ext cx="8229600" cy="495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0578"/>
            <a:ext cx="8229600" cy="49955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E5B40-5FA6-46B9-AB43-8FA3E2CDED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5397"/>
            <a:ext cx="2057400" cy="5080766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5397"/>
            <a:ext cx="6019800" cy="5080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8FEF5-20F4-41ED-ACC0-420A42E64B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D6342-9463-4A27-9951-4B14940D54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41325" y="125413"/>
            <a:ext cx="8229600" cy="495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179577-1F16-497A-951C-E4988D771D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1314CB-6CE3-4E8C-925A-D654A67A64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41325" y="125413"/>
            <a:ext cx="8229600" cy="495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9E865E-DC4E-4329-9EFA-9E317744A0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41325" y="125413"/>
            <a:ext cx="8229600" cy="495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E906AF-FBF6-4EA1-B87B-57B780A094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41325" y="125413"/>
            <a:ext cx="8229600" cy="495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AE5C30-8D19-4958-A92A-DFD87CB5FE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41325" y="125413"/>
            <a:ext cx="8229600" cy="495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6CD5AB-2A59-4010-835D-271B9DB812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41325" y="125413"/>
            <a:ext cx="8229600" cy="495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684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842"/>
            <a:ext cx="5111750" cy="48222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92"/>
            <a:ext cx="3008313" cy="36602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9C8F2-65B8-4E5B-8A2B-8FCE9A3078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AC0681F-A5C2-4EC9-A81F-265D9BEA62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00AF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Picture 8" descr="SH_powerpoint_clr_tag_rgb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6134100"/>
            <a:ext cx="17970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4" r:id="rId2"/>
    <p:sldLayoutId id="2147484698" r:id="rId3"/>
    <p:sldLayoutId id="2147484695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69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8867775" cy="3429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 smtClean="0">
                <a:solidFill>
                  <a:schemeClr val="tx1"/>
                </a:solidFill>
              </a:rPr>
              <a:t/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/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>Sutter Roseville </a:t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>Medical Center</a:t>
            </a:r>
            <a:r>
              <a:rPr lang="en-US" altLang="en-US" b="0" dirty="0" smtClean="0">
                <a:solidFill>
                  <a:schemeClr val="tx1"/>
                </a:solidFill>
              </a:rPr>
              <a:t/>
            </a:r>
            <a:br>
              <a:rPr lang="en-US" altLang="en-US" b="0" dirty="0" smtClean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/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>PM Shift Lab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Asst</a:t>
            </a:r>
            <a:r>
              <a:rPr lang="en-US" altLang="en-US" sz="4400" dirty="0" smtClean="0">
                <a:solidFill>
                  <a:schemeClr val="tx1"/>
                </a:solidFill>
              </a:rPr>
              <a:t> Staff Meeting</a:t>
            </a:r>
            <a:br>
              <a:rPr lang="en-US" altLang="en-US" sz="4400" dirty="0" smtClean="0">
                <a:solidFill>
                  <a:schemeClr val="tx1"/>
                </a:solidFill>
              </a:rPr>
            </a:br>
            <a:r>
              <a:rPr lang="en-US" altLang="en-US" sz="4400" dirty="0" smtClean="0">
                <a:solidFill>
                  <a:schemeClr val="tx1"/>
                </a:solidFill>
              </a:rPr>
              <a:t>Minutes</a:t>
            </a:r>
            <a:endParaRPr lang="en-US" altLang="en-US" sz="4400" dirty="0" smtClean="0">
              <a:solidFill>
                <a:schemeClr val="tx1"/>
              </a:solidFill>
            </a:endParaRPr>
          </a:p>
        </p:txBody>
      </p:sp>
      <p:sp>
        <p:nvSpPr>
          <p:cNvPr id="35843" name="Subtitle 4"/>
          <p:cNvSpPr>
            <a:spLocks noGrp="1"/>
          </p:cNvSpPr>
          <p:nvPr>
            <p:ph type="subTitle" idx="1"/>
          </p:nvPr>
        </p:nvSpPr>
        <p:spPr>
          <a:xfrm>
            <a:off x="3929063" y="5286375"/>
            <a:ext cx="4938712" cy="1228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altLang="en-US" sz="3200" dirty="0" smtClean="0"/>
          </a:p>
          <a:p>
            <a:pPr algn="ctr" eaLnBrk="1" hangingPunct="1">
              <a:spcBef>
                <a:spcPct val="0"/>
              </a:spcBef>
            </a:pPr>
            <a:r>
              <a:rPr lang="en-US" altLang="en-US" sz="3600" b="1" dirty="0" smtClean="0"/>
              <a:t>9/3/19</a:t>
            </a:r>
            <a:endParaRPr lang="en-US" alt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765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775" y="982663"/>
            <a:ext cx="6778625" cy="46561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 smtClean="0"/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 smtClean="0"/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 smtClean="0"/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02974"/>
              </p:ext>
            </p:extLst>
          </p:nvPr>
        </p:nvGraphicFramePr>
        <p:xfrm>
          <a:off x="644236" y="1163782"/>
          <a:ext cx="7678881" cy="482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4" imgW="6864757" imgH="3435715" progId="Word.Document.12">
                  <p:embed/>
                </p:oleObj>
              </mc:Choice>
              <mc:Fallback>
                <p:oleObj name="Document" r:id="rId4" imgW="6864757" imgH="34357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236" y="1163782"/>
                        <a:ext cx="7678881" cy="4821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1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7"/>
          <p:cNvSpPr>
            <a:spLocks noGrp="1"/>
          </p:cNvSpPr>
          <p:nvPr>
            <p:ph type="ctrTitle"/>
          </p:nvPr>
        </p:nvSpPr>
        <p:spPr bwMode="auto">
          <a:xfrm>
            <a:off x="244475" y="0"/>
            <a:ext cx="8899525" cy="814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dirty="0" smtClean="0"/>
              <a:t>Float Position Role </a:t>
            </a:r>
            <a:endParaRPr lang="en-US" altLang="en-US" sz="5400" dirty="0" smtClean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31825" y="998538"/>
            <a:ext cx="7842250" cy="46402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sz="54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35136"/>
              </p:ext>
            </p:extLst>
          </p:nvPr>
        </p:nvGraphicFramePr>
        <p:xfrm>
          <a:off x="244476" y="814388"/>
          <a:ext cx="8722880" cy="589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Worksheet" r:id="rId4" imgW="5821689" imgH="7345680" progId="Excel.Sheet.12">
                  <p:embed/>
                </p:oleObj>
              </mc:Choice>
              <mc:Fallback>
                <p:oleObj name="Worksheet" r:id="rId4" imgW="5821689" imgH="73456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476" y="814388"/>
                        <a:ext cx="8722880" cy="589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87"/>
            <a:ext cx="9144000" cy="858838"/>
          </a:xfrm>
        </p:spPr>
        <p:txBody>
          <a:bodyPr/>
          <a:lstStyle/>
          <a:p>
            <a:r>
              <a:rPr lang="en-US" dirty="0" smtClean="0"/>
              <a:t>Workflow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7" y="976745"/>
            <a:ext cx="8032174" cy="52266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C1 processor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Log into </a:t>
            </a:r>
            <a:r>
              <a:rPr lang="en-US" dirty="0" err="1" smtClean="0">
                <a:solidFill>
                  <a:schemeClr val="tx1"/>
                </a:solidFill>
              </a:rPr>
              <a:t>Vocera</a:t>
            </a:r>
            <a:r>
              <a:rPr lang="en-US" dirty="0" smtClean="0">
                <a:solidFill>
                  <a:schemeClr val="tx1"/>
                </a:solidFill>
              </a:rPr>
              <a:t> to improve communication with phlebotomists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work with ED triage phlebotomist to manage the ED unreceived list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During hand off communication with NOC staff alert them when ED lobby </a:t>
            </a:r>
            <a:r>
              <a:rPr lang="en-US" dirty="0" err="1" smtClean="0">
                <a:solidFill>
                  <a:schemeClr val="tx1"/>
                </a:solidFill>
              </a:rPr>
              <a:t>phleb</a:t>
            </a:r>
            <a:r>
              <a:rPr lang="en-US" dirty="0" smtClean="0">
                <a:solidFill>
                  <a:schemeClr val="tx1"/>
                </a:solidFill>
              </a:rPr>
              <a:t> is busy so that NOC staff can manage the response to ED room draws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Create core group of C1 processors and assign position to experienced processors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87"/>
            <a:ext cx="9144000" cy="858838"/>
          </a:xfrm>
        </p:spPr>
        <p:txBody>
          <a:bodyPr/>
          <a:lstStyle/>
          <a:p>
            <a:r>
              <a:rPr lang="en-US" dirty="0" smtClean="0"/>
              <a:t>Workflow Recommendations,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7" y="976745"/>
            <a:ext cx="8032174" cy="47694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C2 processor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Manage placing formalin on surgical specimens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Can delegate task of placing formalin on specimens to co workers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Float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Assign new employees to float position to give the opportunity to gain experience in specimen processing</a:t>
            </a:r>
          </a:p>
        </p:txBody>
      </p:sp>
    </p:spTree>
    <p:extLst>
      <p:ext uri="{BB962C8B-B14F-4D97-AF65-F5344CB8AC3E}">
        <p14:creationId xmlns:p14="http://schemas.microsoft.com/office/powerpoint/2010/main" val="37443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87"/>
            <a:ext cx="9144000" cy="858838"/>
          </a:xfrm>
        </p:spPr>
        <p:txBody>
          <a:bodyPr/>
          <a:lstStyle/>
          <a:p>
            <a:r>
              <a:rPr lang="en-US" dirty="0" smtClean="0"/>
              <a:t>Workflow Recommendations,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7" y="976744"/>
            <a:ext cx="8032174" cy="538249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</a:rPr>
              <a:t>1130 Triage </a:t>
            </a:r>
            <a:r>
              <a:rPr lang="en-US" sz="2700" dirty="0" err="1" smtClean="0">
                <a:solidFill>
                  <a:schemeClr val="tx1"/>
                </a:solidFill>
              </a:rPr>
              <a:t>Phleb</a:t>
            </a:r>
            <a:endParaRPr lang="en-US" sz="27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700" dirty="0" smtClean="0">
                <a:solidFill>
                  <a:schemeClr val="tx1"/>
                </a:solidFill>
              </a:rPr>
              <a:t>Adhere to and provide break and dinner coverage for ED lobby </a:t>
            </a:r>
            <a:r>
              <a:rPr lang="en-US" sz="2700" dirty="0" err="1" smtClean="0">
                <a:solidFill>
                  <a:schemeClr val="tx1"/>
                </a:solidFill>
              </a:rPr>
              <a:t>phleb</a:t>
            </a:r>
            <a:endParaRPr lang="en-US" sz="27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700" dirty="0" smtClean="0">
                <a:solidFill>
                  <a:schemeClr val="tx1"/>
                </a:solidFill>
              </a:rPr>
              <a:t>Communicate with C1 when situation arises that may delay break and dinner coverage for ED lobby </a:t>
            </a:r>
            <a:r>
              <a:rPr lang="en-US" sz="2700" dirty="0" err="1" smtClean="0">
                <a:solidFill>
                  <a:schemeClr val="tx1"/>
                </a:solidFill>
              </a:rPr>
              <a:t>phleb</a:t>
            </a:r>
            <a:endParaRPr lang="en-US" sz="27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</a:rPr>
              <a:t>P1 and P2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Communicate with C1 when blood draws are complete before returning to lab to ensure there are no pending lab orders in the units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Upon returning to lab, check with C1 if assistance is needed or other instructions</a:t>
            </a:r>
          </a:p>
        </p:txBody>
      </p:sp>
    </p:spTree>
    <p:extLst>
      <p:ext uri="{BB962C8B-B14F-4D97-AF65-F5344CB8AC3E}">
        <p14:creationId xmlns:p14="http://schemas.microsoft.com/office/powerpoint/2010/main" val="41868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87"/>
            <a:ext cx="9144000" cy="858838"/>
          </a:xfrm>
        </p:spPr>
        <p:txBody>
          <a:bodyPr/>
          <a:lstStyle/>
          <a:p>
            <a:r>
              <a:rPr lang="en-US" dirty="0" smtClean="0"/>
              <a:t>Workflow Recommendations,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017" y="976744"/>
            <a:ext cx="8032174" cy="538249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Lab Supervisor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Round with C1 daily to check workload status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Assist as needed to resolve workload or staffing situations</a:t>
            </a:r>
          </a:p>
        </p:txBody>
      </p:sp>
    </p:spTree>
    <p:extLst>
      <p:ext uri="{BB962C8B-B14F-4D97-AF65-F5344CB8AC3E}">
        <p14:creationId xmlns:p14="http://schemas.microsoft.com/office/powerpoint/2010/main" val="35071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URL xmlns="http://schemas.microsoft.com/sharepoint/v3">
      <Url xmlns="http://schemas.microsoft.com/sharepoint/v3" xsi:nil="true"/>
      <Description xmlns="http://schemas.microsoft.com/sharepoint/v3" xsi:nil="true"/>
    </URL>
    <PublishingExpirationDate xmlns="http://schemas.microsoft.com/sharepoint/v3" xsi:nil="true"/>
    <Topic xmlns="c2dc8ca4-8ad3-4488-82ba-064bf6d84aeb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8B5BF94AA6D4293CA0521E8412E7A" ma:contentTypeVersion="2" ma:contentTypeDescription="Create a new document." ma:contentTypeScope="" ma:versionID="dc5c30b179fc1d7c28d1faaa0f13cd8b">
  <xsd:schema xmlns:xsd="http://www.w3.org/2001/XMLSchema" xmlns:xs="http://www.w3.org/2001/XMLSchema" xmlns:p="http://schemas.microsoft.com/office/2006/metadata/properties" xmlns:ns1="http://schemas.microsoft.com/sharepoint/v3" xmlns:ns2="c2dc8ca4-8ad3-4488-82ba-064bf6d84aeb" targetNamespace="http://schemas.microsoft.com/office/2006/metadata/properties" ma:root="true" ma:fieldsID="bb543f86fe98752d7d612ee2ded64fdc" ns1:_="" ns2:_="">
    <xsd:import namespace="http://schemas.microsoft.com/sharepoint/v3"/>
    <xsd:import namespace="c2dc8ca4-8ad3-4488-82ba-064bf6d84aeb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1:PublishingStartDate" minOccurs="0"/>
                <xsd:element ref="ns1:PublishingExpirationDat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c8ca4-8ad3-4488-82ba-064bf6d84aeb" elementFormDefault="qualified">
    <xsd:import namespace="http://schemas.microsoft.com/office/2006/documentManagement/types"/>
    <xsd:import namespace="http://schemas.microsoft.com/office/infopath/2007/PartnerControls"/>
    <xsd:element name="Topic" ma:index="11" nillable="true" ma:displayName="Topic" ma:list="{c541e173-7953-4f90-9270-4266976b1030}" ma:internalName="Topic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1101B1-99B9-4506-A1D1-80877D77F35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c2dc8ca4-8ad3-4488-82ba-064bf6d84aeb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29E8D3-9D69-47FF-939C-49558F3DD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dc8ca4-8ad3-4488-82ba-064bf6d84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13015</TotalTime>
  <Words>246</Words>
  <Application>Microsoft Office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Microsoft Excel Worksheet</vt:lpstr>
      <vt:lpstr>Microsoft Word Document</vt:lpstr>
      <vt:lpstr>  Sutter Roseville  Medical Center  PM Shift Lab Asst Staff Meeting Minutes</vt:lpstr>
      <vt:lpstr>AGENDA</vt:lpstr>
      <vt:lpstr>Float Position Role </vt:lpstr>
      <vt:lpstr>Workflow Recommendations</vt:lpstr>
      <vt:lpstr>Workflow Recommendations, cont</vt:lpstr>
      <vt:lpstr>Workflow Recommendations, cont</vt:lpstr>
      <vt:lpstr>Workflow Recommendations, cont</vt:lpstr>
    </vt:vector>
  </TitlesOfParts>
  <Company>Sutter Health Support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PowerPoint: One Line Headline</dc:title>
  <dc:subject>PowerPoint</dc:subject>
  <dc:creator>David Koszka</dc:creator>
  <cp:keywords>PPT, PowerPoint, Word, Microsoft, approved</cp:keywords>
  <cp:lastModifiedBy>Alba, Alex</cp:lastModifiedBy>
  <cp:revision>1151</cp:revision>
  <cp:lastPrinted>2017-07-31T17:38:45Z</cp:lastPrinted>
  <dcterms:created xsi:type="dcterms:W3CDTF">2014-10-03T00:03:05Z</dcterms:created>
  <dcterms:modified xsi:type="dcterms:W3CDTF">2019-09-05T01:29:05Z</dcterms:modified>
  <cp:category>Templates</cp:category>
  <cp:contentStatus>Approved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0x0101008028B5BF94AA6D4293CA0521E8412E7A</vt:lpwstr>
  </property>
</Properties>
</file>