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ybas, Leslie (DHHS)" initials="DL(" lastIdx="1" clrIdx="0">
    <p:extLst>
      <p:ext uri="{19B8F6BF-5375-455C-9EA6-DF929625EA0E}">
        <p15:presenceInfo xmlns:p15="http://schemas.microsoft.com/office/powerpoint/2012/main" userId="S::DybasL@michigan.gov::c0426642-f4b5-4447-81ea-5da4eafbc9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94660"/>
  </p:normalViewPr>
  <p:slideViewPr>
    <p:cSldViewPr snapToGrid="0">
      <p:cViewPr varScale="1">
        <p:scale>
          <a:sx n="61" d="100"/>
          <a:sy n="61" d="100"/>
        </p:scale>
        <p:origin x="53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216C9B-FB96-4358-9663-4D971F16BF4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9EE60A4-4A2F-46B7-8047-BE220904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30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BFBE0F-368D-45CE-8607-1767BEC2C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11EEE2-8B81-445B-8B99-0E49007BA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572C70-3D17-4A93-8086-AF4C4E9F1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B348FA-9353-4669-9182-350D8B55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E151F2-5D71-47A1-A184-DF20FF3E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98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EC68B0-66BF-48E3-B281-14022E62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E6459C-66C5-4F9C-9739-DF3AB5696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4A7E9A-3CFD-4C44-BE03-7705A64A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FA5ACE-3797-4D18-921D-0F8869C75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FEFE-9309-4E52-95A2-91234AAD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DDDC6D-9C59-4C21-9D13-E7A559589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97817F-1D72-4CAC-AD9E-0F7E5E6F6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3D8210-B029-4587-8C06-E8F17311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0416D-6586-4473-90B0-068E2DB23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4AFBD-C691-4F3D-943D-81793C0A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84DC37-5F8B-4A5C-A7C1-9C58B4EE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13142-43C7-41E0-B6BF-7E85A0E7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B2C05C-2F60-4D12-A2A5-847A01DD2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113B67-04C2-47DE-B338-BE91320E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D87B83-FA75-4A6A-9F72-4112F79B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4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2D6100-06D3-4944-8A0A-53DE1698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83030E-2D8B-4393-AA6B-0A9C8B255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7A7107-AF2D-4CA1-AF0D-8ABD85D3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B23693-4D4B-4C57-929B-8E019EC2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5B0B8-B3B7-4208-9D14-815D2D8A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0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31BFC9-DBC8-4140-96DB-F64EE92E9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B50A55-139F-4E36-AC6B-F0961299E1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C37E43-F85E-4F8C-86B4-4B6C3D474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9AD901-83D0-42CB-A326-3AACC42E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F1F713-2BF2-42E0-82C1-B7CA5202F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3B814B-ACA2-4836-9688-BE91845B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2A372E-C770-4635-B4E5-F9F12DB69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FF8807-0AC4-4EF8-8793-F7CA31088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070E56-D55F-4922-BAAC-FC587EC18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E224CA-9B30-4BF2-B233-8A61A0E8A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E0699F6-761C-4777-855E-0B5736829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14CF4D5-C205-4F56-A711-C2FBFAC7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E0D68C7-4590-4F06-A32C-DDE585C4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C68C64D-980C-41D5-93ED-2F0E5491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3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43728D-B31E-4812-AF1B-6E5EE033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2818C8A-4829-4EF2-BA8A-9DAC8ABA2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5C79D7-FA69-4C77-B97C-7E876E29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30F461-59F3-4C0B-BABB-621375E3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4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15E1B3-847A-4EC4-BDC1-80F74DC5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0238B4-E866-4323-B045-051FE113B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E03D6F1-C7E8-46E6-8A67-D8171427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7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BF9DD-9D48-4CB3-B87C-741DF474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88ECA1-2A78-4DF7-BCE1-1FD1EEDF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4D1DB2-C0CF-492C-8699-D1AC2AA56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5B7F70-BF78-42A8-830D-3A89EB70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34F304-F8A5-4895-9DD0-5B8BC44F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2FE29E-2E81-428A-BD32-EDCEAE958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DB68A-5579-45EB-B380-0A8385919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D7C7BFF-5D84-4941-82BA-4D11E668C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0E319B-533C-4DE2-A07F-38C5535B9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422E95-5491-476D-8FE1-892D8C56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A42C95-A2E2-43AC-B11F-D18E06737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30292A-0D7A-4E8E-B347-F3652415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4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33AC64-705D-44FE-BB75-42B00E059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528FE1-4886-4187-8A19-327263892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152693-862B-4397-8DA7-C1B5DDE41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F3D85-35AC-4B9B-BAFF-83A3C71979F9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0B58A4-6EF9-48EA-85D7-33814C5E0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48FA38-117E-4391-84C1-9ECBACDA0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F80E18-133A-465A-80AE-6B84FCF1F1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2020B Wet Mount Challenge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45FFCD3-F133-4704-8AF8-ED6AF3CDDC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47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DB048-9F71-4AF1-98C6-4834EC9C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8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6DD181E9-8BBD-4182-85EC-435BDDF5F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804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100X</a:t>
            </a:r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xmlns="" id="{074B54B6-B487-4C83-B603-A64806066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/>
        </p:blipFill>
        <p:spPr>
          <a:xfrm>
            <a:off x="4639056" y="0"/>
            <a:ext cx="7552944" cy="685799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22B854D-673F-47E1-B54A-0A70B2DEFE43}"/>
              </a:ext>
            </a:extLst>
          </p:cNvPr>
          <p:cNvCxnSpPr/>
          <p:nvPr/>
        </p:nvCxnSpPr>
        <p:spPr>
          <a:xfrm flipH="1">
            <a:off x="11413067" y="2827867"/>
            <a:ext cx="130002" cy="1659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484AA992-DCF2-42A9-8C0A-95E10AE62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9D21B5FA-CC4B-4B05-ADCB-E1C3083EC646}"/>
              </a:ext>
            </a:extLst>
          </p:cNvPr>
          <p:cNvCxnSpPr/>
          <p:nvPr/>
        </p:nvCxnSpPr>
        <p:spPr>
          <a:xfrm flipH="1">
            <a:off x="11172305" y="2438400"/>
            <a:ext cx="532015" cy="990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9C12292-9572-438B-B522-36FEDB4A04E9}"/>
              </a:ext>
            </a:extLst>
          </p:cNvPr>
          <p:cNvCxnSpPr/>
          <p:nvPr/>
        </p:nvCxnSpPr>
        <p:spPr>
          <a:xfrm flipH="1">
            <a:off x="9942022" y="2438400"/>
            <a:ext cx="1729047" cy="24494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xmlns="" id="{2F252F2E-516F-47B9-B9D8-2E409974B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08" y="762000"/>
            <a:ext cx="8438092" cy="608697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76A9F8FE-E744-433F-AC77-76E674818348}"/>
              </a:ext>
            </a:extLst>
          </p:cNvPr>
          <p:cNvCxnSpPr/>
          <p:nvPr/>
        </p:nvCxnSpPr>
        <p:spPr>
          <a:xfrm>
            <a:off x="7714211" y="2933700"/>
            <a:ext cx="177394" cy="12559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CC5511-F26A-4ABA-8899-ADA4CBBD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211" y="-18051"/>
            <a:ext cx="9144000" cy="6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E6738D02-9DA8-48F2-9067-A3AC0031015E}"/>
              </a:ext>
            </a:extLst>
          </p:cNvPr>
          <p:cNvCxnSpPr>
            <a:cxnSpLocks/>
          </p:cNvCxnSpPr>
          <p:nvPr/>
        </p:nvCxnSpPr>
        <p:spPr>
          <a:xfrm flipH="1" flipV="1">
            <a:off x="8593644" y="1585803"/>
            <a:ext cx="3256418" cy="23868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34C0B806-7BC5-45D5-B598-A1F5DD97095A}"/>
              </a:ext>
            </a:extLst>
          </p:cNvPr>
          <p:cNvCxnSpPr>
            <a:cxnSpLocks/>
          </p:cNvCxnSpPr>
          <p:nvPr/>
        </p:nvCxnSpPr>
        <p:spPr>
          <a:xfrm flipH="1">
            <a:off x="9482661" y="4007581"/>
            <a:ext cx="2367401" cy="22703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FA32766-939D-49BB-9BF8-311FDED84780}"/>
              </a:ext>
            </a:extLst>
          </p:cNvPr>
          <p:cNvCxnSpPr>
            <a:cxnSpLocks/>
          </p:cNvCxnSpPr>
          <p:nvPr/>
        </p:nvCxnSpPr>
        <p:spPr>
          <a:xfrm flipH="1" flipV="1">
            <a:off x="10694057" y="3818467"/>
            <a:ext cx="1179774" cy="1745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82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D5C233-B7CD-46FF-AD01-4E65B95F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Instructions</a:t>
            </a:r>
            <a:br>
              <a:rPr lang="en-US" dirty="0"/>
            </a:br>
            <a:r>
              <a:rPr lang="en-US" dirty="0"/>
              <a:t>Wet Mount PT:  2020B</a:t>
            </a:r>
            <a:br>
              <a:rPr lang="en-US" dirty="0"/>
            </a:br>
            <a:r>
              <a:rPr lang="en-US" dirty="0"/>
              <a:t>Micrographs 1 - 8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402B0E-B0BB-49CD-96D7-8AF28BF6D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9899"/>
            <a:ext cx="10515600" cy="3167063"/>
          </a:xfrm>
        </p:spPr>
        <p:txBody>
          <a:bodyPr/>
          <a:lstStyle/>
          <a:p>
            <a:pPr marL="342900" indent="-342900"/>
            <a:r>
              <a:rPr lang="en-US" altLang="en-US" dirty="0"/>
              <a:t>Evaluate items 1 – 8 as if each is from a representative field (indicated as either low or high power) from an individual patient</a:t>
            </a:r>
          </a:p>
          <a:p>
            <a:pPr marL="342900" indent="-342900"/>
            <a:r>
              <a:rPr lang="en-US" altLang="en-US" dirty="0"/>
              <a:t>Identify the cellular image indicated with an arrow in each photomicrograph</a:t>
            </a:r>
          </a:p>
          <a:p>
            <a:pPr marL="342900" indent="-342900"/>
            <a:r>
              <a:rPr lang="en-US" altLang="en-US" dirty="0"/>
              <a:t>Enter results for items 1 – 8 on result sheet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9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8C265-F300-45D0-B9AC-A44C9C83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1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9B6FB20-64A6-4133-9216-43E72D2E2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2000" dirty="0"/>
              <a:t>40X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2672136-3AF8-4DBE-AC96-6B52BD3D9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A968EDEF-6D5C-42B9-B021-153250790DE8}"/>
              </a:ext>
            </a:extLst>
          </p:cNvPr>
          <p:cNvCxnSpPr/>
          <p:nvPr/>
        </p:nvCxnSpPr>
        <p:spPr>
          <a:xfrm>
            <a:off x="7645400" y="781666"/>
            <a:ext cx="254000" cy="1676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2CDD62-D55C-43CF-9438-0FB8DC5F6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56" y="0"/>
            <a:ext cx="7485890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D9D65E4-4BEB-46B5-9574-6FA4D14C1A16}"/>
              </a:ext>
            </a:extLst>
          </p:cNvPr>
          <p:cNvCxnSpPr/>
          <p:nvPr/>
        </p:nvCxnSpPr>
        <p:spPr>
          <a:xfrm flipV="1">
            <a:off x="7010400" y="3785419"/>
            <a:ext cx="1463079" cy="97708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nature, rain&#10;&#10;Description automatically generated">
            <a:extLst>
              <a:ext uri="{FF2B5EF4-FFF2-40B4-BE49-F238E27FC236}">
                <a16:creationId xmlns:a16="http://schemas.microsoft.com/office/drawing/2014/main" xmlns="" id="{1635C052-48F2-4552-A88A-55F5D8D13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13" y="0"/>
            <a:ext cx="8742948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14AFC02A-23D9-40B4-8C12-65E458058CDE}"/>
              </a:ext>
            </a:extLst>
          </p:cNvPr>
          <p:cNvSpPr/>
          <p:nvPr/>
        </p:nvSpPr>
        <p:spPr>
          <a:xfrm>
            <a:off x="9842500" y="2146097"/>
            <a:ext cx="1905000" cy="167660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8B02833-2C41-4ECF-8577-4896057BE7F4}"/>
              </a:ext>
            </a:extLst>
          </p:cNvPr>
          <p:cNvCxnSpPr/>
          <p:nvPr/>
        </p:nvCxnSpPr>
        <p:spPr>
          <a:xfrm>
            <a:off x="10439400" y="1079500"/>
            <a:ext cx="165100" cy="10665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6FFF51E-F1E5-4396-A2C8-E42CC6B9F249}"/>
              </a:ext>
            </a:extLst>
          </p:cNvPr>
          <p:cNvCxnSpPr/>
          <p:nvPr/>
        </p:nvCxnSpPr>
        <p:spPr>
          <a:xfrm flipH="1">
            <a:off x="7454900" y="1676603"/>
            <a:ext cx="444500" cy="12062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6331B2-9271-4796-BC8C-B7515D950F66}"/>
              </a:ext>
            </a:extLst>
          </p:cNvPr>
          <p:cNvSpPr/>
          <p:nvPr/>
        </p:nvSpPr>
        <p:spPr>
          <a:xfrm>
            <a:off x="7454900" y="629266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AF753B9-C529-41FC-8961-3D5726FA82CC}"/>
              </a:ext>
            </a:extLst>
          </p:cNvPr>
          <p:cNvSpPr/>
          <p:nvPr/>
        </p:nvSpPr>
        <p:spPr>
          <a:xfrm>
            <a:off x="10212013" y="223339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18883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10EF20-C00A-4062-88E1-7F1B4E3E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9384796-C015-4648-9325-AA7A393E9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2000" dirty="0"/>
              <a:t>40X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A524156-4334-459B-9178-B908BF058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9F3283B-B13C-4400-AEAF-0BDDB0126DE3}"/>
              </a:ext>
            </a:extLst>
          </p:cNvPr>
          <p:cNvCxnSpPr/>
          <p:nvPr/>
        </p:nvCxnSpPr>
        <p:spPr>
          <a:xfrm flipH="1" flipV="1">
            <a:off x="10062633" y="2921000"/>
            <a:ext cx="1083734" cy="101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2EFC6D-BA47-4D67-BA56-1ECE978E6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BCB2EE3-9670-411E-9ECD-8383944F86DD}"/>
              </a:ext>
            </a:extLst>
          </p:cNvPr>
          <p:cNvCxnSpPr>
            <a:cxnSpLocks/>
          </p:cNvCxnSpPr>
          <p:nvPr/>
        </p:nvCxnSpPr>
        <p:spPr>
          <a:xfrm flipH="1" flipV="1">
            <a:off x="6434052" y="2921001"/>
            <a:ext cx="235831" cy="141010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63CFEFD2-22E3-4F57-8150-8A3F3F90DF35}"/>
              </a:ext>
            </a:extLst>
          </p:cNvPr>
          <p:cNvCxnSpPr/>
          <p:nvPr/>
        </p:nvCxnSpPr>
        <p:spPr>
          <a:xfrm flipV="1">
            <a:off x="6700058" y="2921000"/>
            <a:ext cx="415637" cy="141010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A9BDD183-DC9B-4080-A030-3F6FB10E531E}"/>
              </a:ext>
            </a:extLst>
          </p:cNvPr>
          <p:cNvCxnSpPr/>
          <p:nvPr/>
        </p:nvCxnSpPr>
        <p:spPr>
          <a:xfrm flipV="1">
            <a:off x="6730538" y="3429000"/>
            <a:ext cx="830664" cy="90210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90D77A-C65B-4067-81DE-F321D1161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4175" y="-10"/>
            <a:ext cx="9331325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D80B97A0-2ADA-47CA-9644-541F24AD8D9B}"/>
              </a:ext>
            </a:extLst>
          </p:cNvPr>
          <p:cNvCxnSpPr>
            <a:cxnSpLocks/>
          </p:cNvCxnSpPr>
          <p:nvPr/>
        </p:nvCxnSpPr>
        <p:spPr>
          <a:xfrm flipH="1">
            <a:off x="6551967" y="1448079"/>
            <a:ext cx="1504381" cy="4188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1C137790-D68D-453D-B6D6-1829263B9D1F}"/>
              </a:ext>
            </a:extLst>
          </p:cNvPr>
          <p:cNvCxnSpPr>
            <a:cxnSpLocks/>
          </p:cNvCxnSpPr>
          <p:nvPr/>
        </p:nvCxnSpPr>
        <p:spPr>
          <a:xfrm>
            <a:off x="8056347" y="1448089"/>
            <a:ext cx="674538" cy="16858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415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185DE1-0491-4EDC-AB5C-F03D7341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809EBEA-CBEE-4348-A6D3-4CBDEE9BE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40X</a:t>
            </a:r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xmlns="" id="{28B7F137-6D26-4AA1-8040-6D5606F5D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8705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5293765-4889-4373-999F-D79432278BFC}"/>
              </a:ext>
            </a:extLst>
          </p:cNvPr>
          <p:cNvSpPr/>
          <p:nvPr/>
        </p:nvSpPr>
        <p:spPr>
          <a:xfrm>
            <a:off x="8923678" y="-95905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5086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93DD76-3146-4030-95C9-7EE9B5A3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DAD5F0A3-78DC-4846-8C73-6E715552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20X</a:t>
            </a:r>
          </a:p>
        </p:txBody>
      </p:sp>
      <p:pic>
        <p:nvPicPr>
          <p:cNvPr id="5" name="Content Placeholder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xmlns="" id="{4B25D467-6D96-4B49-8883-4694F92B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1260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F61E316-1BF3-4316-95E9-BDEA7F565766}"/>
              </a:ext>
            </a:extLst>
          </p:cNvPr>
          <p:cNvCxnSpPr/>
          <p:nvPr/>
        </p:nvCxnSpPr>
        <p:spPr>
          <a:xfrm flipH="1">
            <a:off x="10888133" y="1828800"/>
            <a:ext cx="372534" cy="16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E0CB00-5B9E-4BF3-9EBD-45F7C5BAA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D5100B7B-E14F-4242-A554-7414A2980315}"/>
              </a:ext>
            </a:extLst>
          </p:cNvPr>
          <p:cNvCxnSpPr/>
          <p:nvPr/>
        </p:nvCxnSpPr>
        <p:spPr>
          <a:xfrm>
            <a:off x="6096000" y="2305869"/>
            <a:ext cx="969818" cy="112313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xmlns="" id="{A10C87C1-564B-4539-BCD6-7B992AD21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16A4840F-54C3-4E8B-9C5E-50310A68B9CB}"/>
              </a:ext>
            </a:extLst>
          </p:cNvPr>
          <p:cNvCxnSpPr/>
          <p:nvPr/>
        </p:nvCxnSpPr>
        <p:spPr>
          <a:xfrm flipV="1">
            <a:off x="10401300" y="3784600"/>
            <a:ext cx="16510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9C87F24D-7C4E-4067-9FDE-1976AF569F23}"/>
              </a:ext>
            </a:extLst>
          </p:cNvPr>
          <p:cNvCxnSpPr/>
          <p:nvPr/>
        </p:nvCxnSpPr>
        <p:spPr>
          <a:xfrm flipH="1" flipV="1">
            <a:off x="6580909" y="2438400"/>
            <a:ext cx="3820391" cy="2565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13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AB682-6400-4DC0-A69E-A2D284852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3620029D-2CDA-4BCB-8DDE-6B78330F4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20X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9FCAB83-B32D-4B71-A4D4-784EC21F6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r="789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C342A252-3A90-405E-AF46-F2008DD93B99}"/>
              </a:ext>
            </a:extLst>
          </p:cNvPr>
          <p:cNvCxnSpPr/>
          <p:nvPr/>
        </p:nvCxnSpPr>
        <p:spPr>
          <a:xfrm flipV="1">
            <a:off x="6807200" y="2438400"/>
            <a:ext cx="829733" cy="1811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14960D-262F-4B47-A2F4-14F8D7B3C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7" y="0"/>
            <a:ext cx="9144000" cy="6858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235AA4DD-45AD-461B-AD4B-F463B6C3F4AA}"/>
              </a:ext>
            </a:extLst>
          </p:cNvPr>
          <p:cNvCxnSpPr/>
          <p:nvPr/>
        </p:nvCxnSpPr>
        <p:spPr>
          <a:xfrm>
            <a:off x="4300396" y="1367814"/>
            <a:ext cx="1456944" cy="199506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air, flying, person, board&#10;&#10;Description automatically generated">
            <a:extLst>
              <a:ext uri="{FF2B5EF4-FFF2-40B4-BE49-F238E27FC236}">
                <a16:creationId xmlns:a16="http://schemas.microsoft.com/office/drawing/2014/main" xmlns="" id="{3635D6FF-C40D-4974-B814-FD067279B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82" y="2704"/>
            <a:ext cx="9144000" cy="6858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17AB2BA0-C62C-4CEB-BC00-06D258CC2284}"/>
              </a:ext>
            </a:extLst>
          </p:cNvPr>
          <p:cNvCxnSpPr/>
          <p:nvPr/>
        </p:nvCxnSpPr>
        <p:spPr>
          <a:xfrm flipH="1">
            <a:off x="5943600" y="2641600"/>
            <a:ext cx="2006600" cy="1003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98070660-0543-4D66-BE44-745559C53967}"/>
              </a:ext>
            </a:extLst>
          </p:cNvPr>
          <p:cNvCxnSpPr/>
          <p:nvPr/>
        </p:nvCxnSpPr>
        <p:spPr>
          <a:xfrm flipH="1">
            <a:off x="4191000" y="1567320"/>
            <a:ext cx="300037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D6122C0-0D85-4965-9BB6-BDA8596F5713}"/>
              </a:ext>
            </a:extLst>
          </p:cNvPr>
          <p:cNvSpPr/>
          <p:nvPr/>
        </p:nvSpPr>
        <p:spPr>
          <a:xfrm>
            <a:off x="7205621" y="1005902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F378876-9E40-464C-BEF2-64E51F8A3967}"/>
              </a:ext>
            </a:extLst>
          </p:cNvPr>
          <p:cNvSpPr/>
          <p:nvPr/>
        </p:nvSpPr>
        <p:spPr>
          <a:xfrm>
            <a:off x="8108235" y="1976735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999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76551-1315-43C2-A599-D74079CF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6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683BA0CB-3C5C-4D25-948B-F6FAC9C4C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40X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DC7E1A0-C312-42F0-879E-ECBC59073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r="474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C6A11F2E-8778-4794-A331-7CCDC1024281}"/>
              </a:ext>
            </a:extLst>
          </p:cNvPr>
          <p:cNvCxnSpPr/>
          <p:nvPr/>
        </p:nvCxnSpPr>
        <p:spPr>
          <a:xfrm flipH="1">
            <a:off x="9516533" y="3285067"/>
            <a:ext cx="948267" cy="541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AE500D-521F-403A-919C-2C55884C4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D1BB841-5AA0-4327-88ED-06C0E5976A0B}"/>
              </a:ext>
            </a:extLst>
          </p:cNvPr>
          <p:cNvCxnSpPr/>
          <p:nvPr/>
        </p:nvCxnSpPr>
        <p:spPr>
          <a:xfrm>
            <a:off x="5951913" y="1911927"/>
            <a:ext cx="515389" cy="393942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9B854477-C0FC-415B-9E83-2AA77E20CD00}"/>
              </a:ext>
            </a:extLst>
          </p:cNvPr>
          <p:cNvCxnSpPr>
            <a:cxnSpLocks/>
          </p:cNvCxnSpPr>
          <p:nvPr/>
        </p:nvCxnSpPr>
        <p:spPr>
          <a:xfrm>
            <a:off x="5951913" y="1911927"/>
            <a:ext cx="144087" cy="96427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picture containing nature, people, beach, holding&#10;&#10;Description automatically generated">
            <a:extLst>
              <a:ext uri="{FF2B5EF4-FFF2-40B4-BE49-F238E27FC236}">
                <a16:creationId xmlns:a16="http://schemas.microsoft.com/office/drawing/2014/main" xmlns="" id="{07F0C370-5553-4591-ABE2-6C788AA49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10"/>
            <a:ext cx="9144000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C3FBA20-3628-45A3-85E3-DE54E0EED567}"/>
              </a:ext>
            </a:extLst>
          </p:cNvPr>
          <p:cNvCxnSpPr>
            <a:cxnSpLocks/>
          </p:cNvCxnSpPr>
          <p:nvPr/>
        </p:nvCxnSpPr>
        <p:spPr>
          <a:xfrm flipV="1">
            <a:off x="5668095" y="2305858"/>
            <a:ext cx="1409700" cy="22462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17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A8D76-895B-4F1B-8296-52A72A53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7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9F5246D4-BC84-49BF-BBF6-0F51B062B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40X</a:t>
            </a:r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xmlns="" id="{FAA78503-56E1-4E67-B1D7-A5C33E17A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/>
        </p:blipFill>
        <p:spPr>
          <a:xfrm>
            <a:off x="4639056" y="0"/>
            <a:ext cx="7552944" cy="685800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68441F7-5271-4DE0-8C9C-B5144A3EE796}"/>
              </a:ext>
            </a:extLst>
          </p:cNvPr>
          <p:cNvCxnSpPr/>
          <p:nvPr/>
        </p:nvCxnSpPr>
        <p:spPr>
          <a:xfrm>
            <a:off x="10036002" y="2784714"/>
            <a:ext cx="1507067" cy="592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50BF20-AED9-4F65-B2DB-CB6E7A34B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22" y="29034"/>
            <a:ext cx="9144000" cy="6858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AD03EC30-7EFB-4D4C-9E99-79C509A9ACAB}"/>
              </a:ext>
            </a:extLst>
          </p:cNvPr>
          <p:cNvCxnSpPr>
            <a:cxnSpLocks/>
          </p:cNvCxnSpPr>
          <p:nvPr/>
        </p:nvCxnSpPr>
        <p:spPr>
          <a:xfrm>
            <a:off x="9169478" y="4904509"/>
            <a:ext cx="67279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B7B1E80-8933-4708-A088-3E13F07A3551}"/>
              </a:ext>
            </a:extLst>
          </p:cNvPr>
          <p:cNvCxnSpPr>
            <a:cxnSpLocks/>
          </p:cNvCxnSpPr>
          <p:nvPr/>
        </p:nvCxnSpPr>
        <p:spPr>
          <a:xfrm>
            <a:off x="9169478" y="4904509"/>
            <a:ext cx="1683577" cy="5952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3361308B-E574-47EA-BCEE-21A024BF6D9E}"/>
              </a:ext>
            </a:extLst>
          </p:cNvPr>
          <p:cNvCxnSpPr>
            <a:cxnSpLocks/>
          </p:cNvCxnSpPr>
          <p:nvPr/>
        </p:nvCxnSpPr>
        <p:spPr>
          <a:xfrm flipH="1" flipV="1">
            <a:off x="10538252" y="2305869"/>
            <a:ext cx="320272" cy="1611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94E82D98-C2FC-4A5E-9081-E1CB62D97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2823" y="-29034"/>
            <a:ext cx="9309178" cy="691606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F59E0C72-7E7C-447B-A33E-18381E731447}"/>
              </a:ext>
            </a:extLst>
          </p:cNvPr>
          <p:cNvCxnSpPr>
            <a:cxnSpLocks/>
          </p:cNvCxnSpPr>
          <p:nvPr/>
        </p:nvCxnSpPr>
        <p:spPr>
          <a:xfrm flipH="1">
            <a:off x="7831183" y="2729773"/>
            <a:ext cx="2912548" cy="14652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C754D220-B1DC-459E-8B66-DCE5947F6AC5}"/>
              </a:ext>
            </a:extLst>
          </p:cNvPr>
          <p:cNvCxnSpPr/>
          <p:nvPr/>
        </p:nvCxnSpPr>
        <p:spPr>
          <a:xfrm flipH="1">
            <a:off x="7693796" y="2741028"/>
            <a:ext cx="3049935" cy="23528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947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FF00"/>
      </a:dk1>
      <a:lt1>
        <a:sysClr val="window" lastClr="0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FF00"/>
      </a:dk1>
      <a:lt1>
        <a:sysClr val="window" lastClr="0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9491</TotalTime>
  <Words>81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2020B Wet Mount Challenge</vt:lpstr>
      <vt:lpstr>Instructions Wet Mount PT:  2020B Micrographs 1 - 8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2019B Wet Mount Challenge</dc:title>
  <dc:creator>Dybas, Leslie (DHHS)</dc:creator>
  <cp:lastModifiedBy>Galkowski, Dariusz</cp:lastModifiedBy>
  <cp:revision>38</cp:revision>
  <cp:lastPrinted>2019-10-29T18:10:47Z</cp:lastPrinted>
  <dcterms:created xsi:type="dcterms:W3CDTF">2019-10-29T13:03:52Z</dcterms:created>
  <dcterms:modified xsi:type="dcterms:W3CDTF">2020-12-21T18:03:00Z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fed65-62e7-46ea-af74-187e0c17143a_Enabled">
    <vt:lpwstr>True</vt:lpwstr>
  </property>
  <property fmtid="{D5CDD505-2E9C-101B-9397-08002B2CF9AE}" pid="3" name="MSIP_Label_3a2fed65-62e7-46ea-af74-187e0c17143a_SiteId">
    <vt:lpwstr>d5fb7087-3777-42ad-966a-892ef47225d1</vt:lpwstr>
  </property>
  <property fmtid="{D5CDD505-2E9C-101B-9397-08002B2CF9AE}" pid="4" name="MSIP_Label_3a2fed65-62e7-46ea-af74-187e0c17143a_Owner">
    <vt:lpwstr>DybasL@michigan.gov</vt:lpwstr>
  </property>
  <property fmtid="{D5CDD505-2E9C-101B-9397-08002B2CF9AE}" pid="5" name="MSIP_Label_3a2fed65-62e7-46ea-af74-187e0c17143a_SetDate">
    <vt:lpwstr>2020-04-15T14:07:07.7934897Z</vt:lpwstr>
  </property>
  <property fmtid="{D5CDD505-2E9C-101B-9397-08002B2CF9AE}" pid="6" name="MSIP_Label_3a2fed65-62e7-46ea-af74-187e0c17143a_Name">
    <vt:lpwstr>Internal Data (Standard State Data)</vt:lpwstr>
  </property>
  <property fmtid="{D5CDD505-2E9C-101B-9397-08002B2CF9AE}" pid="7" name="MSIP_Label_3a2fed65-62e7-46ea-af74-187e0c17143a_Application">
    <vt:lpwstr>Microsoft Azure Information Protection</vt:lpwstr>
  </property>
  <property fmtid="{D5CDD505-2E9C-101B-9397-08002B2CF9AE}" pid="8" name="MSIP_Label_3a2fed65-62e7-46ea-af74-187e0c17143a_ActionId">
    <vt:lpwstr>eb07e06e-27fd-4118-a7fc-3b1d5b5cb9ca</vt:lpwstr>
  </property>
  <property fmtid="{D5CDD505-2E9C-101B-9397-08002B2CF9AE}" pid="9" name="MSIP_Label_3a2fed65-62e7-46ea-af74-187e0c17143a_Extended_MSFT_Method">
    <vt:lpwstr>Manual</vt:lpwstr>
  </property>
  <property fmtid="{D5CDD505-2E9C-101B-9397-08002B2CF9AE}" pid="10" name="Sensitivity">
    <vt:lpwstr>Internal Data (Standard State Data)</vt:lpwstr>
  </property>
</Properties>
</file>