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9"/>
  </p:notesMasterIdLst>
  <p:handoutMasterIdLst>
    <p:handoutMasterId r:id="rId10"/>
  </p:handoutMasterIdLst>
  <p:sldIdLst>
    <p:sldId id="256" r:id="rId2"/>
    <p:sldId id="342" r:id="rId3"/>
    <p:sldId id="338" r:id="rId4"/>
    <p:sldId id="340" r:id="rId5"/>
    <p:sldId id="339" r:id="rId6"/>
    <p:sldId id="341" r:id="rId7"/>
    <p:sldId id="343" r:id="rId8"/>
  </p:sldIdLst>
  <p:sldSz cx="9144000" cy="6858000" type="screen4x3"/>
  <p:notesSz cx="6934200" cy="92202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83FE1-A753-4623-B51A-A3835930B8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E650C-8D0C-40B7-AD5A-E927A825B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43A3AB55-ACEE-4E0A-9DBE-5B63773632D0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26F50D05-4709-4C31-B807-FE73189F8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 call this emergency release.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50D05-4709-4C31-B807-FE73189F89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7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F23102-1178-402E-B991-D3EE4D4AD39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C8C18E3-79D4-4235-8489-78D0481636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DMC Laboratory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BB Forms – Emergency Release and Blood product Release Education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43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Dividing ER form into two…WHY?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Pushback from providers not wanting to sign a form that says “EMERGENCY” for blood when it isn’t an emergency</a:t>
            </a:r>
          </a:p>
          <a:p>
            <a:r>
              <a:rPr lang="en-US" dirty="0" smtClean="0"/>
              <a:t>New ER </a:t>
            </a:r>
            <a:r>
              <a:rPr lang="en-US" dirty="0" smtClean="0"/>
              <a:t>(</a:t>
            </a:r>
            <a:r>
              <a:rPr lang="en-US" dirty="0" smtClean="0"/>
              <a:t>Emergency Release) </a:t>
            </a:r>
            <a:r>
              <a:rPr lang="en-US" dirty="0" smtClean="0"/>
              <a:t>form </a:t>
            </a:r>
            <a:r>
              <a:rPr lang="en-US" dirty="0" smtClean="0"/>
              <a:t>will only be used in true emergencies</a:t>
            </a:r>
          </a:p>
          <a:p>
            <a:r>
              <a:rPr lang="en-US" dirty="0" smtClean="0"/>
              <a:t>BPR (Blood Product Release) </a:t>
            </a:r>
            <a:r>
              <a:rPr lang="en-US" dirty="0" smtClean="0"/>
              <a:t>form will be used in all other situations</a:t>
            </a:r>
          </a:p>
          <a:p>
            <a:r>
              <a:rPr lang="en-US" dirty="0" smtClean="0"/>
              <a:t>Judgement call from techs as to which form to use…use common sense and use guidelines that follow</a:t>
            </a:r>
          </a:p>
          <a:p>
            <a:r>
              <a:rPr lang="en-US" dirty="0" smtClean="0"/>
              <a:t>Either form, signed by a physician, fulfills the FDA req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PA’s and NP’s CANNOT sign these forms.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7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‘New’ Emergency Release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00" y="1441084"/>
            <a:ext cx="3883759" cy="503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4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Emergency Release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Acute blood loss:</a:t>
            </a:r>
          </a:p>
          <a:p>
            <a:pPr marL="617220" lvl="1" indent="-342900"/>
            <a:r>
              <a:rPr lang="en-US" dirty="0" smtClean="0"/>
              <a:t>True emergency</a:t>
            </a:r>
          </a:p>
          <a:p>
            <a:pPr marL="617220" lvl="1" indent="-342900"/>
            <a:r>
              <a:rPr lang="en-US" dirty="0" smtClean="0"/>
              <a:t>Majority will be Traumas, some surgical.</a:t>
            </a:r>
          </a:p>
        </p:txBody>
      </p:sp>
    </p:spTree>
    <p:extLst>
      <p:ext uri="{BB962C8B-B14F-4D97-AF65-F5344CB8AC3E}">
        <p14:creationId xmlns:p14="http://schemas.microsoft.com/office/powerpoint/2010/main" val="368845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‘New’ Blood Product Release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362200" y="1447800"/>
            <a:ext cx="4194463" cy="546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Blood Product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Used when there is something the physician needs to know</a:t>
            </a:r>
          </a:p>
          <a:p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Unit incompatible due to warm autoantibody</a:t>
            </a:r>
          </a:p>
          <a:p>
            <a:pPr lvl="2"/>
            <a:r>
              <a:rPr lang="en-US" dirty="0" smtClean="0"/>
              <a:t>MM patient taking DARA</a:t>
            </a:r>
          </a:p>
          <a:p>
            <a:pPr lvl="2"/>
            <a:r>
              <a:rPr lang="en-US" dirty="0" smtClean="0"/>
              <a:t>Issuing O units b/c ABO2 sample hasn’t arrived</a:t>
            </a:r>
          </a:p>
          <a:p>
            <a:pPr lvl="2"/>
            <a:r>
              <a:rPr lang="en-US" dirty="0" smtClean="0"/>
              <a:t>Extended workup necessary and not complete. Not enough time to complete and they want to transfuse (before sending patient home, etc.)</a:t>
            </a:r>
          </a:p>
          <a:p>
            <a:pPr marL="594360" lvl="2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34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Information for DMC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DMC Lab will keep the new ER forms on hand.</a:t>
            </a:r>
          </a:p>
          <a:p>
            <a:r>
              <a:rPr lang="en-US" dirty="0" smtClean="0"/>
              <a:t>DMC Lab will keep a few of the BPR forms to use as needed – however – the majority of the time these forms will be sent with the blood from the Winston Campus blood Bank.  This form will be kept with the patients paperwork.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37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1512</TotalTime>
  <Words>265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Franklin Gothic Book</vt:lpstr>
      <vt:lpstr>Perpetua</vt:lpstr>
      <vt:lpstr>Wingdings 2</vt:lpstr>
      <vt:lpstr>Equity</vt:lpstr>
      <vt:lpstr>New BB Forms – Emergency Release and Blood product Release Education</vt:lpstr>
      <vt:lpstr>Dividing ER form into two…WHY?</vt:lpstr>
      <vt:lpstr>‘New’ Emergency Release</vt:lpstr>
      <vt:lpstr>New Emergency Release  </vt:lpstr>
      <vt:lpstr>‘New’ Blood Product Release</vt:lpstr>
      <vt:lpstr>New Blood Product Release</vt:lpstr>
      <vt:lpstr>Form Information for DMC</vt:lpstr>
    </vt:vector>
  </TitlesOfParts>
  <Company>WFUHS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of Information Overview</dc:title>
  <dc:creator>WFBMC</dc:creator>
  <cp:lastModifiedBy>Sheila L. Blanton</cp:lastModifiedBy>
  <cp:revision>101</cp:revision>
  <cp:lastPrinted>2021-03-29T20:24:09Z</cp:lastPrinted>
  <dcterms:created xsi:type="dcterms:W3CDTF">2017-08-29T13:25:19Z</dcterms:created>
  <dcterms:modified xsi:type="dcterms:W3CDTF">2021-09-10T19:20:47Z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13B4A922-46DC-49D1-807E-809E083434A5</vt:lpwstr>
  </property>
  <property fmtid="{D5CDD505-2E9C-101B-9397-08002B2CF9AE}" pid="3" name="ArticulatePath">
    <vt:lpwstr>Circular of Information Overview</vt:lpwstr>
  </property>
</Properties>
</file>