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0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1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3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1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DCB2-8F7A-4566-B9D5-0CA2B86CC15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0BA8-0F4D-4A8A-8688-0A963D5A1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6457"/>
            <a:ext cx="9144000" cy="1066021"/>
          </a:xfrm>
        </p:spPr>
        <p:txBody>
          <a:bodyPr/>
          <a:lstStyle/>
          <a:p>
            <a:r>
              <a:rPr lang="en-US" dirty="0" smtClean="0"/>
              <a:t>Placing a Hold on a Test</a:t>
            </a:r>
            <a:endParaRPr lang="en-US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When to Perform?</a:t>
            </a:r>
          </a:p>
          <a:p>
            <a:pPr algn="ctr"/>
            <a:r>
              <a:rPr lang="en-US" dirty="0" smtClean="0"/>
              <a:t>Any time a result is not ready to be released, such as when performing a slide review/diff, a dilution, or troubleshooting erroneous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5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978" y="1172095"/>
            <a:ext cx="9437717" cy="5427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5593" y="407324"/>
            <a:ext cx="100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the desired result (make sure this is the only result selected) and select the three dots in the right hand corner.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13164" y="2410691"/>
            <a:ext cx="490451" cy="25769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56916" y="1679172"/>
            <a:ext cx="343593" cy="2493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2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29789" y="1122218"/>
            <a:ext cx="9554095" cy="542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705" y="448887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“Holds”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6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0174" y="809907"/>
            <a:ext cx="10144298" cy="59311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665" y="440575"/>
            <a:ext cx="9285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Always use “other” as the reason for the hold and elaborate in the comments.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5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96538" y="1163782"/>
            <a:ext cx="9637222" cy="5535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727" y="257695"/>
            <a:ext cx="945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comment box for your elaboration will not appear until after “other” has been selected.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87585" y="2959331"/>
            <a:ext cx="4655127" cy="1596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463040" y="1105593"/>
            <a:ext cx="9554095" cy="5585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276" y="332509"/>
            <a:ext cx="1064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to holds placed on </a:t>
            </a:r>
            <a:r>
              <a:rPr lang="en-US" dirty="0" err="1" smtClean="0"/>
              <a:t>criticals</a:t>
            </a:r>
            <a:r>
              <a:rPr lang="en-US" dirty="0" smtClean="0"/>
              <a:t>, this hold must be addressed before resulting. This can be satisfied by acknowledging the hold once a differential has been done such as shown below, or the hold can be removed.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0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46908" y="1188720"/>
            <a:ext cx="9761913" cy="5460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3411" y="241069"/>
            <a:ext cx="989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“clear”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05651" y="2884516"/>
            <a:ext cx="640080" cy="30757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8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971" y="1155469"/>
            <a:ext cx="9836727" cy="5460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3164" y="266007"/>
            <a:ext cx="93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“Supervisor approved result release”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380807" y="4015047"/>
            <a:ext cx="4031673" cy="266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70858" y="1305098"/>
            <a:ext cx="9263149" cy="5236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0" y="332509"/>
            <a:ext cx="919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action taken to resolve the reason for the hold and accept to clear the hold.</a:t>
            </a:r>
          </a:p>
          <a:p>
            <a:pPr algn="ctr"/>
            <a:r>
              <a:rPr lang="en-US" dirty="0" smtClean="0"/>
              <a:t>Specimens may be released per usual from this point.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87090" y="3395489"/>
            <a:ext cx="4430683" cy="10557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181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Placing a Hold on a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Placing a Hold on a Test</dc:title>
  <dc:creator>Kristen Rebecca Hall</dc:creator>
  <cp:lastModifiedBy>Kristen Rebecca Hall</cp:lastModifiedBy>
  <cp:revision>7</cp:revision>
  <dcterms:created xsi:type="dcterms:W3CDTF">2022-09-27T14:16:20Z</dcterms:created>
  <dcterms:modified xsi:type="dcterms:W3CDTF">2022-09-27T15:04:57Z</dcterms:modified>
</cp:coreProperties>
</file>