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42A"/>
    <a:srgbClr val="150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13"/>
  </p:normalViewPr>
  <p:slideViewPr>
    <p:cSldViewPr snapToGrid="0" snapToObjects="1">
      <p:cViewPr varScale="1">
        <p:scale>
          <a:sx n="123" d="100"/>
          <a:sy n="123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98E3D-A213-4361-B06D-A7F3A35430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8EBED-C142-45D2-B4EC-65CAC87BECFC}">
      <dgm:prSet phldrT="[Text]"/>
      <dgm:spPr/>
      <dgm:t>
        <a:bodyPr/>
        <a:lstStyle/>
        <a:p>
          <a:r>
            <a:rPr lang="en-US" dirty="0"/>
            <a:t>QC does not perform as expected</a:t>
          </a:r>
        </a:p>
      </dgm:t>
    </dgm:pt>
    <dgm:pt modelId="{2D324836-8C99-4D19-924A-A41C3EE37937}" type="parTrans" cxnId="{5B3AAF52-4549-4BF1-9742-E1B0DAA1DB82}">
      <dgm:prSet/>
      <dgm:spPr/>
      <dgm:t>
        <a:bodyPr/>
        <a:lstStyle/>
        <a:p>
          <a:endParaRPr lang="en-US"/>
        </a:p>
      </dgm:t>
    </dgm:pt>
    <dgm:pt modelId="{5C729EDB-1223-4477-AE46-B5791E0B7389}" type="sibTrans" cxnId="{5B3AAF52-4549-4BF1-9742-E1B0DAA1DB82}">
      <dgm:prSet/>
      <dgm:spPr/>
      <dgm:t>
        <a:bodyPr/>
        <a:lstStyle/>
        <a:p>
          <a:endParaRPr lang="en-US"/>
        </a:p>
      </dgm:t>
    </dgm:pt>
    <dgm:pt modelId="{AA0C077E-47FF-4D9F-9748-CFEB01A3108C}">
      <dgm:prSet phldrT="[Text]"/>
      <dgm:spPr/>
      <dgm:t>
        <a:bodyPr/>
        <a:lstStyle/>
        <a:p>
          <a:r>
            <a:rPr lang="en-US" dirty="0"/>
            <a:t>Repeat control </a:t>
          </a:r>
        </a:p>
      </dgm:t>
    </dgm:pt>
    <dgm:pt modelId="{60EF98A1-6A56-45FD-8D52-8BE43F18512E}" type="parTrans" cxnId="{BA6E4F2F-D54F-4EB5-9973-E553E54E280B}">
      <dgm:prSet/>
      <dgm:spPr/>
      <dgm:t>
        <a:bodyPr/>
        <a:lstStyle/>
        <a:p>
          <a:endParaRPr lang="en-US"/>
        </a:p>
      </dgm:t>
    </dgm:pt>
    <dgm:pt modelId="{1B17F6C3-62D7-41DB-B0A1-0066130267CC}" type="sibTrans" cxnId="{BA6E4F2F-D54F-4EB5-9973-E553E54E280B}">
      <dgm:prSet/>
      <dgm:spPr/>
      <dgm:t>
        <a:bodyPr/>
        <a:lstStyle/>
        <a:p>
          <a:endParaRPr lang="en-US"/>
        </a:p>
      </dgm:t>
    </dgm:pt>
    <dgm:pt modelId="{AB62858E-1C07-4241-ADAE-9A6597CA2A1F}">
      <dgm:prSet phldrT="[Text]"/>
      <dgm:spPr/>
      <dgm:t>
        <a:bodyPr/>
        <a:lstStyle/>
        <a:p>
          <a:r>
            <a:rPr lang="en-US" dirty="0"/>
            <a:t>Results perform as expected</a:t>
          </a:r>
        </a:p>
      </dgm:t>
    </dgm:pt>
    <dgm:pt modelId="{394A80F6-ADFF-4A5F-91EA-22359AD5388C}" type="parTrans" cxnId="{E64EE116-558D-47AD-8155-B6B8C14C755C}">
      <dgm:prSet/>
      <dgm:spPr/>
      <dgm:t>
        <a:bodyPr/>
        <a:lstStyle/>
        <a:p>
          <a:endParaRPr lang="en-US"/>
        </a:p>
      </dgm:t>
    </dgm:pt>
    <dgm:pt modelId="{0FE1CEAA-3F2D-45C3-9171-E189ADCF8386}" type="sibTrans" cxnId="{E64EE116-558D-47AD-8155-B6B8C14C755C}">
      <dgm:prSet/>
      <dgm:spPr/>
      <dgm:t>
        <a:bodyPr/>
        <a:lstStyle/>
        <a:p>
          <a:endParaRPr lang="en-US"/>
        </a:p>
      </dgm:t>
    </dgm:pt>
    <dgm:pt modelId="{2DED66FB-1E3B-4D5A-9515-95C34D61283A}">
      <dgm:prSet phldrT="[Text]"/>
      <dgm:spPr/>
      <dgm:t>
        <a:bodyPr/>
        <a:lstStyle/>
        <a:p>
          <a:r>
            <a:rPr lang="en-US" dirty="0"/>
            <a:t>Results do not perform as expected</a:t>
          </a:r>
        </a:p>
      </dgm:t>
    </dgm:pt>
    <dgm:pt modelId="{610F98E9-9058-46A8-A143-178E27E1CAD4}" type="parTrans" cxnId="{839AE4E7-CB49-4EAD-8C63-8999E342F8FD}">
      <dgm:prSet/>
      <dgm:spPr/>
      <dgm:t>
        <a:bodyPr/>
        <a:lstStyle/>
        <a:p>
          <a:endParaRPr lang="en-US"/>
        </a:p>
      </dgm:t>
    </dgm:pt>
    <dgm:pt modelId="{D966CC26-D061-4AF1-9DD2-9DEF0B8C8665}" type="sibTrans" cxnId="{839AE4E7-CB49-4EAD-8C63-8999E342F8FD}">
      <dgm:prSet/>
      <dgm:spPr/>
      <dgm:t>
        <a:bodyPr/>
        <a:lstStyle/>
        <a:p>
          <a:endParaRPr lang="en-US"/>
        </a:p>
      </dgm:t>
    </dgm:pt>
    <dgm:pt modelId="{DB832E7D-E0E6-422B-9106-C4D75D1F39AC}">
      <dgm:prSet/>
      <dgm:spPr/>
      <dgm:t>
        <a:bodyPr/>
        <a:lstStyle/>
        <a:p>
          <a:r>
            <a:rPr lang="en-US" dirty="0"/>
            <a:t>Don’t perform patient testing</a:t>
          </a:r>
        </a:p>
        <a:p>
          <a:r>
            <a:rPr lang="en-US" dirty="0"/>
            <a:t>Contact Point-of-Care</a:t>
          </a:r>
        </a:p>
      </dgm:t>
    </dgm:pt>
    <dgm:pt modelId="{6768FCD8-9D17-4F26-BA85-AAF1C1AF7456}" type="parTrans" cxnId="{ABF01F7A-FF19-48EC-9ED4-1BCAFA60BEC1}">
      <dgm:prSet/>
      <dgm:spPr/>
      <dgm:t>
        <a:bodyPr/>
        <a:lstStyle/>
        <a:p>
          <a:endParaRPr lang="en-US"/>
        </a:p>
      </dgm:t>
    </dgm:pt>
    <dgm:pt modelId="{A8DA2D2B-33F4-41CC-B76A-0F9F1067262C}" type="sibTrans" cxnId="{ABF01F7A-FF19-48EC-9ED4-1BCAFA60BEC1}">
      <dgm:prSet/>
      <dgm:spPr/>
      <dgm:t>
        <a:bodyPr/>
        <a:lstStyle/>
        <a:p>
          <a:endParaRPr lang="en-US"/>
        </a:p>
      </dgm:t>
    </dgm:pt>
    <dgm:pt modelId="{BDB8D7B6-1AC2-4F75-8DA8-C6686A288F6B}">
      <dgm:prSet/>
      <dgm:spPr/>
      <dgm:t>
        <a:bodyPr/>
        <a:lstStyle/>
        <a:p>
          <a:r>
            <a:rPr lang="en-US" dirty="0"/>
            <a:t>Resume Patient Testing</a:t>
          </a:r>
        </a:p>
      </dgm:t>
    </dgm:pt>
    <dgm:pt modelId="{CBA99AA7-28D2-4F8B-AD23-1215EAD2C7F4}" type="parTrans" cxnId="{2E82D6FC-35E6-48B0-A5BB-A2E6F4B4CDFD}">
      <dgm:prSet/>
      <dgm:spPr/>
      <dgm:t>
        <a:bodyPr/>
        <a:lstStyle/>
        <a:p>
          <a:endParaRPr lang="en-US"/>
        </a:p>
      </dgm:t>
    </dgm:pt>
    <dgm:pt modelId="{931A5CFA-4142-4D14-975E-25E63F3620D2}" type="sibTrans" cxnId="{2E82D6FC-35E6-48B0-A5BB-A2E6F4B4CDFD}">
      <dgm:prSet/>
      <dgm:spPr/>
      <dgm:t>
        <a:bodyPr/>
        <a:lstStyle/>
        <a:p>
          <a:endParaRPr lang="en-US"/>
        </a:p>
      </dgm:t>
    </dgm:pt>
    <dgm:pt modelId="{16A5D6EC-5BCD-48DB-95A0-C0C6C2F3B27B}" type="pres">
      <dgm:prSet presAssocID="{C0498E3D-A213-4361-B06D-A7F3A35430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825D89-6FB3-4612-9FE9-660FB05465F8}" type="pres">
      <dgm:prSet presAssocID="{4CA8EBED-C142-45D2-B4EC-65CAC87BECFC}" presName="root1" presStyleCnt="0"/>
      <dgm:spPr/>
    </dgm:pt>
    <dgm:pt modelId="{AD72F73A-1BAE-4410-99AB-63B6B3E534C4}" type="pres">
      <dgm:prSet presAssocID="{4CA8EBED-C142-45D2-B4EC-65CAC87BECFC}" presName="LevelOneTextNode" presStyleLbl="node0" presStyleIdx="0" presStyleCnt="1" custScaleX="45630" custScaleY="63723" custLinFactNeighborX="-65" custLinFactNeighborY="-3580">
        <dgm:presLayoutVars>
          <dgm:chPref val="3"/>
        </dgm:presLayoutVars>
      </dgm:prSet>
      <dgm:spPr/>
    </dgm:pt>
    <dgm:pt modelId="{27DE0BCA-F481-44BE-879C-A6ABA9C38FB8}" type="pres">
      <dgm:prSet presAssocID="{4CA8EBED-C142-45D2-B4EC-65CAC87BECFC}" presName="level2hierChild" presStyleCnt="0"/>
      <dgm:spPr/>
    </dgm:pt>
    <dgm:pt modelId="{186B1687-3AF1-4981-A50E-C637F67443B4}" type="pres">
      <dgm:prSet presAssocID="{60EF98A1-6A56-45FD-8D52-8BE43F18512E}" presName="conn2-1" presStyleLbl="parChTrans1D2" presStyleIdx="0" presStyleCnt="1"/>
      <dgm:spPr/>
    </dgm:pt>
    <dgm:pt modelId="{1E1BE88F-6919-49BA-B880-706F6440C532}" type="pres">
      <dgm:prSet presAssocID="{60EF98A1-6A56-45FD-8D52-8BE43F18512E}" presName="connTx" presStyleLbl="parChTrans1D2" presStyleIdx="0" presStyleCnt="1"/>
      <dgm:spPr/>
    </dgm:pt>
    <dgm:pt modelId="{52E267BC-5C12-49C8-A631-3C4D631F2F06}" type="pres">
      <dgm:prSet presAssocID="{AA0C077E-47FF-4D9F-9748-CFEB01A3108C}" presName="root2" presStyleCnt="0"/>
      <dgm:spPr/>
    </dgm:pt>
    <dgm:pt modelId="{D91DBB7A-A6B9-48D2-BD32-2B45C917119C}" type="pres">
      <dgm:prSet presAssocID="{AA0C077E-47FF-4D9F-9748-CFEB01A3108C}" presName="LevelTwoTextNode" presStyleLbl="node2" presStyleIdx="0" presStyleCnt="1" custScaleX="46785" custScaleY="45685" custLinFactNeighborX="-8675" custLinFactNeighborY="-11286">
        <dgm:presLayoutVars>
          <dgm:chPref val="3"/>
        </dgm:presLayoutVars>
      </dgm:prSet>
      <dgm:spPr/>
    </dgm:pt>
    <dgm:pt modelId="{1A54CACC-34BF-4AF9-81C4-46A1496FBFC0}" type="pres">
      <dgm:prSet presAssocID="{AA0C077E-47FF-4D9F-9748-CFEB01A3108C}" presName="level3hierChild" presStyleCnt="0"/>
      <dgm:spPr/>
    </dgm:pt>
    <dgm:pt modelId="{423B108E-2A8E-4B5D-A24E-EBE5AD7FE69B}" type="pres">
      <dgm:prSet presAssocID="{394A80F6-ADFF-4A5F-91EA-22359AD5388C}" presName="conn2-1" presStyleLbl="parChTrans1D3" presStyleIdx="0" presStyleCnt="2"/>
      <dgm:spPr/>
    </dgm:pt>
    <dgm:pt modelId="{A7E88129-359E-4EC7-A45B-623BF9F1C061}" type="pres">
      <dgm:prSet presAssocID="{394A80F6-ADFF-4A5F-91EA-22359AD5388C}" presName="connTx" presStyleLbl="parChTrans1D3" presStyleIdx="0" presStyleCnt="2"/>
      <dgm:spPr/>
    </dgm:pt>
    <dgm:pt modelId="{79ED9713-140C-4EE1-9EE1-CCA9E255072B}" type="pres">
      <dgm:prSet presAssocID="{AB62858E-1C07-4241-ADAE-9A6597CA2A1F}" presName="root2" presStyleCnt="0"/>
      <dgm:spPr/>
    </dgm:pt>
    <dgm:pt modelId="{A53D9F09-4706-439B-B07D-D8A711310E16}" type="pres">
      <dgm:prSet presAssocID="{AB62858E-1C07-4241-ADAE-9A6597CA2A1F}" presName="LevelTwoTextNode" presStyleLbl="node3" presStyleIdx="0" presStyleCnt="2" custScaleX="40902" custScaleY="48040" custLinFactNeighborX="-14780" custLinFactNeighborY="-13364">
        <dgm:presLayoutVars>
          <dgm:chPref val="3"/>
        </dgm:presLayoutVars>
      </dgm:prSet>
      <dgm:spPr/>
    </dgm:pt>
    <dgm:pt modelId="{26D7ABCD-9DA6-4018-9C0F-42B9FE35FE7A}" type="pres">
      <dgm:prSet presAssocID="{AB62858E-1C07-4241-ADAE-9A6597CA2A1F}" presName="level3hierChild" presStyleCnt="0"/>
      <dgm:spPr/>
    </dgm:pt>
    <dgm:pt modelId="{458E1791-396A-4848-BBC3-8E27D2B521DB}" type="pres">
      <dgm:prSet presAssocID="{CBA99AA7-28D2-4F8B-AD23-1215EAD2C7F4}" presName="conn2-1" presStyleLbl="parChTrans1D4" presStyleIdx="0" presStyleCnt="2"/>
      <dgm:spPr/>
    </dgm:pt>
    <dgm:pt modelId="{7672051D-8196-4672-9208-0194C0B8A13F}" type="pres">
      <dgm:prSet presAssocID="{CBA99AA7-28D2-4F8B-AD23-1215EAD2C7F4}" presName="connTx" presStyleLbl="parChTrans1D4" presStyleIdx="0" presStyleCnt="2"/>
      <dgm:spPr/>
    </dgm:pt>
    <dgm:pt modelId="{AAB84338-E1D1-4DCE-8940-A5EB3B799B0D}" type="pres">
      <dgm:prSet presAssocID="{BDB8D7B6-1AC2-4F75-8DA8-C6686A288F6B}" presName="root2" presStyleCnt="0"/>
      <dgm:spPr/>
    </dgm:pt>
    <dgm:pt modelId="{3C214092-F3B8-49F2-AF50-E49AF826BB76}" type="pres">
      <dgm:prSet presAssocID="{BDB8D7B6-1AC2-4F75-8DA8-C6686A288F6B}" presName="LevelTwoTextNode" presStyleLbl="node4" presStyleIdx="0" presStyleCnt="2" custFlipHor="1" custScaleX="56295" custScaleY="42230" custLinFactNeighborX="-13140" custLinFactNeighborY="-15668">
        <dgm:presLayoutVars>
          <dgm:chPref val="3"/>
        </dgm:presLayoutVars>
      </dgm:prSet>
      <dgm:spPr/>
    </dgm:pt>
    <dgm:pt modelId="{3BBCF6D1-183A-464B-A4C4-F9BCDD3069AD}" type="pres">
      <dgm:prSet presAssocID="{BDB8D7B6-1AC2-4F75-8DA8-C6686A288F6B}" presName="level3hierChild" presStyleCnt="0"/>
      <dgm:spPr/>
    </dgm:pt>
    <dgm:pt modelId="{72A8E1A1-E904-45A1-BB3C-4746C9366BE2}" type="pres">
      <dgm:prSet presAssocID="{610F98E9-9058-46A8-A143-178E27E1CAD4}" presName="conn2-1" presStyleLbl="parChTrans1D3" presStyleIdx="1" presStyleCnt="2"/>
      <dgm:spPr/>
    </dgm:pt>
    <dgm:pt modelId="{29F34967-BB77-4FCB-BE8C-24A95157673E}" type="pres">
      <dgm:prSet presAssocID="{610F98E9-9058-46A8-A143-178E27E1CAD4}" presName="connTx" presStyleLbl="parChTrans1D3" presStyleIdx="1" presStyleCnt="2"/>
      <dgm:spPr/>
    </dgm:pt>
    <dgm:pt modelId="{C71BF782-9BCD-4A7D-BA09-6BA952F588E0}" type="pres">
      <dgm:prSet presAssocID="{2DED66FB-1E3B-4D5A-9515-95C34D61283A}" presName="root2" presStyleCnt="0"/>
      <dgm:spPr/>
    </dgm:pt>
    <dgm:pt modelId="{97509187-040B-44F3-A5AD-F02EF6F7C7D5}" type="pres">
      <dgm:prSet presAssocID="{2DED66FB-1E3B-4D5A-9515-95C34D61283A}" presName="LevelTwoTextNode" presStyleLbl="node3" presStyleIdx="1" presStyleCnt="2" custScaleX="53366" custScaleY="54060" custLinFactNeighborX="-25077" custLinFactNeighborY="-6681">
        <dgm:presLayoutVars>
          <dgm:chPref val="3"/>
        </dgm:presLayoutVars>
      </dgm:prSet>
      <dgm:spPr/>
    </dgm:pt>
    <dgm:pt modelId="{70578769-7F48-4B3B-AEC8-461C4A1BADB3}" type="pres">
      <dgm:prSet presAssocID="{2DED66FB-1E3B-4D5A-9515-95C34D61283A}" presName="level3hierChild" presStyleCnt="0"/>
      <dgm:spPr/>
    </dgm:pt>
    <dgm:pt modelId="{91154657-F6A8-4F9A-80C3-6AA7A2548DC6}" type="pres">
      <dgm:prSet presAssocID="{6768FCD8-9D17-4F26-BA85-AAF1C1AF7456}" presName="conn2-1" presStyleLbl="parChTrans1D4" presStyleIdx="1" presStyleCnt="2"/>
      <dgm:spPr/>
    </dgm:pt>
    <dgm:pt modelId="{A0E601D7-5175-4F05-B559-E0977BCB6707}" type="pres">
      <dgm:prSet presAssocID="{6768FCD8-9D17-4F26-BA85-AAF1C1AF7456}" presName="connTx" presStyleLbl="parChTrans1D4" presStyleIdx="1" presStyleCnt="2"/>
      <dgm:spPr/>
    </dgm:pt>
    <dgm:pt modelId="{540472C6-4E54-4761-B330-DE1572CDB0E4}" type="pres">
      <dgm:prSet presAssocID="{DB832E7D-E0E6-422B-9106-C4D75D1F39AC}" presName="root2" presStyleCnt="0"/>
      <dgm:spPr/>
    </dgm:pt>
    <dgm:pt modelId="{6435CC1F-FDDB-4756-B7CB-090B85C74E51}" type="pres">
      <dgm:prSet presAssocID="{DB832E7D-E0E6-422B-9106-C4D75D1F39AC}" presName="LevelTwoTextNode" presStyleLbl="node4" presStyleIdx="1" presStyleCnt="2" custScaleX="69633" custScaleY="59846" custLinFactNeighborX="-25749" custLinFactNeighborY="-3788">
        <dgm:presLayoutVars>
          <dgm:chPref val="3"/>
        </dgm:presLayoutVars>
      </dgm:prSet>
      <dgm:spPr/>
    </dgm:pt>
    <dgm:pt modelId="{F11031E8-4626-48F4-914B-B5BDACF74D9D}" type="pres">
      <dgm:prSet presAssocID="{DB832E7D-E0E6-422B-9106-C4D75D1F39AC}" presName="level3hierChild" presStyleCnt="0"/>
      <dgm:spPr/>
    </dgm:pt>
  </dgm:ptLst>
  <dgm:cxnLst>
    <dgm:cxn modelId="{1EF6D503-E3B2-4A99-BB98-3CE6988164D8}" type="presOf" srcId="{394A80F6-ADFF-4A5F-91EA-22359AD5388C}" destId="{A7E88129-359E-4EC7-A45B-623BF9F1C061}" srcOrd="1" destOrd="0" presId="urn:microsoft.com/office/officeart/2005/8/layout/hierarchy2"/>
    <dgm:cxn modelId="{4C8E720D-5EBB-48EB-8054-6B5046AD010E}" type="presOf" srcId="{AA0C077E-47FF-4D9F-9748-CFEB01A3108C}" destId="{D91DBB7A-A6B9-48D2-BD32-2B45C917119C}" srcOrd="0" destOrd="0" presId="urn:microsoft.com/office/officeart/2005/8/layout/hierarchy2"/>
    <dgm:cxn modelId="{23BC5416-E08D-43ED-99E7-3CA08A57C377}" type="presOf" srcId="{610F98E9-9058-46A8-A143-178E27E1CAD4}" destId="{72A8E1A1-E904-45A1-BB3C-4746C9366BE2}" srcOrd="0" destOrd="0" presId="urn:microsoft.com/office/officeart/2005/8/layout/hierarchy2"/>
    <dgm:cxn modelId="{E64EE116-558D-47AD-8155-B6B8C14C755C}" srcId="{AA0C077E-47FF-4D9F-9748-CFEB01A3108C}" destId="{AB62858E-1C07-4241-ADAE-9A6597CA2A1F}" srcOrd="0" destOrd="0" parTransId="{394A80F6-ADFF-4A5F-91EA-22359AD5388C}" sibTransId="{0FE1CEAA-3F2D-45C3-9171-E189ADCF8386}"/>
    <dgm:cxn modelId="{BA6E4F2F-D54F-4EB5-9973-E553E54E280B}" srcId="{4CA8EBED-C142-45D2-B4EC-65CAC87BECFC}" destId="{AA0C077E-47FF-4D9F-9748-CFEB01A3108C}" srcOrd="0" destOrd="0" parTransId="{60EF98A1-6A56-45FD-8D52-8BE43F18512E}" sibTransId="{1B17F6C3-62D7-41DB-B0A1-0066130267CC}"/>
    <dgm:cxn modelId="{AAAC3530-705E-4933-8411-A8D5C1159F65}" type="presOf" srcId="{610F98E9-9058-46A8-A143-178E27E1CAD4}" destId="{29F34967-BB77-4FCB-BE8C-24A95157673E}" srcOrd="1" destOrd="0" presId="urn:microsoft.com/office/officeart/2005/8/layout/hierarchy2"/>
    <dgm:cxn modelId="{8561CB61-B23D-423C-A4E5-930566A4B46B}" type="presOf" srcId="{60EF98A1-6A56-45FD-8D52-8BE43F18512E}" destId="{1E1BE88F-6919-49BA-B880-706F6440C532}" srcOrd="1" destOrd="0" presId="urn:microsoft.com/office/officeart/2005/8/layout/hierarchy2"/>
    <dgm:cxn modelId="{59C9AF6A-8E66-4AD2-B247-816BA0107CBA}" type="presOf" srcId="{CBA99AA7-28D2-4F8B-AD23-1215EAD2C7F4}" destId="{458E1791-396A-4848-BBC3-8E27D2B521DB}" srcOrd="0" destOrd="0" presId="urn:microsoft.com/office/officeart/2005/8/layout/hierarchy2"/>
    <dgm:cxn modelId="{323F956B-C291-4946-82F9-DCBE9A513BFD}" type="presOf" srcId="{AB62858E-1C07-4241-ADAE-9A6597CA2A1F}" destId="{A53D9F09-4706-439B-B07D-D8A711310E16}" srcOrd="0" destOrd="0" presId="urn:microsoft.com/office/officeart/2005/8/layout/hierarchy2"/>
    <dgm:cxn modelId="{5B3AAF52-4549-4BF1-9742-E1B0DAA1DB82}" srcId="{C0498E3D-A213-4361-B06D-A7F3A3543082}" destId="{4CA8EBED-C142-45D2-B4EC-65CAC87BECFC}" srcOrd="0" destOrd="0" parTransId="{2D324836-8C99-4D19-924A-A41C3EE37937}" sibTransId="{5C729EDB-1223-4477-AE46-B5791E0B7389}"/>
    <dgm:cxn modelId="{4D406476-247E-44AE-B66F-EC67D0E4BE9D}" type="presOf" srcId="{4CA8EBED-C142-45D2-B4EC-65CAC87BECFC}" destId="{AD72F73A-1BAE-4410-99AB-63B6B3E534C4}" srcOrd="0" destOrd="0" presId="urn:microsoft.com/office/officeart/2005/8/layout/hierarchy2"/>
    <dgm:cxn modelId="{15627476-EE96-45F2-9227-3C8764B2BB5E}" type="presOf" srcId="{394A80F6-ADFF-4A5F-91EA-22359AD5388C}" destId="{423B108E-2A8E-4B5D-A24E-EBE5AD7FE69B}" srcOrd="0" destOrd="0" presId="urn:microsoft.com/office/officeart/2005/8/layout/hierarchy2"/>
    <dgm:cxn modelId="{D4D94A77-C371-4B80-BE3E-A5F47A359927}" type="presOf" srcId="{6768FCD8-9D17-4F26-BA85-AAF1C1AF7456}" destId="{A0E601D7-5175-4F05-B559-E0977BCB6707}" srcOrd="1" destOrd="0" presId="urn:microsoft.com/office/officeart/2005/8/layout/hierarchy2"/>
    <dgm:cxn modelId="{ABF01F7A-FF19-48EC-9ED4-1BCAFA60BEC1}" srcId="{2DED66FB-1E3B-4D5A-9515-95C34D61283A}" destId="{DB832E7D-E0E6-422B-9106-C4D75D1F39AC}" srcOrd="0" destOrd="0" parTransId="{6768FCD8-9D17-4F26-BA85-AAF1C1AF7456}" sibTransId="{A8DA2D2B-33F4-41CC-B76A-0F9F1067262C}"/>
    <dgm:cxn modelId="{60A43A8F-5F2E-43D4-B330-C1C66DC3D086}" type="presOf" srcId="{60EF98A1-6A56-45FD-8D52-8BE43F18512E}" destId="{186B1687-3AF1-4981-A50E-C637F67443B4}" srcOrd="0" destOrd="0" presId="urn:microsoft.com/office/officeart/2005/8/layout/hierarchy2"/>
    <dgm:cxn modelId="{AE82909C-D954-42F3-AAA2-166AE050A22C}" type="presOf" srcId="{6768FCD8-9D17-4F26-BA85-AAF1C1AF7456}" destId="{91154657-F6A8-4F9A-80C3-6AA7A2548DC6}" srcOrd="0" destOrd="0" presId="urn:microsoft.com/office/officeart/2005/8/layout/hierarchy2"/>
    <dgm:cxn modelId="{42AE0EAB-C4C2-4688-8166-FCE400C5956A}" type="presOf" srcId="{CBA99AA7-28D2-4F8B-AD23-1215EAD2C7F4}" destId="{7672051D-8196-4672-9208-0194C0B8A13F}" srcOrd="1" destOrd="0" presId="urn:microsoft.com/office/officeart/2005/8/layout/hierarchy2"/>
    <dgm:cxn modelId="{D60CAEC0-3FAF-48D5-A81D-297428D8A0C3}" type="presOf" srcId="{BDB8D7B6-1AC2-4F75-8DA8-C6686A288F6B}" destId="{3C214092-F3B8-49F2-AF50-E49AF826BB76}" srcOrd="0" destOrd="0" presId="urn:microsoft.com/office/officeart/2005/8/layout/hierarchy2"/>
    <dgm:cxn modelId="{0C43DFC9-5B31-45E1-A47D-86C1EA0FAE26}" type="presOf" srcId="{C0498E3D-A213-4361-B06D-A7F3A3543082}" destId="{16A5D6EC-5BCD-48DB-95A0-C0C6C2F3B27B}" srcOrd="0" destOrd="0" presId="urn:microsoft.com/office/officeart/2005/8/layout/hierarchy2"/>
    <dgm:cxn modelId="{BAB87FDB-A97F-4A59-BF23-E897C74B4FCD}" type="presOf" srcId="{DB832E7D-E0E6-422B-9106-C4D75D1F39AC}" destId="{6435CC1F-FDDB-4756-B7CB-090B85C74E51}" srcOrd="0" destOrd="0" presId="urn:microsoft.com/office/officeart/2005/8/layout/hierarchy2"/>
    <dgm:cxn modelId="{839AE4E7-CB49-4EAD-8C63-8999E342F8FD}" srcId="{AA0C077E-47FF-4D9F-9748-CFEB01A3108C}" destId="{2DED66FB-1E3B-4D5A-9515-95C34D61283A}" srcOrd="1" destOrd="0" parTransId="{610F98E9-9058-46A8-A143-178E27E1CAD4}" sibTransId="{D966CC26-D061-4AF1-9DD2-9DEF0B8C8665}"/>
    <dgm:cxn modelId="{4B9E83EE-0569-4834-B1BF-498034378541}" type="presOf" srcId="{2DED66FB-1E3B-4D5A-9515-95C34D61283A}" destId="{97509187-040B-44F3-A5AD-F02EF6F7C7D5}" srcOrd="0" destOrd="0" presId="urn:microsoft.com/office/officeart/2005/8/layout/hierarchy2"/>
    <dgm:cxn modelId="{2E82D6FC-35E6-48B0-A5BB-A2E6F4B4CDFD}" srcId="{AB62858E-1C07-4241-ADAE-9A6597CA2A1F}" destId="{BDB8D7B6-1AC2-4F75-8DA8-C6686A288F6B}" srcOrd="0" destOrd="0" parTransId="{CBA99AA7-28D2-4F8B-AD23-1215EAD2C7F4}" sibTransId="{931A5CFA-4142-4D14-975E-25E63F3620D2}"/>
    <dgm:cxn modelId="{A2E01EA7-F2D5-42AB-A2FF-04FB32C70068}" type="presParOf" srcId="{16A5D6EC-5BCD-48DB-95A0-C0C6C2F3B27B}" destId="{B6825D89-6FB3-4612-9FE9-660FB05465F8}" srcOrd="0" destOrd="0" presId="urn:microsoft.com/office/officeart/2005/8/layout/hierarchy2"/>
    <dgm:cxn modelId="{85691F53-099C-4169-BE46-B36B7E3CAFFC}" type="presParOf" srcId="{B6825D89-6FB3-4612-9FE9-660FB05465F8}" destId="{AD72F73A-1BAE-4410-99AB-63B6B3E534C4}" srcOrd="0" destOrd="0" presId="urn:microsoft.com/office/officeart/2005/8/layout/hierarchy2"/>
    <dgm:cxn modelId="{A699F2C7-35C3-40D2-BD63-912D7A5218E0}" type="presParOf" srcId="{B6825D89-6FB3-4612-9FE9-660FB05465F8}" destId="{27DE0BCA-F481-44BE-879C-A6ABA9C38FB8}" srcOrd="1" destOrd="0" presId="urn:microsoft.com/office/officeart/2005/8/layout/hierarchy2"/>
    <dgm:cxn modelId="{60E7E9FA-25E2-471C-8BAF-7EAC5F1B842C}" type="presParOf" srcId="{27DE0BCA-F481-44BE-879C-A6ABA9C38FB8}" destId="{186B1687-3AF1-4981-A50E-C637F67443B4}" srcOrd="0" destOrd="0" presId="urn:microsoft.com/office/officeart/2005/8/layout/hierarchy2"/>
    <dgm:cxn modelId="{678B580C-7CCE-4A1B-90A3-4D0B36745677}" type="presParOf" srcId="{186B1687-3AF1-4981-A50E-C637F67443B4}" destId="{1E1BE88F-6919-49BA-B880-706F6440C532}" srcOrd="0" destOrd="0" presId="urn:microsoft.com/office/officeart/2005/8/layout/hierarchy2"/>
    <dgm:cxn modelId="{5BD885AF-09AE-49EF-8C64-0F7DC5E0FAB3}" type="presParOf" srcId="{27DE0BCA-F481-44BE-879C-A6ABA9C38FB8}" destId="{52E267BC-5C12-49C8-A631-3C4D631F2F06}" srcOrd="1" destOrd="0" presId="urn:microsoft.com/office/officeart/2005/8/layout/hierarchy2"/>
    <dgm:cxn modelId="{918F1F90-E4C8-4F23-A021-6A7AA75A9B6F}" type="presParOf" srcId="{52E267BC-5C12-49C8-A631-3C4D631F2F06}" destId="{D91DBB7A-A6B9-48D2-BD32-2B45C917119C}" srcOrd="0" destOrd="0" presId="urn:microsoft.com/office/officeart/2005/8/layout/hierarchy2"/>
    <dgm:cxn modelId="{DBA40427-26EE-473D-B5AD-5E6319C20C1D}" type="presParOf" srcId="{52E267BC-5C12-49C8-A631-3C4D631F2F06}" destId="{1A54CACC-34BF-4AF9-81C4-46A1496FBFC0}" srcOrd="1" destOrd="0" presId="urn:microsoft.com/office/officeart/2005/8/layout/hierarchy2"/>
    <dgm:cxn modelId="{C6932CB1-04B6-40C2-BD3A-F20C33E2A607}" type="presParOf" srcId="{1A54CACC-34BF-4AF9-81C4-46A1496FBFC0}" destId="{423B108E-2A8E-4B5D-A24E-EBE5AD7FE69B}" srcOrd="0" destOrd="0" presId="urn:microsoft.com/office/officeart/2005/8/layout/hierarchy2"/>
    <dgm:cxn modelId="{61BAAF45-0B0D-4BA8-AC7B-6737307CA548}" type="presParOf" srcId="{423B108E-2A8E-4B5D-A24E-EBE5AD7FE69B}" destId="{A7E88129-359E-4EC7-A45B-623BF9F1C061}" srcOrd="0" destOrd="0" presId="urn:microsoft.com/office/officeart/2005/8/layout/hierarchy2"/>
    <dgm:cxn modelId="{8A12B200-7331-4F04-B82D-3960E700E32E}" type="presParOf" srcId="{1A54CACC-34BF-4AF9-81C4-46A1496FBFC0}" destId="{79ED9713-140C-4EE1-9EE1-CCA9E255072B}" srcOrd="1" destOrd="0" presId="urn:microsoft.com/office/officeart/2005/8/layout/hierarchy2"/>
    <dgm:cxn modelId="{E4BC4B00-8DEF-491C-8C23-21E0BF87A3DB}" type="presParOf" srcId="{79ED9713-140C-4EE1-9EE1-CCA9E255072B}" destId="{A53D9F09-4706-439B-B07D-D8A711310E16}" srcOrd="0" destOrd="0" presId="urn:microsoft.com/office/officeart/2005/8/layout/hierarchy2"/>
    <dgm:cxn modelId="{1EDF4E49-D2BB-43E3-8393-AF1B3DE53ED7}" type="presParOf" srcId="{79ED9713-140C-4EE1-9EE1-CCA9E255072B}" destId="{26D7ABCD-9DA6-4018-9C0F-42B9FE35FE7A}" srcOrd="1" destOrd="0" presId="urn:microsoft.com/office/officeart/2005/8/layout/hierarchy2"/>
    <dgm:cxn modelId="{566A440A-B81D-4E73-9399-470C0AF1B54A}" type="presParOf" srcId="{26D7ABCD-9DA6-4018-9C0F-42B9FE35FE7A}" destId="{458E1791-396A-4848-BBC3-8E27D2B521DB}" srcOrd="0" destOrd="0" presId="urn:microsoft.com/office/officeart/2005/8/layout/hierarchy2"/>
    <dgm:cxn modelId="{A78938D9-6FD0-42E9-AC92-B52A309DAE17}" type="presParOf" srcId="{458E1791-396A-4848-BBC3-8E27D2B521DB}" destId="{7672051D-8196-4672-9208-0194C0B8A13F}" srcOrd="0" destOrd="0" presId="urn:microsoft.com/office/officeart/2005/8/layout/hierarchy2"/>
    <dgm:cxn modelId="{6F7E3C5B-407A-453C-83C3-77A5C7CCB311}" type="presParOf" srcId="{26D7ABCD-9DA6-4018-9C0F-42B9FE35FE7A}" destId="{AAB84338-E1D1-4DCE-8940-A5EB3B799B0D}" srcOrd="1" destOrd="0" presId="urn:microsoft.com/office/officeart/2005/8/layout/hierarchy2"/>
    <dgm:cxn modelId="{8722B87D-E34F-4B0B-9FD6-A1323A4FD539}" type="presParOf" srcId="{AAB84338-E1D1-4DCE-8940-A5EB3B799B0D}" destId="{3C214092-F3B8-49F2-AF50-E49AF826BB76}" srcOrd="0" destOrd="0" presId="urn:microsoft.com/office/officeart/2005/8/layout/hierarchy2"/>
    <dgm:cxn modelId="{6EB41816-A67C-4977-8527-733CA6A3D15B}" type="presParOf" srcId="{AAB84338-E1D1-4DCE-8940-A5EB3B799B0D}" destId="{3BBCF6D1-183A-464B-A4C4-F9BCDD3069AD}" srcOrd="1" destOrd="0" presId="urn:microsoft.com/office/officeart/2005/8/layout/hierarchy2"/>
    <dgm:cxn modelId="{D78698BE-C282-4F8E-BA20-48D04A79B715}" type="presParOf" srcId="{1A54CACC-34BF-4AF9-81C4-46A1496FBFC0}" destId="{72A8E1A1-E904-45A1-BB3C-4746C9366BE2}" srcOrd="2" destOrd="0" presId="urn:microsoft.com/office/officeart/2005/8/layout/hierarchy2"/>
    <dgm:cxn modelId="{B7FF12E3-7C85-4149-A75F-20D5D1B4FDC3}" type="presParOf" srcId="{72A8E1A1-E904-45A1-BB3C-4746C9366BE2}" destId="{29F34967-BB77-4FCB-BE8C-24A95157673E}" srcOrd="0" destOrd="0" presId="urn:microsoft.com/office/officeart/2005/8/layout/hierarchy2"/>
    <dgm:cxn modelId="{6DED10FF-D879-4448-90CF-0E92C3E70873}" type="presParOf" srcId="{1A54CACC-34BF-4AF9-81C4-46A1496FBFC0}" destId="{C71BF782-9BCD-4A7D-BA09-6BA952F588E0}" srcOrd="3" destOrd="0" presId="urn:microsoft.com/office/officeart/2005/8/layout/hierarchy2"/>
    <dgm:cxn modelId="{6E074E4A-19B8-4C6D-BF39-7224FC3188DB}" type="presParOf" srcId="{C71BF782-9BCD-4A7D-BA09-6BA952F588E0}" destId="{97509187-040B-44F3-A5AD-F02EF6F7C7D5}" srcOrd="0" destOrd="0" presId="urn:microsoft.com/office/officeart/2005/8/layout/hierarchy2"/>
    <dgm:cxn modelId="{831A4BA2-BD16-4ABA-96C4-0827CA299F85}" type="presParOf" srcId="{C71BF782-9BCD-4A7D-BA09-6BA952F588E0}" destId="{70578769-7F48-4B3B-AEC8-461C4A1BADB3}" srcOrd="1" destOrd="0" presId="urn:microsoft.com/office/officeart/2005/8/layout/hierarchy2"/>
    <dgm:cxn modelId="{91858498-87DB-406D-B2DB-0BEAF8B278AA}" type="presParOf" srcId="{70578769-7F48-4B3B-AEC8-461C4A1BADB3}" destId="{91154657-F6A8-4F9A-80C3-6AA7A2548DC6}" srcOrd="0" destOrd="0" presId="urn:microsoft.com/office/officeart/2005/8/layout/hierarchy2"/>
    <dgm:cxn modelId="{7C4A39FD-FAAE-4FE6-8757-D8C7E2A45412}" type="presParOf" srcId="{91154657-F6A8-4F9A-80C3-6AA7A2548DC6}" destId="{A0E601D7-5175-4F05-B559-E0977BCB6707}" srcOrd="0" destOrd="0" presId="urn:microsoft.com/office/officeart/2005/8/layout/hierarchy2"/>
    <dgm:cxn modelId="{0294C002-3E57-430D-B45F-DA58B0B00358}" type="presParOf" srcId="{70578769-7F48-4B3B-AEC8-461C4A1BADB3}" destId="{540472C6-4E54-4761-B330-DE1572CDB0E4}" srcOrd="1" destOrd="0" presId="urn:microsoft.com/office/officeart/2005/8/layout/hierarchy2"/>
    <dgm:cxn modelId="{A950B911-72CD-4DA0-B9A5-CF96449952A7}" type="presParOf" srcId="{540472C6-4E54-4761-B330-DE1572CDB0E4}" destId="{6435CC1F-FDDB-4756-B7CB-090B85C74E51}" srcOrd="0" destOrd="0" presId="urn:microsoft.com/office/officeart/2005/8/layout/hierarchy2"/>
    <dgm:cxn modelId="{4B92D43A-BE4C-4FD3-9342-990B687DA3BA}" type="presParOf" srcId="{540472C6-4E54-4761-B330-DE1572CDB0E4}" destId="{F11031E8-4626-48F4-914B-B5BDACF74D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F73A-1BAE-4410-99AB-63B6B3E534C4}">
      <dsp:nvSpPr>
        <dsp:cNvPr id="0" name=""/>
        <dsp:cNvSpPr/>
      </dsp:nvSpPr>
      <dsp:spPr>
        <a:xfrm>
          <a:off x="3632" y="1742867"/>
          <a:ext cx="1342240" cy="937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QC does not perform as expected</a:t>
          </a:r>
        </a:p>
      </dsp:txBody>
      <dsp:txXfrm>
        <a:off x="31083" y="1770318"/>
        <a:ext cx="1287338" cy="882327"/>
      </dsp:txXfrm>
    </dsp:sp>
    <dsp:sp modelId="{186B1687-3AF1-4981-A50E-C637F67443B4}">
      <dsp:nvSpPr>
        <dsp:cNvPr id="0" name=""/>
        <dsp:cNvSpPr/>
      </dsp:nvSpPr>
      <dsp:spPr>
        <a:xfrm rot="21180130">
          <a:off x="1342408" y="2125852"/>
          <a:ext cx="930290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930290" y="28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4295" y="2131555"/>
        <a:ext cx="46514" cy="46514"/>
      </dsp:txXfrm>
    </dsp:sp>
    <dsp:sp modelId="{D91DBB7A-A6B9-48D2-BD32-2B45C917119C}">
      <dsp:nvSpPr>
        <dsp:cNvPr id="0" name=""/>
        <dsp:cNvSpPr/>
      </dsp:nvSpPr>
      <dsp:spPr>
        <a:xfrm>
          <a:off x="2269233" y="1762178"/>
          <a:ext cx="1376215" cy="671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Repeat control </a:t>
          </a:r>
        </a:p>
      </dsp:txBody>
      <dsp:txXfrm>
        <a:off x="2288913" y="1781858"/>
        <a:ext cx="1336855" cy="632569"/>
      </dsp:txXfrm>
    </dsp:sp>
    <dsp:sp modelId="{423B108E-2A8E-4B5D-A24E-EBE5AD7FE69B}">
      <dsp:nvSpPr>
        <dsp:cNvPr id="0" name=""/>
        <dsp:cNvSpPr/>
      </dsp:nvSpPr>
      <dsp:spPr>
        <a:xfrm rot="19897802">
          <a:off x="3577402" y="1799970"/>
          <a:ext cx="1133139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133139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5643" y="1800602"/>
        <a:ext cx="56656" cy="56656"/>
      </dsp:txXfrm>
    </dsp:sp>
    <dsp:sp modelId="{A53D9F09-4706-439B-B07D-D8A711310E16}">
      <dsp:nvSpPr>
        <dsp:cNvPr id="0" name=""/>
        <dsp:cNvSpPr/>
      </dsp:nvSpPr>
      <dsp:spPr>
        <a:xfrm>
          <a:off x="4642495" y="1206434"/>
          <a:ext cx="1203162" cy="706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Results perform as expected</a:t>
          </a:r>
        </a:p>
      </dsp:txBody>
      <dsp:txXfrm>
        <a:off x="4663190" y="1227129"/>
        <a:ext cx="1161772" cy="665176"/>
      </dsp:txXfrm>
    </dsp:sp>
    <dsp:sp modelId="{458E1791-396A-4848-BBC3-8E27D2B521DB}">
      <dsp:nvSpPr>
        <dsp:cNvPr id="0" name=""/>
        <dsp:cNvSpPr/>
      </dsp:nvSpPr>
      <dsp:spPr>
        <a:xfrm rot="21504917">
          <a:off x="5845424" y="1513814"/>
          <a:ext cx="1225340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225340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27460" y="1512140"/>
        <a:ext cx="61267" cy="61267"/>
      </dsp:txXfrm>
    </dsp:sp>
    <dsp:sp modelId="{3C214092-F3B8-49F2-AF50-E49AF826BB76}">
      <dsp:nvSpPr>
        <dsp:cNvPr id="0" name=""/>
        <dsp:cNvSpPr/>
      </dsp:nvSpPr>
      <dsp:spPr>
        <a:xfrm flipH="1">
          <a:off x="7070530" y="1215274"/>
          <a:ext cx="1655959" cy="621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Resume Patient Testing</a:t>
          </a:r>
        </a:p>
      </dsp:txBody>
      <dsp:txXfrm>
        <a:off x="7088722" y="1233466"/>
        <a:ext cx="1619575" cy="584729"/>
      </dsp:txXfrm>
    </dsp:sp>
    <dsp:sp modelId="{72A8E1A1-E904-45A1-BB3C-4746C9366BE2}">
      <dsp:nvSpPr>
        <dsp:cNvPr id="0" name=""/>
        <dsp:cNvSpPr/>
      </dsp:nvSpPr>
      <dsp:spPr>
        <a:xfrm rot="2245881">
          <a:off x="3555446" y="2334844"/>
          <a:ext cx="874157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874157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0671" y="2341950"/>
        <a:ext cx="43707" cy="43707"/>
      </dsp:txXfrm>
    </dsp:sp>
    <dsp:sp modelId="{97509187-040B-44F3-A5AD-F02EF6F7C7D5}">
      <dsp:nvSpPr>
        <dsp:cNvPr id="0" name=""/>
        <dsp:cNvSpPr/>
      </dsp:nvSpPr>
      <dsp:spPr>
        <a:xfrm>
          <a:off x="4339601" y="2231911"/>
          <a:ext cx="1569800" cy="79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Results do not perform as expected</a:t>
          </a:r>
        </a:p>
      </dsp:txBody>
      <dsp:txXfrm>
        <a:off x="4362889" y="2255199"/>
        <a:ext cx="1523224" cy="748531"/>
      </dsp:txXfrm>
    </dsp:sp>
    <dsp:sp modelId="{91154657-F6A8-4F9A-80C3-6AA7A2548DC6}">
      <dsp:nvSpPr>
        <dsp:cNvPr id="0" name=""/>
        <dsp:cNvSpPr/>
      </dsp:nvSpPr>
      <dsp:spPr>
        <a:xfrm rot="126385">
          <a:off x="5909011" y="2621780"/>
          <a:ext cx="1157644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157644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58892" y="2621799"/>
        <a:ext cx="57882" cy="57882"/>
      </dsp:txXfrm>
    </dsp:sp>
    <dsp:sp modelId="{6435CC1F-FDDB-4756-B7CB-090B85C74E51}">
      <dsp:nvSpPr>
        <dsp:cNvPr id="0" name=""/>
        <dsp:cNvSpPr/>
      </dsp:nvSpPr>
      <dsp:spPr>
        <a:xfrm>
          <a:off x="7066264" y="2231911"/>
          <a:ext cx="2048306" cy="880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Don’t perform patient testing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Point-of-Care</a:t>
          </a:r>
        </a:p>
      </dsp:txBody>
      <dsp:txXfrm>
        <a:off x="7092044" y="2257691"/>
        <a:ext cx="1996746" cy="82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574A-9F6D-0F4D-8F55-BDBC3522CC0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DFD0-DCB4-3C4A-A746-6D1BAA809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5E76612B-E0E0-0944-8E49-7F6038DC8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40" b="15874"/>
          <a:stretch/>
        </p:blipFill>
        <p:spPr>
          <a:xfrm>
            <a:off x="3394952" y="2754288"/>
            <a:ext cx="8797048" cy="41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310ABD-CBF5-8F4E-9E70-319A0E90437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F7E0925-4366-4240-A1BE-1952A24402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3"/>
            <a:ext cx="5699162" cy="4321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  <a:p>
            <a:endParaRPr lang="en-US" dirty="0"/>
          </a:p>
          <a:p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2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F60ACC-01D8-D74A-A59F-79FE2FA961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val="42048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41911F4D-13B1-B341-88D7-EA1ECA8CB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2" b="23780"/>
          <a:stretch/>
        </p:blipFill>
        <p:spPr>
          <a:xfrm>
            <a:off x="3394952" y="2754288"/>
            <a:ext cx="8797048" cy="410371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94EC0077-B8D4-BE44-B192-23F050A26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74" b="31970"/>
          <a:stretch/>
        </p:blipFill>
        <p:spPr>
          <a:xfrm>
            <a:off x="3394952" y="2754288"/>
            <a:ext cx="8797048" cy="410371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- 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10E126-7106-5C46-9450-9875C42FDAB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94952" y="2754289"/>
            <a:ext cx="8797048" cy="4103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55FACBF-3F7C-9F47-B5A8-DFAFF85A6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3" t="2087" r="8045"/>
          <a:stretch/>
        </p:blipFill>
        <p:spPr>
          <a:xfrm>
            <a:off x="8114096" y="-1"/>
            <a:ext cx="4077904" cy="337365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val="226028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4137650C-8EED-1444-8172-929740122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0" r="3391"/>
          <a:stretch/>
        </p:blipFill>
        <p:spPr>
          <a:xfrm>
            <a:off x="8114096" y="1"/>
            <a:ext cx="4077904" cy="337365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val="34697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- 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0D26EA-C293-1F4B-B239-2B9A6E8143D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4095" y="0"/>
            <a:ext cx="4077904" cy="3373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val="10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0771791-6B4A-454F-9372-296F62762D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EF1015-71D5-E142-80AE-622693A1E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4"/>
            <a:ext cx="569916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84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266839-3768-1640-AAC7-EC1829D98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val="29045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0FAAFB-31ED-7348-8C91-067AEE5A8D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83" y="6300995"/>
            <a:ext cx="1205866" cy="5594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A51C4B-8F60-E047-B767-F262E23C0E5C}"/>
              </a:ext>
            </a:extLst>
          </p:cNvPr>
          <p:cNvSpPr txBox="1">
            <a:spLocks/>
          </p:cNvSpPr>
          <p:nvPr userDrawn="1"/>
        </p:nvSpPr>
        <p:spPr>
          <a:xfrm>
            <a:off x="8755583" y="6383757"/>
            <a:ext cx="3228332" cy="31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ibson Light" panose="02000000000000000000" pitchFamily="2" charset="77"/>
                <a:ea typeface="+mj-ea"/>
                <a:cs typeface="+mj-cs"/>
              </a:defRPr>
            </a:lvl1pPr>
          </a:lstStyle>
          <a:p>
            <a:pPr algn="r"/>
            <a:fld id="{3A10251A-7818-2840-96FB-1EA917552BBA}" type="slidenum">
              <a:rPr lang="en-US" sz="11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11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2BB9D1-F621-D141-9813-E082BA958C6C}"/>
              </a:ext>
            </a:extLst>
          </p:cNvPr>
          <p:cNvSpPr txBox="1">
            <a:spLocks/>
          </p:cNvSpPr>
          <p:nvPr userDrawn="1"/>
        </p:nvSpPr>
        <p:spPr>
          <a:xfrm>
            <a:off x="3368749" y="6423470"/>
            <a:ext cx="5452977" cy="299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6"/>
                </a:solidFill>
                <a:latin typeface="Proxima Nova Light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or Presentation Title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D71AC4-7692-F44D-B38E-BF4438F6332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425" y="6287959"/>
            <a:ext cx="11563150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9" r:id="rId2"/>
    <p:sldLayoutId id="2147483675" r:id="rId3"/>
    <p:sldLayoutId id="2147483676" r:id="rId4"/>
    <p:sldLayoutId id="2147483649" r:id="rId5"/>
    <p:sldLayoutId id="2147483677" r:id="rId6"/>
    <p:sldLayoutId id="2147483678" r:id="rId7"/>
    <p:sldLayoutId id="2147483671" r:id="rId8"/>
    <p:sldLayoutId id="2147483674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BA8EB-DEEE-AA43-BFC8-534AC602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Point of Care Department</a:t>
            </a:r>
          </a:p>
          <a:p>
            <a:r>
              <a:rPr lang="en-US" dirty="0"/>
              <a:t>New: 2/2020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C72B8-B212-DF43-95FF-0B3001B6F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Adenovirus by RPS</a:t>
            </a:r>
          </a:p>
        </p:txBody>
      </p:sp>
    </p:spTree>
    <p:extLst>
      <p:ext uri="{BB962C8B-B14F-4D97-AF65-F5344CB8AC3E}">
        <p14:creationId xmlns:p14="http://schemas.microsoft.com/office/powerpoint/2010/main" val="412470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DF63-69BA-4A2A-A140-488C4448A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ED1E-A3EE-4AB9-97D0-AD41A810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Adenovirus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is intended for professional use to aid in the rapid differential diagnosis of acute conjunctivitis. </a:t>
            </a:r>
          </a:p>
          <a:p>
            <a:r>
              <a:rPr lang="en-US" dirty="0"/>
              <a:t>Using a small tear sample, Adenovirus allows for rapid, in-office detection of Adenoviral antigens directly form human tears collected form the inside of the lower eyelid. </a:t>
            </a:r>
          </a:p>
          <a:p>
            <a:r>
              <a:rPr lang="en-US" dirty="0"/>
              <a:t>These disposable, single use tests lead to a more accurate diagnosis during the initial clinical exam, which allows for better patient management and therapeutic decision-making.  </a:t>
            </a:r>
          </a:p>
        </p:txBody>
      </p:sp>
      <p:pic>
        <p:nvPicPr>
          <p:cNvPr id="1026" name="Picture 2" descr="Image result for rps adenovirus kit">
            <a:extLst>
              <a:ext uri="{FF2B5EF4-FFF2-40B4-BE49-F238E27FC236}">
                <a16:creationId xmlns:a16="http://schemas.microsoft.com/office/drawing/2014/main" id="{8E34B431-919A-4A6D-8174-63F46F6CE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91" y="4251309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7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E00E-9490-439B-BA00-2092B4046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B4091-22FF-4088-9219-3A1CA0C5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D5BC-5C7C-4B31-8CBF-EA64AB44F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Reagents/Supplies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69D8-7342-4333-A9FE-1BD4F79E0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AdenoPlus</a:t>
            </a:r>
            <a:r>
              <a:rPr lang="en-US" dirty="0"/>
              <a:t> disposable test</a:t>
            </a:r>
          </a:p>
          <a:p>
            <a:r>
              <a:rPr lang="en-US" dirty="0"/>
              <a:t>Sample Collector</a:t>
            </a:r>
          </a:p>
          <a:p>
            <a:r>
              <a:rPr lang="en-US" dirty="0"/>
              <a:t>Test Cassette</a:t>
            </a:r>
          </a:p>
          <a:p>
            <a:r>
              <a:rPr lang="en-US" dirty="0"/>
              <a:t>Buffer Vial</a:t>
            </a:r>
          </a:p>
          <a:p>
            <a:r>
              <a:rPr lang="en-US" dirty="0" err="1"/>
              <a:t>AdenoPlus</a:t>
            </a:r>
            <a:r>
              <a:rPr lang="en-US" dirty="0"/>
              <a:t> external Controls (must be ordered separately)</a:t>
            </a:r>
          </a:p>
        </p:txBody>
      </p:sp>
      <p:pic>
        <p:nvPicPr>
          <p:cNvPr id="2050" name="Picture 2" descr="Image result for rps adenovirus kit">
            <a:extLst>
              <a:ext uri="{FF2B5EF4-FFF2-40B4-BE49-F238E27FC236}">
                <a16:creationId xmlns:a16="http://schemas.microsoft.com/office/drawing/2014/main" id="{88BECFBB-3E7C-4BD8-9359-748ADBE8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69" y="3914711"/>
            <a:ext cx="36004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5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A927-1E54-48D3-8EAA-C199B530B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Specimen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B857-7DC5-4870-95DF-5D4841E2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2 patient identifiers, verify patient identity</a:t>
            </a:r>
          </a:p>
          <a:p>
            <a:r>
              <a:rPr lang="en-US" dirty="0"/>
              <a:t>Observe universal precautions</a:t>
            </a:r>
          </a:p>
          <a:p>
            <a:r>
              <a:rPr lang="en-US" dirty="0"/>
              <a:t>Small tear sample is collected with sample collector included with the cassette</a:t>
            </a:r>
          </a:p>
        </p:txBody>
      </p:sp>
    </p:spTree>
    <p:extLst>
      <p:ext uri="{BB962C8B-B14F-4D97-AF65-F5344CB8AC3E}">
        <p14:creationId xmlns:p14="http://schemas.microsoft.com/office/powerpoint/2010/main" val="408824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8744-F145-4CCC-8883-9D2E4302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Quality Control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3318-BAE6-49B9-A8DE-A8FA6861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Control- </a:t>
            </a:r>
            <a:r>
              <a:rPr lang="en-US" dirty="0"/>
              <a:t>buffered solution containing detergent and recombinant adenovirus </a:t>
            </a:r>
            <a:r>
              <a:rPr lang="en-US" dirty="0" err="1"/>
              <a:t>hexon</a:t>
            </a:r>
            <a:r>
              <a:rPr lang="en-US" dirty="0"/>
              <a:t> protein as well as additional proteins to simulate biological matrix</a:t>
            </a:r>
          </a:p>
          <a:p>
            <a:r>
              <a:rPr lang="en-US" dirty="0">
                <a:solidFill>
                  <a:schemeClr val="tx1"/>
                </a:solidFill>
              </a:rPr>
              <a:t>Negative Control- </a:t>
            </a:r>
            <a:r>
              <a:rPr lang="en-US" dirty="0"/>
              <a:t>buffered solution containing detergent and proteins to simulate biological matrix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Storage of Controls.</a:t>
            </a:r>
          </a:p>
          <a:p>
            <a:pPr lvl="1"/>
            <a:r>
              <a:rPr lang="en-US" dirty="0"/>
              <a:t>Unopened: Room Temperature (15-30⁰C) until Printed expiration</a:t>
            </a:r>
          </a:p>
          <a:p>
            <a:pPr lvl="1"/>
            <a:r>
              <a:rPr lang="en-US" dirty="0"/>
              <a:t>Once opened: good for 3 uses. </a:t>
            </a:r>
          </a:p>
          <a:p>
            <a:endParaRPr lang="en-US" dirty="0"/>
          </a:p>
          <a:p>
            <a:r>
              <a:rPr lang="en-US" dirty="0"/>
              <a:t>When to run External QC</a:t>
            </a:r>
          </a:p>
          <a:p>
            <a:pPr lvl="1"/>
            <a:r>
              <a:rPr lang="en-US" dirty="0"/>
              <a:t>Once with each new lot number for </a:t>
            </a:r>
            <a:r>
              <a:rPr lang="en-US" dirty="0" err="1"/>
              <a:t>AdenoPlus</a:t>
            </a:r>
            <a:r>
              <a:rPr lang="en-US" dirty="0"/>
              <a:t> kit.</a:t>
            </a:r>
          </a:p>
          <a:p>
            <a:pPr lvl="1"/>
            <a:r>
              <a:rPr lang="en-US" dirty="0"/>
              <a:t>Once with each new shipment received.</a:t>
            </a:r>
          </a:p>
          <a:p>
            <a:pPr lvl="1"/>
            <a:r>
              <a:rPr lang="en-US" dirty="0"/>
              <a:t>Once with each new operator.</a:t>
            </a:r>
          </a:p>
        </p:txBody>
      </p:sp>
    </p:spTree>
    <p:extLst>
      <p:ext uri="{BB962C8B-B14F-4D97-AF65-F5344CB8AC3E}">
        <p14:creationId xmlns:p14="http://schemas.microsoft.com/office/powerpoint/2010/main" val="316219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ACAC-72BD-4D2B-B135-64090AA2C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QC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CF77-915B-43C3-9C10-FEB8B3DB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either positive or negative control vial. Only one control may be run on each kit</a:t>
            </a:r>
          </a:p>
          <a:p>
            <a:r>
              <a:rPr lang="en-US" dirty="0"/>
              <a:t>Open the sealed control vial</a:t>
            </a:r>
          </a:p>
          <a:p>
            <a:r>
              <a:rPr lang="en-US" dirty="0"/>
              <a:t>Obtain an unused </a:t>
            </a:r>
            <a:r>
              <a:rPr lang="en-US" dirty="0" err="1"/>
              <a:t>AdenoPlus</a:t>
            </a:r>
            <a:r>
              <a:rPr lang="en-US" dirty="0"/>
              <a:t> test kit and open the sample collector pouch.</a:t>
            </a:r>
          </a:p>
          <a:p>
            <a:r>
              <a:rPr lang="en-US" dirty="0"/>
              <a:t>Dip the sample collector’s sampling fleece into the selected control vial to moisten the fleece. </a:t>
            </a:r>
          </a:p>
          <a:p>
            <a:r>
              <a:rPr lang="en-US" dirty="0"/>
              <a:t>Follow the instructions provided on the packet insert to run the test and read a result. </a:t>
            </a:r>
          </a:p>
          <a:p>
            <a:pPr lvl="1"/>
            <a:r>
              <a:rPr lang="en-US" dirty="0"/>
              <a:t>A positive control should show a positive result. </a:t>
            </a:r>
          </a:p>
          <a:p>
            <a:pPr lvl="1"/>
            <a:r>
              <a:rPr lang="en-US" dirty="0"/>
              <a:t>A negative control should show a negative result.</a:t>
            </a:r>
          </a:p>
          <a:p>
            <a:r>
              <a:rPr lang="en-US" dirty="0"/>
              <a:t>The controls may be used up to a maximum of three times within the expiration date.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6F40-AC4A-480B-8EF5-CE10BD5AD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</a:t>
            </a:r>
            <a:r>
              <a:rPr lang="en-US" dirty="0" err="1"/>
              <a:t>Contol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601324-BC69-4AEF-8DBC-DFE3D43E1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35631"/>
              </p:ext>
            </p:extLst>
          </p:nvPr>
        </p:nvGraphicFramePr>
        <p:xfrm>
          <a:off x="693683" y="1199355"/>
          <a:ext cx="9877542" cy="457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36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4C9F-B79D-47D0-96F6-928465B98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7B11-0576-431B-A64F-8B764D69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Controls should be clear and colorless. Controls should not be used if there is flocculation or discoloration</a:t>
            </a:r>
          </a:p>
          <a:p>
            <a:r>
              <a:rPr lang="en-US" dirty="0"/>
              <a:t>Do not use controls past expiration date</a:t>
            </a:r>
          </a:p>
          <a:p>
            <a:r>
              <a:rPr lang="en-US" dirty="0"/>
              <a:t>Do not dilute controls</a:t>
            </a:r>
          </a:p>
          <a:p>
            <a:r>
              <a:rPr lang="en-US" dirty="0"/>
              <a:t>Once used, control vials should be considered potentially hazardous and handles in the same manner as a infectious agent. </a:t>
            </a:r>
          </a:p>
        </p:txBody>
      </p:sp>
    </p:spTree>
    <p:extLst>
      <p:ext uri="{BB962C8B-B14F-4D97-AF65-F5344CB8AC3E}">
        <p14:creationId xmlns:p14="http://schemas.microsoft.com/office/powerpoint/2010/main" val="366766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 Davis Health">
      <a:dk1>
        <a:srgbClr val="1A3F68"/>
      </a:dk1>
      <a:lt1>
        <a:srgbClr val="FFFFFF"/>
      </a:lt1>
      <a:dk2>
        <a:srgbClr val="4C6988"/>
      </a:dk2>
      <a:lt2>
        <a:srgbClr val="F4E4B4"/>
      </a:lt2>
      <a:accent1>
        <a:srgbClr val="DEAA00"/>
      </a:accent1>
      <a:accent2>
        <a:srgbClr val="008FA8"/>
      </a:accent2>
      <a:accent3>
        <a:srgbClr val="682665"/>
      </a:accent3>
      <a:accent4>
        <a:srgbClr val="AB1D2C"/>
      </a:accent4>
      <a:accent5>
        <a:srgbClr val="F18A20"/>
      </a:accent5>
      <a:accent6>
        <a:srgbClr val="565659"/>
      </a:accent6>
      <a:hlink>
        <a:srgbClr val="221F21"/>
      </a:hlink>
      <a:folHlink>
        <a:srgbClr val="8082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406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Gibson Light</vt:lpstr>
      <vt:lpstr>Proxima Nova A Thin</vt:lpstr>
      <vt:lpstr>Proxima Nova Light</vt:lpstr>
      <vt:lpstr>Wingdings</vt:lpstr>
      <vt:lpstr>Office Theme</vt:lpstr>
      <vt:lpstr>Adenovirus by RPS</vt:lpstr>
      <vt:lpstr>Adenovirus </vt:lpstr>
      <vt:lpstr>Course Objectives</vt:lpstr>
      <vt:lpstr>Reagents/Supplies </vt:lpstr>
      <vt:lpstr>Specimen </vt:lpstr>
      <vt:lpstr>External Quality Control </vt:lpstr>
      <vt:lpstr>External QC Procedure</vt:lpstr>
      <vt:lpstr>Quality Contol</vt:lpstr>
      <vt:lpstr>Precautions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 Casaleggio</dc:creator>
  <cp:lastModifiedBy>Brystal Romero</cp:lastModifiedBy>
  <cp:revision>143</cp:revision>
  <cp:lastPrinted>2018-06-20T18:01:35Z</cp:lastPrinted>
  <dcterms:created xsi:type="dcterms:W3CDTF">2018-06-19T21:06:20Z</dcterms:created>
  <dcterms:modified xsi:type="dcterms:W3CDTF">2020-02-14T20:18:50Z</dcterms:modified>
</cp:coreProperties>
</file>