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29"/>
  </p:notesMasterIdLst>
  <p:sldIdLst>
    <p:sldId id="256" r:id="rId5"/>
    <p:sldId id="278" r:id="rId6"/>
    <p:sldId id="268" r:id="rId7"/>
    <p:sldId id="271" r:id="rId8"/>
    <p:sldId id="287" r:id="rId9"/>
    <p:sldId id="288" r:id="rId10"/>
    <p:sldId id="289" r:id="rId11"/>
    <p:sldId id="272" r:id="rId12"/>
    <p:sldId id="279" r:id="rId13"/>
    <p:sldId id="280" r:id="rId14"/>
    <p:sldId id="290" r:id="rId15"/>
    <p:sldId id="292" r:id="rId16"/>
    <p:sldId id="291" r:id="rId17"/>
    <p:sldId id="293" r:id="rId18"/>
    <p:sldId id="273" r:id="rId19"/>
    <p:sldId id="274" r:id="rId20"/>
    <p:sldId id="283" r:id="rId21"/>
    <p:sldId id="285" r:id="rId22"/>
    <p:sldId id="294" r:id="rId23"/>
    <p:sldId id="281" r:id="rId24"/>
    <p:sldId id="282" r:id="rId25"/>
    <p:sldId id="258" r:id="rId26"/>
    <p:sldId id="286" r:id="rId27"/>
    <p:sldId id="267" r:id="rId2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libri Light" panose="020F0302020204030204" pitchFamily="34" charset="0"/>
      <p:regular r:id="rId34"/>
      <p:italic r:id="rId35"/>
    </p:embeddedFont>
    <p:embeddedFont>
      <p:font typeface="Nunito" pitchFamily="2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lsey Coker" initials="CC" lastIdx="1" clrIdx="0">
    <p:extLst>
      <p:ext uri="{19B8F6BF-5375-455C-9EA6-DF929625EA0E}">
        <p15:presenceInfo xmlns:p15="http://schemas.microsoft.com/office/powerpoint/2012/main" userId="S::chelsey@medialab.com::82affde6-df35-4cea-9b62-06ac8a95120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3C6C"/>
    <a:srgbClr val="6CA6D2"/>
    <a:srgbClr val="F37021"/>
    <a:srgbClr val="A5C8E3"/>
    <a:srgbClr val="30BCC1"/>
    <a:srgbClr val="75C6EB"/>
    <a:srgbClr val="FFFFFF"/>
    <a:srgbClr val="83A7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7A5DF7-DFEE-471A-9943-46A736976EDF}" v="9" dt="2023-02-21T23:35:35.330"/>
    <p1510:client id="{EFB925E0-0247-4A89-89AA-690FD8CA0517}" v="13" dt="2023-02-21T21:17:47.9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237" autoAdjust="0"/>
    <p:restoredTop sz="88438" autoAdjust="0"/>
  </p:normalViewPr>
  <p:slideViewPr>
    <p:cSldViewPr snapToGrid="0">
      <p:cViewPr varScale="1">
        <p:scale>
          <a:sx n="133" d="100"/>
          <a:sy n="133" d="100"/>
        </p:scale>
        <p:origin x="582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0.fntdata"/><Relationship Id="rId21" Type="http://schemas.openxmlformats.org/officeDocument/2006/relationships/slide" Target="slides/slide17.xml"/><Relationship Id="rId34" Type="http://schemas.openxmlformats.org/officeDocument/2006/relationships/font" Target="fonts/font5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commentAuthors" Target="commentAuthors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vdeep Kaur" userId="S::navkaur@ucdavis.edu::ccb5cf28-13a2-4525-b1d7-a434e86b2273" providerId="AD" clId="Web-{51503A0A-299A-4363-9D18-241F53B2F373}"/>
    <pc:docChg chg="modSld">
      <pc:chgData name="Navdeep Kaur" userId="S::navkaur@ucdavis.edu::ccb5cf28-13a2-4525-b1d7-a434e86b2273" providerId="AD" clId="Web-{51503A0A-299A-4363-9D18-241F53B2F373}" dt="2022-12-27T16:59:46.596" v="85" actId="20577"/>
      <pc:docMkLst>
        <pc:docMk/>
      </pc:docMkLst>
      <pc:sldChg chg="modSp">
        <pc:chgData name="Navdeep Kaur" userId="S::navkaur@ucdavis.edu::ccb5cf28-13a2-4525-b1d7-a434e86b2273" providerId="AD" clId="Web-{51503A0A-299A-4363-9D18-241F53B2F373}" dt="2022-12-27T16:59:46.596" v="85" actId="20577"/>
        <pc:sldMkLst>
          <pc:docMk/>
          <pc:sldMk cId="2164588162" sldId="268"/>
        </pc:sldMkLst>
        <pc:spChg chg="mod">
          <ac:chgData name="Navdeep Kaur" userId="S::navkaur@ucdavis.edu::ccb5cf28-13a2-4525-b1d7-a434e86b2273" providerId="AD" clId="Web-{51503A0A-299A-4363-9D18-241F53B2F373}" dt="2022-12-27T16:59:46.596" v="85" actId="20577"/>
          <ac:spMkLst>
            <pc:docMk/>
            <pc:sldMk cId="2164588162" sldId="268"/>
            <ac:spMk id="119" creationId="{00000000-0000-0000-0000-000000000000}"/>
          </ac:spMkLst>
        </pc:spChg>
      </pc:sldChg>
    </pc:docChg>
  </pc:docChgLst>
  <pc:docChgLst>
    <pc:chgData name="Navdeep Kaur" userId="S::navkaur@ucdavis.edu::ccb5cf28-13a2-4525-b1d7-a434e86b2273" providerId="AD" clId="Web-{D805DB66-5923-41C2-9D79-90686251F9C8}"/>
    <pc:docChg chg="modSld">
      <pc:chgData name="Navdeep Kaur" userId="S::navkaur@ucdavis.edu::ccb5cf28-13a2-4525-b1d7-a434e86b2273" providerId="AD" clId="Web-{D805DB66-5923-41C2-9D79-90686251F9C8}" dt="2022-12-28T04:45:30.974" v="57" actId="20577"/>
      <pc:docMkLst>
        <pc:docMk/>
      </pc:docMkLst>
      <pc:sldChg chg="modSp">
        <pc:chgData name="Navdeep Kaur" userId="S::navkaur@ucdavis.edu::ccb5cf28-13a2-4525-b1d7-a434e86b2273" providerId="AD" clId="Web-{D805DB66-5923-41C2-9D79-90686251F9C8}" dt="2022-12-28T04:40:42.976" v="55" actId="20577"/>
        <pc:sldMkLst>
          <pc:docMk/>
          <pc:sldMk cId="2164588162" sldId="268"/>
        </pc:sldMkLst>
        <pc:spChg chg="mod">
          <ac:chgData name="Navdeep Kaur" userId="S::navkaur@ucdavis.edu::ccb5cf28-13a2-4525-b1d7-a434e86b2273" providerId="AD" clId="Web-{D805DB66-5923-41C2-9D79-90686251F9C8}" dt="2022-12-28T04:40:42.976" v="55" actId="20577"/>
          <ac:spMkLst>
            <pc:docMk/>
            <pc:sldMk cId="2164588162" sldId="268"/>
            <ac:spMk id="119" creationId="{00000000-0000-0000-0000-000000000000}"/>
          </ac:spMkLst>
        </pc:spChg>
      </pc:sldChg>
      <pc:sldChg chg="modSp">
        <pc:chgData name="Navdeep Kaur" userId="S::navkaur@ucdavis.edu::ccb5cf28-13a2-4525-b1d7-a434e86b2273" providerId="AD" clId="Web-{D805DB66-5923-41C2-9D79-90686251F9C8}" dt="2022-12-28T04:45:30.974" v="57" actId="20577"/>
        <pc:sldMkLst>
          <pc:docMk/>
          <pc:sldMk cId="1470894242" sldId="281"/>
        </pc:sldMkLst>
        <pc:spChg chg="mod">
          <ac:chgData name="Navdeep Kaur" userId="S::navkaur@ucdavis.edu::ccb5cf28-13a2-4525-b1d7-a434e86b2273" providerId="AD" clId="Web-{D805DB66-5923-41C2-9D79-90686251F9C8}" dt="2022-12-28T04:45:30.974" v="57" actId="20577"/>
          <ac:spMkLst>
            <pc:docMk/>
            <pc:sldMk cId="1470894242" sldId="281"/>
            <ac:spMk id="8" creationId="{059B5B82-CF57-44D8-A3EB-0ECC61852C34}"/>
          </ac:spMkLst>
        </pc:spChg>
      </pc:sldChg>
    </pc:docChg>
  </pc:docChgLst>
  <pc:docChgLst>
    <pc:chgData name="Navdeep Kaur" userId="S::navkaur@ucdavis.edu::ccb5cf28-13a2-4525-b1d7-a434e86b2273" providerId="AD" clId="Web-{EFB925E0-0247-4A89-89AA-690FD8CA0517}"/>
    <pc:docChg chg="modSld">
      <pc:chgData name="Navdeep Kaur" userId="S::navkaur@ucdavis.edu::ccb5cf28-13a2-4525-b1d7-a434e86b2273" providerId="AD" clId="Web-{EFB925E0-0247-4A89-89AA-690FD8CA0517}" dt="2023-02-21T21:17:47.918" v="12" actId="20577"/>
      <pc:docMkLst>
        <pc:docMk/>
      </pc:docMkLst>
      <pc:sldChg chg="modSp">
        <pc:chgData name="Navdeep Kaur" userId="S::navkaur@ucdavis.edu::ccb5cf28-13a2-4525-b1d7-a434e86b2273" providerId="AD" clId="Web-{EFB925E0-0247-4A89-89AA-690FD8CA0517}" dt="2023-02-21T21:17:47.918" v="12" actId="20577"/>
        <pc:sldMkLst>
          <pc:docMk/>
          <pc:sldMk cId="1215071337" sldId="278"/>
        </pc:sldMkLst>
        <pc:spChg chg="mod">
          <ac:chgData name="Navdeep Kaur" userId="S::navkaur@ucdavis.edu::ccb5cf28-13a2-4525-b1d7-a434e86b2273" providerId="AD" clId="Web-{EFB925E0-0247-4A89-89AA-690FD8CA0517}" dt="2023-02-21T21:17:47.918" v="12" actId="20577"/>
          <ac:spMkLst>
            <pc:docMk/>
            <pc:sldMk cId="1215071337" sldId="278"/>
            <ac:spMk id="119" creationId="{00000000-0000-0000-0000-000000000000}"/>
          </ac:spMkLst>
        </pc:spChg>
      </pc:sldChg>
    </pc:docChg>
  </pc:docChgLst>
  <pc:docChgLst>
    <pc:chgData name="Navdeep Kaur" userId="ccb5cf28-13a2-4525-b1d7-a434e86b2273" providerId="ADAL" clId="{487A5DF7-DFEE-471A-9943-46A736976EDF}"/>
    <pc:docChg chg="undo custSel addSld modSld">
      <pc:chgData name="Navdeep Kaur" userId="ccb5cf28-13a2-4525-b1d7-a434e86b2273" providerId="ADAL" clId="{487A5DF7-DFEE-471A-9943-46A736976EDF}" dt="2023-02-21T23:47:55.523" v="1885" actId="20577"/>
      <pc:docMkLst>
        <pc:docMk/>
      </pc:docMkLst>
      <pc:sldChg chg="modSp mod">
        <pc:chgData name="Navdeep Kaur" userId="ccb5cf28-13a2-4525-b1d7-a434e86b2273" providerId="ADAL" clId="{487A5DF7-DFEE-471A-9943-46A736976EDF}" dt="2023-02-21T23:11:17.099" v="1478" actId="1076"/>
        <pc:sldMkLst>
          <pc:docMk/>
          <pc:sldMk cId="0" sldId="258"/>
        </pc:sldMkLst>
        <pc:spChg chg="mod">
          <ac:chgData name="Navdeep Kaur" userId="ccb5cf28-13a2-4525-b1d7-a434e86b2273" providerId="ADAL" clId="{487A5DF7-DFEE-471A-9943-46A736976EDF}" dt="2023-02-21T23:00:59.120" v="1455" actId="27636"/>
          <ac:spMkLst>
            <pc:docMk/>
            <pc:sldMk cId="0" sldId="258"/>
            <ac:spMk id="3" creationId="{BFE2D6DD-2FDD-4916-BC28-F99FE13474DF}"/>
          </ac:spMkLst>
        </pc:spChg>
        <pc:spChg chg="mod">
          <ac:chgData name="Navdeep Kaur" userId="ccb5cf28-13a2-4525-b1d7-a434e86b2273" providerId="ADAL" clId="{487A5DF7-DFEE-471A-9943-46A736976EDF}" dt="2023-02-21T23:10:17.455" v="1477" actId="20577"/>
          <ac:spMkLst>
            <pc:docMk/>
            <pc:sldMk cId="0" sldId="258"/>
            <ac:spMk id="20" creationId="{B6668421-B4D6-49C8-B081-8302F81A5B6D}"/>
          </ac:spMkLst>
        </pc:spChg>
        <pc:picChg chg="mod">
          <ac:chgData name="Navdeep Kaur" userId="ccb5cf28-13a2-4525-b1d7-a434e86b2273" providerId="ADAL" clId="{487A5DF7-DFEE-471A-9943-46A736976EDF}" dt="2023-02-21T23:11:17.099" v="1478" actId="1076"/>
          <ac:picMkLst>
            <pc:docMk/>
            <pc:sldMk cId="0" sldId="258"/>
            <ac:picMk id="4" creationId="{9B133187-9B27-4F09-840C-49C3E875017E}"/>
          </ac:picMkLst>
        </pc:picChg>
        <pc:picChg chg="mod">
          <ac:chgData name="Navdeep Kaur" userId="ccb5cf28-13a2-4525-b1d7-a434e86b2273" providerId="ADAL" clId="{487A5DF7-DFEE-471A-9943-46A736976EDF}" dt="2023-02-21T23:01:01.545" v="1457" actId="1076"/>
          <ac:picMkLst>
            <pc:docMk/>
            <pc:sldMk cId="0" sldId="258"/>
            <ac:picMk id="81" creationId="{00000000-0000-0000-0000-000000000000}"/>
          </ac:picMkLst>
        </pc:picChg>
      </pc:sldChg>
      <pc:sldChg chg="addSp modSp mod">
        <pc:chgData name="Navdeep Kaur" userId="ccb5cf28-13a2-4525-b1d7-a434e86b2273" providerId="ADAL" clId="{487A5DF7-DFEE-471A-9943-46A736976EDF}" dt="2023-02-21T23:47:55.523" v="1885" actId="20577"/>
        <pc:sldMkLst>
          <pc:docMk/>
          <pc:sldMk cId="2164588162" sldId="268"/>
        </pc:sldMkLst>
        <pc:spChg chg="add mod">
          <ac:chgData name="Navdeep Kaur" userId="ccb5cf28-13a2-4525-b1d7-a434e86b2273" providerId="ADAL" clId="{487A5DF7-DFEE-471A-9943-46A736976EDF}" dt="2023-02-21T22:28:19.764" v="847" actId="207"/>
          <ac:spMkLst>
            <pc:docMk/>
            <pc:sldMk cId="2164588162" sldId="268"/>
            <ac:spMk id="4" creationId="{3AF3475E-315F-26AC-3216-8442D925C88B}"/>
          </ac:spMkLst>
        </pc:spChg>
        <pc:spChg chg="add mod">
          <ac:chgData name="Navdeep Kaur" userId="ccb5cf28-13a2-4525-b1d7-a434e86b2273" providerId="ADAL" clId="{487A5DF7-DFEE-471A-9943-46A736976EDF}" dt="2023-02-21T22:28:11.357" v="846" actId="207"/>
          <ac:spMkLst>
            <pc:docMk/>
            <pc:sldMk cId="2164588162" sldId="268"/>
            <ac:spMk id="5" creationId="{80EDC681-BC7E-7B79-43EA-9E328B1C0FD7}"/>
          </ac:spMkLst>
        </pc:spChg>
        <pc:spChg chg="add mod">
          <ac:chgData name="Navdeep Kaur" userId="ccb5cf28-13a2-4525-b1d7-a434e86b2273" providerId="ADAL" clId="{487A5DF7-DFEE-471A-9943-46A736976EDF}" dt="2023-02-21T22:28:52.891" v="850" actId="207"/>
          <ac:spMkLst>
            <pc:docMk/>
            <pc:sldMk cId="2164588162" sldId="268"/>
            <ac:spMk id="9" creationId="{E167BB2F-0204-F92E-21EF-D97A869C51A1}"/>
          </ac:spMkLst>
        </pc:spChg>
        <pc:spChg chg="add mod">
          <ac:chgData name="Navdeep Kaur" userId="ccb5cf28-13a2-4525-b1d7-a434e86b2273" providerId="ADAL" clId="{487A5DF7-DFEE-471A-9943-46A736976EDF}" dt="2023-02-21T22:29:23.204" v="855" actId="207"/>
          <ac:spMkLst>
            <pc:docMk/>
            <pc:sldMk cId="2164588162" sldId="268"/>
            <ac:spMk id="10" creationId="{7D32A710-DE9B-E802-3CCB-7CA83B95D34A}"/>
          </ac:spMkLst>
        </pc:spChg>
        <pc:spChg chg="mod">
          <ac:chgData name="Navdeep Kaur" userId="ccb5cf28-13a2-4525-b1d7-a434e86b2273" providerId="ADAL" clId="{487A5DF7-DFEE-471A-9943-46A736976EDF}" dt="2023-02-21T21:24:34.906" v="118" actId="27636"/>
          <ac:spMkLst>
            <pc:docMk/>
            <pc:sldMk cId="2164588162" sldId="268"/>
            <ac:spMk id="118" creationId="{00000000-0000-0000-0000-000000000000}"/>
          </ac:spMkLst>
        </pc:spChg>
        <pc:spChg chg="mod">
          <ac:chgData name="Navdeep Kaur" userId="ccb5cf28-13a2-4525-b1d7-a434e86b2273" providerId="ADAL" clId="{487A5DF7-DFEE-471A-9943-46A736976EDF}" dt="2023-02-21T23:47:55.523" v="1885" actId="20577"/>
          <ac:spMkLst>
            <pc:docMk/>
            <pc:sldMk cId="2164588162" sldId="268"/>
            <ac:spMk id="119" creationId="{00000000-0000-0000-0000-000000000000}"/>
          </ac:spMkLst>
        </pc:spChg>
        <pc:picChg chg="add mod">
          <ac:chgData name="Navdeep Kaur" userId="ccb5cf28-13a2-4525-b1d7-a434e86b2273" providerId="ADAL" clId="{487A5DF7-DFEE-471A-9943-46A736976EDF}" dt="2023-02-21T22:24:56.052" v="768" actId="1076"/>
          <ac:picMkLst>
            <pc:docMk/>
            <pc:sldMk cId="2164588162" sldId="268"/>
            <ac:picMk id="3" creationId="{EE8E6B18-46A0-D72B-54B6-B45ECE1DFC53}"/>
          </ac:picMkLst>
        </pc:picChg>
        <pc:picChg chg="mod">
          <ac:chgData name="Navdeep Kaur" userId="ccb5cf28-13a2-4525-b1d7-a434e86b2273" providerId="ADAL" clId="{487A5DF7-DFEE-471A-9943-46A736976EDF}" dt="2023-02-21T22:25:48.788" v="798" actId="1076"/>
          <ac:picMkLst>
            <pc:docMk/>
            <pc:sldMk cId="2164588162" sldId="268"/>
            <ac:picMk id="6" creationId="{649329D5-1BEA-2B42-E679-C71F17EA982A}"/>
          </ac:picMkLst>
        </pc:picChg>
        <pc:picChg chg="add mod">
          <ac:chgData name="Navdeep Kaur" userId="ccb5cf28-13a2-4525-b1d7-a434e86b2273" providerId="ADAL" clId="{487A5DF7-DFEE-471A-9943-46A736976EDF}" dt="2023-02-21T22:27:53.349" v="844" actId="1076"/>
          <ac:picMkLst>
            <pc:docMk/>
            <pc:sldMk cId="2164588162" sldId="268"/>
            <ac:picMk id="8" creationId="{97D8D284-0B3D-8A7F-E7D5-4B4821C6D941}"/>
          </ac:picMkLst>
        </pc:picChg>
      </pc:sldChg>
      <pc:sldChg chg="addSp delSp modSp mod">
        <pc:chgData name="Navdeep Kaur" userId="ccb5cf28-13a2-4525-b1d7-a434e86b2273" providerId="ADAL" clId="{487A5DF7-DFEE-471A-9943-46A736976EDF}" dt="2023-02-21T23:33:34.772" v="1699" actId="255"/>
        <pc:sldMkLst>
          <pc:docMk/>
          <pc:sldMk cId="3397795090" sldId="271"/>
        </pc:sldMkLst>
        <pc:spChg chg="mod">
          <ac:chgData name="Navdeep Kaur" userId="ccb5cf28-13a2-4525-b1d7-a434e86b2273" providerId="ADAL" clId="{487A5DF7-DFEE-471A-9943-46A736976EDF}" dt="2023-02-21T22:39:06.256" v="967" actId="403"/>
          <ac:spMkLst>
            <pc:docMk/>
            <pc:sldMk cId="3397795090" sldId="271"/>
            <ac:spMk id="8" creationId="{059B5B82-CF57-44D8-A3EB-0ECC61852C34}"/>
          </ac:spMkLst>
        </pc:spChg>
        <pc:spChg chg="mod">
          <ac:chgData name="Navdeep Kaur" userId="ccb5cf28-13a2-4525-b1d7-a434e86b2273" providerId="ADAL" clId="{487A5DF7-DFEE-471A-9943-46A736976EDF}" dt="2023-02-21T23:33:34.772" v="1699" actId="255"/>
          <ac:spMkLst>
            <pc:docMk/>
            <pc:sldMk cId="3397795090" sldId="271"/>
            <ac:spMk id="118" creationId="{00000000-0000-0000-0000-000000000000}"/>
          </ac:spMkLst>
        </pc:spChg>
        <pc:picChg chg="add del mod">
          <ac:chgData name="Navdeep Kaur" userId="ccb5cf28-13a2-4525-b1d7-a434e86b2273" providerId="ADAL" clId="{487A5DF7-DFEE-471A-9943-46A736976EDF}" dt="2023-02-21T22:35:42.028" v="930" actId="478"/>
          <ac:picMkLst>
            <pc:docMk/>
            <pc:sldMk cId="3397795090" sldId="271"/>
            <ac:picMk id="3" creationId="{B3B16E53-B205-947B-870D-6AC8F1474F58}"/>
          </ac:picMkLst>
        </pc:picChg>
      </pc:sldChg>
      <pc:sldChg chg="modSp mod">
        <pc:chgData name="Navdeep Kaur" userId="ccb5cf28-13a2-4525-b1d7-a434e86b2273" providerId="ADAL" clId="{487A5DF7-DFEE-471A-9943-46A736976EDF}" dt="2023-02-21T22:48:28.702" v="1167" actId="255"/>
        <pc:sldMkLst>
          <pc:docMk/>
          <pc:sldMk cId="3277585721" sldId="272"/>
        </pc:sldMkLst>
        <pc:spChg chg="mod">
          <ac:chgData name="Navdeep Kaur" userId="ccb5cf28-13a2-4525-b1d7-a434e86b2273" providerId="ADAL" clId="{487A5DF7-DFEE-471A-9943-46A736976EDF}" dt="2023-02-21T22:45:54.818" v="1081" actId="948"/>
          <ac:spMkLst>
            <pc:docMk/>
            <pc:sldMk cId="3277585721" sldId="272"/>
            <ac:spMk id="8" creationId="{059B5B82-CF57-44D8-A3EB-0ECC61852C34}"/>
          </ac:spMkLst>
        </pc:spChg>
        <pc:spChg chg="mod">
          <ac:chgData name="Navdeep Kaur" userId="ccb5cf28-13a2-4525-b1d7-a434e86b2273" providerId="ADAL" clId="{487A5DF7-DFEE-471A-9943-46A736976EDF}" dt="2023-02-21T22:48:28.702" v="1167" actId="255"/>
          <ac:spMkLst>
            <pc:docMk/>
            <pc:sldMk cId="3277585721" sldId="272"/>
            <ac:spMk id="118" creationId="{00000000-0000-0000-0000-000000000000}"/>
          </ac:spMkLst>
        </pc:spChg>
        <pc:picChg chg="mod">
          <ac:chgData name="Navdeep Kaur" userId="ccb5cf28-13a2-4525-b1d7-a434e86b2273" providerId="ADAL" clId="{487A5DF7-DFEE-471A-9943-46A736976EDF}" dt="2023-02-21T22:40:33.613" v="972" actId="14100"/>
          <ac:picMkLst>
            <pc:docMk/>
            <pc:sldMk cId="3277585721" sldId="272"/>
            <ac:picMk id="3" creationId="{B7C8BE66-8059-4409-B088-F21AE1CA4169}"/>
          </ac:picMkLst>
        </pc:picChg>
      </pc:sldChg>
      <pc:sldChg chg="modSp mod">
        <pc:chgData name="Navdeep Kaur" userId="ccb5cf28-13a2-4525-b1d7-a434e86b2273" providerId="ADAL" clId="{487A5DF7-DFEE-471A-9943-46A736976EDF}" dt="2023-02-21T22:50:51.288" v="1222" actId="14100"/>
        <pc:sldMkLst>
          <pc:docMk/>
          <pc:sldMk cId="3454811375" sldId="273"/>
        </pc:sldMkLst>
        <pc:spChg chg="mod">
          <ac:chgData name="Navdeep Kaur" userId="ccb5cf28-13a2-4525-b1d7-a434e86b2273" providerId="ADAL" clId="{487A5DF7-DFEE-471A-9943-46A736976EDF}" dt="2023-02-21T22:50:43.514" v="1220" actId="12"/>
          <ac:spMkLst>
            <pc:docMk/>
            <pc:sldMk cId="3454811375" sldId="273"/>
            <ac:spMk id="8" creationId="{059B5B82-CF57-44D8-A3EB-0ECC61852C34}"/>
          </ac:spMkLst>
        </pc:spChg>
        <pc:spChg chg="mod">
          <ac:chgData name="Navdeep Kaur" userId="ccb5cf28-13a2-4525-b1d7-a434e86b2273" providerId="ADAL" clId="{487A5DF7-DFEE-471A-9943-46A736976EDF}" dt="2023-02-21T22:49:02.392" v="1178" actId="14100"/>
          <ac:spMkLst>
            <pc:docMk/>
            <pc:sldMk cId="3454811375" sldId="273"/>
            <ac:spMk id="118" creationId="{00000000-0000-0000-0000-000000000000}"/>
          </ac:spMkLst>
        </pc:spChg>
        <pc:picChg chg="mod">
          <ac:chgData name="Navdeep Kaur" userId="ccb5cf28-13a2-4525-b1d7-a434e86b2273" providerId="ADAL" clId="{487A5DF7-DFEE-471A-9943-46A736976EDF}" dt="2023-02-21T22:50:51.288" v="1222" actId="14100"/>
          <ac:picMkLst>
            <pc:docMk/>
            <pc:sldMk cId="3454811375" sldId="273"/>
            <ac:picMk id="3" creationId="{78405EB3-610B-43BC-AD02-DCC9D79410C0}"/>
          </ac:picMkLst>
        </pc:picChg>
      </pc:sldChg>
      <pc:sldChg chg="addSp modSp mod">
        <pc:chgData name="Navdeep Kaur" userId="ccb5cf28-13a2-4525-b1d7-a434e86b2273" providerId="ADAL" clId="{487A5DF7-DFEE-471A-9943-46A736976EDF}" dt="2023-02-21T23:31:54.830" v="1692" actId="14100"/>
        <pc:sldMkLst>
          <pc:docMk/>
          <pc:sldMk cId="3300546397" sldId="274"/>
        </pc:sldMkLst>
        <pc:spChg chg="add mod">
          <ac:chgData name="Navdeep Kaur" userId="ccb5cf28-13a2-4525-b1d7-a434e86b2273" providerId="ADAL" clId="{487A5DF7-DFEE-471A-9943-46A736976EDF}" dt="2023-02-21T23:26:35.573" v="1578" actId="208"/>
          <ac:spMkLst>
            <pc:docMk/>
            <pc:sldMk cId="3300546397" sldId="274"/>
            <ac:spMk id="2" creationId="{6B2091A0-29D3-6423-D0D8-4C7AB6EB8C8C}"/>
          </ac:spMkLst>
        </pc:spChg>
        <pc:spChg chg="mod">
          <ac:chgData name="Navdeep Kaur" userId="ccb5cf28-13a2-4525-b1d7-a434e86b2273" providerId="ADAL" clId="{487A5DF7-DFEE-471A-9943-46A736976EDF}" dt="2023-02-21T23:31:33.713" v="1688" actId="948"/>
          <ac:spMkLst>
            <pc:docMk/>
            <pc:sldMk cId="3300546397" sldId="274"/>
            <ac:spMk id="15" creationId="{A7137A1D-8AD5-4DA2-AB89-42441D290586}"/>
          </ac:spMkLst>
        </pc:spChg>
        <pc:spChg chg="mod">
          <ac:chgData name="Navdeep Kaur" userId="ccb5cf28-13a2-4525-b1d7-a434e86b2273" providerId="ADAL" clId="{487A5DF7-DFEE-471A-9943-46A736976EDF}" dt="2023-02-21T23:30:26.126" v="1668" actId="255"/>
          <ac:spMkLst>
            <pc:docMk/>
            <pc:sldMk cId="3300546397" sldId="274"/>
            <ac:spMk id="118" creationId="{00000000-0000-0000-0000-000000000000}"/>
          </ac:spMkLst>
        </pc:spChg>
        <pc:picChg chg="add mod">
          <ac:chgData name="Navdeep Kaur" userId="ccb5cf28-13a2-4525-b1d7-a434e86b2273" providerId="ADAL" clId="{487A5DF7-DFEE-471A-9943-46A736976EDF}" dt="2023-02-21T23:31:54.830" v="1692" actId="14100"/>
          <ac:picMkLst>
            <pc:docMk/>
            <pc:sldMk cId="3300546397" sldId="274"/>
            <ac:picMk id="4" creationId="{6AE538BE-296E-2EE5-41CB-5A717CFB479F}"/>
          </ac:picMkLst>
        </pc:picChg>
        <pc:picChg chg="mod">
          <ac:chgData name="Navdeep Kaur" userId="ccb5cf28-13a2-4525-b1d7-a434e86b2273" providerId="ADAL" clId="{487A5DF7-DFEE-471A-9943-46A736976EDF}" dt="2023-02-21T23:29:19.919" v="1604" actId="14100"/>
          <ac:picMkLst>
            <pc:docMk/>
            <pc:sldMk cId="3300546397" sldId="274"/>
            <ac:picMk id="7" creationId="{634F7B65-5BDB-41EA-BD57-8BD4B6975D92}"/>
          </ac:picMkLst>
        </pc:picChg>
      </pc:sldChg>
      <pc:sldChg chg="modSp mod">
        <pc:chgData name="Navdeep Kaur" userId="ccb5cf28-13a2-4525-b1d7-a434e86b2273" providerId="ADAL" clId="{487A5DF7-DFEE-471A-9943-46A736976EDF}" dt="2023-02-21T23:32:25.732" v="1695" actId="948"/>
        <pc:sldMkLst>
          <pc:docMk/>
          <pc:sldMk cId="1215071337" sldId="278"/>
        </pc:sldMkLst>
        <pc:spChg chg="mod">
          <ac:chgData name="Navdeep Kaur" userId="ccb5cf28-13a2-4525-b1d7-a434e86b2273" providerId="ADAL" clId="{487A5DF7-DFEE-471A-9943-46A736976EDF}" dt="2023-02-21T21:21:15.876" v="43" actId="122"/>
          <ac:spMkLst>
            <pc:docMk/>
            <pc:sldMk cId="1215071337" sldId="278"/>
            <ac:spMk id="118" creationId="{00000000-0000-0000-0000-000000000000}"/>
          </ac:spMkLst>
        </pc:spChg>
        <pc:spChg chg="mod">
          <ac:chgData name="Navdeep Kaur" userId="ccb5cf28-13a2-4525-b1d7-a434e86b2273" providerId="ADAL" clId="{487A5DF7-DFEE-471A-9943-46A736976EDF}" dt="2023-02-21T23:32:25.732" v="1695" actId="948"/>
          <ac:spMkLst>
            <pc:docMk/>
            <pc:sldMk cId="1215071337" sldId="278"/>
            <ac:spMk id="119" creationId="{00000000-0000-0000-0000-000000000000}"/>
          </ac:spMkLst>
        </pc:spChg>
      </pc:sldChg>
      <pc:sldChg chg="modSp mod">
        <pc:chgData name="Navdeep Kaur" userId="ccb5cf28-13a2-4525-b1d7-a434e86b2273" providerId="ADAL" clId="{487A5DF7-DFEE-471A-9943-46A736976EDF}" dt="2023-02-21T22:47:45.737" v="1143" actId="20577"/>
        <pc:sldMkLst>
          <pc:docMk/>
          <pc:sldMk cId="2868009867" sldId="279"/>
        </pc:sldMkLst>
        <pc:spChg chg="mod">
          <ac:chgData name="Navdeep Kaur" userId="ccb5cf28-13a2-4525-b1d7-a434e86b2273" providerId="ADAL" clId="{487A5DF7-DFEE-471A-9943-46A736976EDF}" dt="2023-02-21T22:44:04.877" v="1040" actId="27636"/>
          <ac:spMkLst>
            <pc:docMk/>
            <pc:sldMk cId="2868009867" sldId="279"/>
            <ac:spMk id="8" creationId="{059B5B82-CF57-44D8-A3EB-0ECC61852C34}"/>
          </ac:spMkLst>
        </pc:spChg>
        <pc:spChg chg="mod">
          <ac:chgData name="Navdeep Kaur" userId="ccb5cf28-13a2-4525-b1d7-a434e86b2273" providerId="ADAL" clId="{487A5DF7-DFEE-471A-9943-46A736976EDF}" dt="2023-02-21T22:47:45.737" v="1143" actId="20577"/>
          <ac:spMkLst>
            <pc:docMk/>
            <pc:sldMk cId="2868009867" sldId="279"/>
            <ac:spMk id="118" creationId="{00000000-0000-0000-0000-000000000000}"/>
          </ac:spMkLst>
        </pc:spChg>
        <pc:picChg chg="mod">
          <ac:chgData name="Navdeep Kaur" userId="ccb5cf28-13a2-4525-b1d7-a434e86b2273" providerId="ADAL" clId="{487A5DF7-DFEE-471A-9943-46A736976EDF}" dt="2023-02-21T22:43:59.469" v="1036" actId="14100"/>
          <ac:picMkLst>
            <pc:docMk/>
            <pc:sldMk cId="2868009867" sldId="279"/>
            <ac:picMk id="13" creationId="{DF242FB5-628F-48AE-8587-35BE8FE240AA}"/>
          </ac:picMkLst>
        </pc:picChg>
        <pc:picChg chg="mod">
          <ac:chgData name="Navdeep Kaur" userId="ccb5cf28-13a2-4525-b1d7-a434e86b2273" providerId="ADAL" clId="{487A5DF7-DFEE-471A-9943-46A736976EDF}" dt="2023-02-21T22:43:51.749" v="1034" actId="14100"/>
          <ac:picMkLst>
            <pc:docMk/>
            <pc:sldMk cId="2868009867" sldId="279"/>
            <ac:picMk id="14" creationId="{26306318-6B5A-4279-BA45-BAD2E1D4E24B}"/>
          </ac:picMkLst>
        </pc:picChg>
      </pc:sldChg>
      <pc:sldChg chg="modSp mod">
        <pc:chgData name="Navdeep Kaur" userId="ccb5cf28-13a2-4525-b1d7-a434e86b2273" providerId="ADAL" clId="{487A5DF7-DFEE-471A-9943-46A736976EDF}" dt="2023-02-21T22:48:12.476" v="1164" actId="20577"/>
        <pc:sldMkLst>
          <pc:docMk/>
          <pc:sldMk cId="778958170" sldId="280"/>
        </pc:sldMkLst>
        <pc:spChg chg="mod">
          <ac:chgData name="Navdeep Kaur" userId="ccb5cf28-13a2-4525-b1d7-a434e86b2273" providerId="ADAL" clId="{487A5DF7-DFEE-471A-9943-46A736976EDF}" dt="2023-02-21T22:45:28.927" v="1077" actId="14100"/>
          <ac:spMkLst>
            <pc:docMk/>
            <pc:sldMk cId="778958170" sldId="280"/>
            <ac:spMk id="8" creationId="{059B5B82-CF57-44D8-A3EB-0ECC61852C34}"/>
          </ac:spMkLst>
        </pc:spChg>
        <pc:spChg chg="mod">
          <ac:chgData name="Navdeep Kaur" userId="ccb5cf28-13a2-4525-b1d7-a434e86b2273" providerId="ADAL" clId="{487A5DF7-DFEE-471A-9943-46A736976EDF}" dt="2023-02-21T22:48:12.476" v="1164" actId="20577"/>
          <ac:spMkLst>
            <pc:docMk/>
            <pc:sldMk cId="778958170" sldId="280"/>
            <ac:spMk id="118" creationId="{00000000-0000-0000-0000-000000000000}"/>
          </ac:spMkLst>
        </pc:spChg>
        <pc:picChg chg="mod">
          <ac:chgData name="Navdeep Kaur" userId="ccb5cf28-13a2-4525-b1d7-a434e86b2273" providerId="ADAL" clId="{487A5DF7-DFEE-471A-9943-46A736976EDF}" dt="2023-02-21T22:45:41.038" v="1080" actId="14100"/>
          <ac:picMkLst>
            <pc:docMk/>
            <pc:sldMk cId="778958170" sldId="280"/>
            <ac:picMk id="5" creationId="{A0BD8F9D-F6F8-4408-91AB-A0556DEAEE7E}"/>
          </ac:picMkLst>
        </pc:picChg>
      </pc:sldChg>
      <pc:sldChg chg="modSp mod">
        <pc:chgData name="Navdeep Kaur" userId="ccb5cf28-13a2-4525-b1d7-a434e86b2273" providerId="ADAL" clId="{487A5DF7-DFEE-471A-9943-46A736976EDF}" dt="2023-02-21T22:57:23.097" v="1377" actId="14100"/>
        <pc:sldMkLst>
          <pc:docMk/>
          <pc:sldMk cId="1470894242" sldId="281"/>
        </pc:sldMkLst>
        <pc:spChg chg="mod">
          <ac:chgData name="Navdeep Kaur" userId="ccb5cf28-13a2-4525-b1d7-a434e86b2273" providerId="ADAL" clId="{487A5DF7-DFEE-471A-9943-46A736976EDF}" dt="2023-02-21T22:57:23.097" v="1377" actId="14100"/>
          <ac:spMkLst>
            <pc:docMk/>
            <pc:sldMk cId="1470894242" sldId="281"/>
            <ac:spMk id="8" creationId="{059B5B82-CF57-44D8-A3EB-0ECC61852C34}"/>
          </ac:spMkLst>
        </pc:spChg>
        <pc:spChg chg="mod">
          <ac:chgData name="Navdeep Kaur" userId="ccb5cf28-13a2-4525-b1d7-a434e86b2273" providerId="ADAL" clId="{487A5DF7-DFEE-471A-9943-46A736976EDF}" dt="2023-02-21T22:53:02.558" v="1230" actId="255"/>
          <ac:spMkLst>
            <pc:docMk/>
            <pc:sldMk cId="1470894242" sldId="281"/>
            <ac:spMk id="118" creationId="{00000000-0000-0000-0000-000000000000}"/>
          </ac:spMkLst>
        </pc:spChg>
        <pc:picChg chg="mod">
          <ac:chgData name="Navdeep Kaur" userId="ccb5cf28-13a2-4525-b1d7-a434e86b2273" providerId="ADAL" clId="{487A5DF7-DFEE-471A-9943-46A736976EDF}" dt="2023-02-21T22:56:06.952" v="1364" actId="14100"/>
          <ac:picMkLst>
            <pc:docMk/>
            <pc:sldMk cId="1470894242" sldId="281"/>
            <ac:picMk id="3" creationId="{B3B89051-8ACF-4160-8512-36481A51E3CF}"/>
          </ac:picMkLst>
        </pc:picChg>
      </pc:sldChg>
      <pc:sldChg chg="modSp mod">
        <pc:chgData name="Navdeep Kaur" userId="ccb5cf28-13a2-4525-b1d7-a434e86b2273" providerId="ADAL" clId="{487A5DF7-DFEE-471A-9943-46A736976EDF}" dt="2023-02-21T22:58:31.465" v="1422" actId="14100"/>
        <pc:sldMkLst>
          <pc:docMk/>
          <pc:sldMk cId="1104474073" sldId="282"/>
        </pc:sldMkLst>
        <pc:spChg chg="mod">
          <ac:chgData name="Navdeep Kaur" userId="ccb5cf28-13a2-4525-b1d7-a434e86b2273" providerId="ADAL" clId="{487A5DF7-DFEE-471A-9943-46A736976EDF}" dt="2023-02-21T22:58:31.465" v="1422" actId="14100"/>
          <ac:spMkLst>
            <pc:docMk/>
            <pc:sldMk cId="1104474073" sldId="282"/>
            <ac:spMk id="8" creationId="{059B5B82-CF57-44D8-A3EB-0ECC61852C34}"/>
          </ac:spMkLst>
        </pc:spChg>
        <pc:spChg chg="mod">
          <ac:chgData name="Navdeep Kaur" userId="ccb5cf28-13a2-4525-b1d7-a434e86b2273" providerId="ADAL" clId="{487A5DF7-DFEE-471A-9943-46A736976EDF}" dt="2023-02-21T22:58:14.975" v="1420" actId="255"/>
          <ac:spMkLst>
            <pc:docMk/>
            <pc:sldMk cId="1104474073" sldId="282"/>
            <ac:spMk id="118" creationId="{00000000-0000-0000-0000-000000000000}"/>
          </ac:spMkLst>
        </pc:spChg>
      </pc:sldChg>
      <pc:sldChg chg="modSp mod">
        <pc:chgData name="Navdeep Kaur" userId="ccb5cf28-13a2-4525-b1d7-a434e86b2273" providerId="ADAL" clId="{487A5DF7-DFEE-471A-9943-46A736976EDF}" dt="2023-02-21T23:15:53.444" v="1533" actId="14100"/>
        <pc:sldMkLst>
          <pc:docMk/>
          <pc:sldMk cId="731777644" sldId="283"/>
        </pc:sldMkLst>
        <pc:spChg chg="mod">
          <ac:chgData name="Navdeep Kaur" userId="ccb5cf28-13a2-4525-b1d7-a434e86b2273" providerId="ADAL" clId="{487A5DF7-DFEE-471A-9943-46A736976EDF}" dt="2023-02-21T23:15:27.370" v="1523" actId="12"/>
          <ac:spMkLst>
            <pc:docMk/>
            <pc:sldMk cId="731777644" sldId="283"/>
            <ac:spMk id="15" creationId="{A7137A1D-8AD5-4DA2-AB89-42441D290586}"/>
          </ac:spMkLst>
        </pc:spChg>
        <pc:spChg chg="mod">
          <ac:chgData name="Navdeep Kaur" userId="ccb5cf28-13a2-4525-b1d7-a434e86b2273" providerId="ADAL" clId="{487A5DF7-DFEE-471A-9943-46A736976EDF}" dt="2023-02-21T23:15:48.360" v="1531" actId="122"/>
          <ac:spMkLst>
            <pc:docMk/>
            <pc:sldMk cId="731777644" sldId="283"/>
            <ac:spMk id="118" creationId="{00000000-0000-0000-0000-000000000000}"/>
          </ac:spMkLst>
        </pc:spChg>
        <pc:picChg chg="mod">
          <ac:chgData name="Navdeep Kaur" userId="ccb5cf28-13a2-4525-b1d7-a434e86b2273" providerId="ADAL" clId="{487A5DF7-DFEE-471A-9943-46A736976EDF}" dt="2023-02-21T23:15:53.444" v="1533" actId="14100"/>
          <ac:picMkLst>
            <pc:docMk/>
            <pc:sldMk cId="731777644" sldId="283"/>
            <ac:picMk id="1026" creationId="{D697FF5D-33A8-44C1-9258-0A100AF61B6C}"/>
          </ac:picMkLst>
        </pc:picChg>
      </pc:sldChg>
      <pc:sldChg chg="modSp mod">
        <pc:chgData name="Navdeep Kaur" userId="ccb5cf28-13a2-4525-b1d7-a434e86b2273" providerId="ADAL" clId="{487A5DF7-DFEE-471A-9943-46A736976EDF}" dt="2023-02-21T23:17:55.071" v="1576" actId="14100"/>
        <pc:sldMkLst>
          <pc:docMk/>
          <pc:sldMk cId="2169368158" sldId="285"/>
        </pc:sldMkLst>
        <pc:spChg chg="mod">
          <ac:chgData name="Navdeep Kaur" userId="ccb5cf28-13a2-4525-b1d7-a434e86b2273" providerId="ADAL" clId="{487A5DF7-DFEE-471A-9943-46A736976EDF}" dt="2023-02-21T23:17:47.724" v="1574" actId="14100"/>
          <ac:spMkLst>
            <pc:docMk/>
            <pc:sldMk cId="2169368158" sldId="285"/>
            <ac:spMk id="15" creationId="{A7137A1D-8AD5-4DA2-AB89-42441D290586}"/>
          </ac:spMkLst>
        </pc:spChg>
        <pc:spChg chg="mod">
          <ac:chgData name="Navdeep Kaur" userId="ccb5cf28-13a2-4525-b1d7-a434e86b2273" providerId="ADAL" clId="{487A5DF7-DFEE-471A-9943-46A736976EDF}" dt="2023-02-21T23:17:55.071" v="1576" actId="14100"/>
          <ac:spMkLst>
            <pc:docMk/>
            <pc:sldMk cId="2169368158" sldId="285"/>
            <ac:spMk id="118" creationId="{00000000-0000-0000-0000-000000000000}"/>
          </ac:spMkLst>
        </pc:spChg>
        <pc:picChg chg="mod">
          <ac:chgData name="Navdeep Kaur" userId="ccb5cf28-13a2-4525-b1d7-a434e86b2273" providerId="ADAL" clId="{487A5DF7-DFEE-471A-9943-46A736976EDF}" dt="2023-02-21T23:16:53.003" v="1570" actId="14100"/>
          <ac:picMkLst>
            <pc:docMk/>
            <pc:sldMk cId="2169368158" sldId="285"/>
            <ac:picMk id="5" creationId="{43E12BA7-C0AF-4417-A645-9405492E0505}"/>
          </ac:picMkLst>
        </pc:picChg>
      </pc:sldChg>
      <pc:sldChg chg="modSp mod">
        <pc:chgData name="Navdeep Kaur" userId="ccb5cf28-13a2-4525-b1d7-a434e86b2273" providerId="ADAL" clId="{487A5DF7-DFEE-471A-9943-46A736976EDF}" dt="2023-02-21T23:12:03.439" v="1485" actId="27636"/>
        <pc:sldMkLst>
          <pc:docMk/>
          <pc:sldMk cId="1898997865" sldId="286"/>
        </pc:sldMkLst>
        <pc:spChg chg="mod">
          <ac:chgData name="Navdeep Kaur" userId="ccb5cf28-13a2-4525-b1d7-a434e86b2273" providerId="ADAL" clId="{487A5DF7-DFEE-471A-9943-46A736976EDF}" dt="2023-02-21T23:12:03.439" v="1485" actId="27636"/>
          <ac:spMkLst>
            <pc:docMk/>
            <pc:sldMk cId="1898997865" sldId="286"/>
            <ac:spMk id="3" creationId="{BFE2D6DD-2FDD-4916-BC28-F99FE13474DF}"/>
          </ac:spMkLst>
        </pc:spChg>
        <pc:picChg chg="mod">
          <ac:chgData name="Navdeep Kaur" userId="ccb5cf28-13a2-4525-b1d7-a434e86b2273" providerId="ADAL" clId="{487A5DF7-DFEE-471A-9943-46A736976EDF}" dt="2023-02-21T23:11:39.460" v="1479" actId="1076"/>
          <ac:picMkLst>
            <pc:docMk/>
            <pc:sldMk cId="1898997865" sldId="286"/>
            <ac:picMk id="5" creationId="{6A184138-084F-4B24-A539-A294C8B7B087}"/>
          </ac:picMkLst>
        </pc:picChg>
      </pc:sldChg>
      <pc:sldChg chg="addSp modSp new mod">
        <pc:chgData name="Navdeep Kaur" userId="ccb5cf28-13a2-4525-b1d7-a434e86b2273" providerId="ADAL" clId="{487A5DF7-DFEE-471A-9943-46A736976EDF}" dt="2023-02-21T22:37:24.502" v="945" actId="1582"/>
        <pc:sldMkLst>
          <pc:docMk/>
          <pc:sldMk cId="352412167" sldId="287"/>
        </pc:sldMkLst>
        <pc:spChg chg="add mod">
          <ac:chgData name="Navdeep Kaur" userId="ccb5cf28-13a2-4525-b1d7-a434e86b2273" providerId="ADAL" clId="{487A5DF7-DFEE-471A-9943-46A736976EDF}" dt="2023-02-21T22:37:24.502" v="945" actId="1582"/>
          <ac:spMkLst>
            <pc:docMk/>
            <pc:sldMk cId="352412167" sldId="287"/>
            <ac:spMk id="4" creationId="{4B6AB8B8-492A-7168-CFF7-05B1C3951DFA}"/>
          </ac:spMkLst>
        </pc:spChg>
        <pc:picChg chg="add">
          <ac:chgData name="Navdeep Kaur" userId="ccb5cf28-13a2-4525-b1d7-a434e86b2273" providerId="ADAL" clId="{487A5DF7-DFEE-471A-9943-46A736976EDF}" dt="2023-02-21T22:35:34.418" v="929" actId="22"/>
          <ac:picMkLst>
            <pc:docMk/>
            <pc:sldMk cId="352412167" sldId="287"/>
            <ac:picMk id="3" creationId="{67747C6A-7C78-9363-F36A-D8D86F7027B3}"/>
          </ac:picMkLst>
        </pc:picChg>
      </pc:sldChg>
      <pc:sldChg chg="addSp modSp new mod">
        <pc:chgData name="Navdeep Kaur" userId="ccb5cf28-13a2-4525-b1d7-a434e86b2273" providerId="ADAL" clId="{487A5DF7-DFEE-471A-9943-46A736976EDF}" dt="2023-02-21T23:46:48.672" v="1834" actId="948"/>
        <pc:sldMkLst>
          <pc:docMk/>
          <pc:sldMk cId="816549513" sldId="288"/>
        </pc:sldMkLst>
        <pc:spChg chg="add mod">
          <ac:chgData name="Navdeep Kaur" userId="ccb5cf28-13a2-4525-b1d7-a434e86b2273" providerId="ADAL" clId="{487A5DF7-DFEE-471A-9943-46A736976EDF}" dt="2023-02-21T23:34:48.225" v="1727" actId="20577"/>
          <ac:spMkLst>
            <pc:docMk/>
            <pc:sldMk cId="816549513" sldId="288"/>
            <ac:spMk id="3" creationId="{5569C91F-0679-2C0B-A252-BE1F2ADFB00F}"/>
          </ac:spMkLst>
        </pc:spChg>
        <pc:spChg chg="add mod">
          <ac:chgData name="Navdeep Kaur" userId="ccb5cf28-13a2-4525-b1d7-a434e86b2273" providerId="ADAL" clId="{487A5DF7-DFEE-471A-9943-46A736976EDF}" dt="2023-02-21T23:46:48.672" v="1834" actId="948"/>
          <ac:spMkLst>
            <pc:docMk/>
            <pc:sldMk cId="816549513" sldId="288"/>
            <ac:spMk id="4" creationId="{31E583E1-EA8D-4013-AD1E-438F737E7892}"/>
          </ac:spMkLst>
        </pc:spChg>
      </pc:sldChg>
    </pc:docChg>
  </pc:docChgLst>
  <pc:docChgLst>
    <pc:chgData name="Blythe Brownlow" userId="31d81f29-1c8c-4481-bd5f-7b525f8eff49" providerId="ADAL" clId="{B1ADEA20-3342-4255-96DF-24B3B8074BD7}"/>
    <pc:docChg chg="custSel modSld">
      <pc:chgData name="Blythe Brownlow" userId="31d81f29-1c8c-4481-bd5f-7b525f8eff49" providerId="ADAL" clId="{B1ADEA20-3342-4255-96DF-24B3B8074BD7}" dt="2022-12-13T00:25:24.034" v="320" actId="27636"/>
      <pc:docMkLst>
        <pc:docMk/>
      </pc:docMkLst>
      <pc:sldChg chg="addSp delSp modSp mod">
        <pc:chgData name="Blythe Brownlow" userId="31d81f29-1c8c-4481-bd5f-7b525f8eff49" providerId="ADAL" clId="{B1ADEA20-3342-4255-96DF-24B3B8074BD7}" dt="2022-12-12T23:05:16.110" v="144" actId="478"/>
        <pc:sldMkLst>
          <pc:docMk/>
          <pc:sldMk cId="2164588162" sldId="268"/>
        </pc:sldMkLst>
        <pc:spChg chg="del">
          <ac:chgData name="Blythe Brownlow" userId="31d81f29-1c8c-4481-bd5f-7b525f8eff49" providerId="ADAL" clId="{B1ADEA20-3342-4255-96DF-24B3B8074BD7}" dt="2022-12-12T23:05:16.110" v="144" actId="478"/>
          <ac:spMkLst>
            <pc:docMk/>
            <pc:sldMk cId="2164588162" sldId="268"/>
            <ac:spMk id="2" creationId="{55E6881B-9D8E-424A-B7E4-FE274F9696E1}"/>
          </ac:spMkLst>
        </pc:spChg>
        <pc:spChg chg="mod">
          <ac:chgData name="Blythe Brownlow" userId="31d81f29-1c8c-4481-bd5f-7b525f8eff49" providerId="ADAL" clId="{B1ADEA20-3342-4255-96DF-24B3B8074BD7}" dt="2022-12-12T23:05:12.600" v="143" actId="20577"/>
          <ac:spMkLst>
            <pc:docMk/>
            <pc:sldMk cId="2164588162" sldId="268"/>
            <ac:spMk id="119" creationId="{00000000-0000-0000-0000-000000000000}"/>
          </ac:spMkLst>
        </pc:spChg>
        <pc:picChg chg="add del mod">
          <ac:chgData name="Blythe Brownlow" userId="31d81f29-1c8c-4481-bd5f-7b525f8eff49" providerId="ADAL" clId="{B1ADEA20-3342-4255-96DF-24B3B8074BD7}" dt="2022-12-12T23:03:52.132" v="24" actId="478"/>
          <ac:picMkLst>
            <pc:docMk/>
            <pc:sldMk cId="2164588162" sldId="268"/>
            <ac:picMk id="4" creationId="{8BAE8B61-2207-85E3-1602-63382D3481AB}"/>
          </ac:picMkLst>
        </pc:picChg>
        <pc:picChg chg="add mod">
          <ac:chgData name="Blythe Brownlow" userId="31d81f29-1c8c-4481-bd5f-7b525f8eff49" providerId="ADAL" clId="{B1ADEA20-3342-4255-96DF-24B3B8074BD7}" dt="2022-12-12T23:04:19.566" v="26" actId="1076"/>
          <ac:picMkLst>
            <pc:docMk/>
            <pc:sldMk cId="2164588162" sldId="268"/>
            <ac:picMk id="6" creationId="{649329D5-1BEA-2B42-E679-C71F17EA982A}"/>
          </ac:picMkLst>
        </pc:picChg>
        <pc:picChg chg="del">
          <ac:chgData name="Blythe Brownlow" userId="31d81f29-1c8c-4481-bd5f-7b525f8eff49" providerId="ADAL" clId="{B1ADEA20-3342-4255-96DF-24B3B8074BD7}" dt="2022-12-12T23:03:27.955" v="0" actId="478"/>
          <ac:picMkLst>
            <pc:docMk/>
            <pc:sldMk cId="2164588162" sldId="268"/>
            <ac:picMk id="8" creationId="{A98B19CB-36B5-3441-A042-F5BAAF41AE6E}"/>
          </ac:picMkLst>
        </pc:picChg>
      </pc:sldChg>
      <pc:sldChg chg="modSp mod">
        <pc:chgData name="Blythe Brownlow" userId="31d81f29-1c8c-4481-bd5f-7b525f8eff49" providerId="ADAL" clId="{B1ADEA20-3342-4255-96DF-24B3B8074BD7}" dt="2022-12-13T00:25:24.034" v="320" actId="27636"/>
        <pc:sldMkLst>
          <pc:docMk/>
          <pc:sldMk cId="1470894242" sldId="281"/>
        </pc:sldMkLst>
        <pc:spChg chg="mod">
          <ac:chgData name="Blythe Brownlow" userId="31d81f29-1c8c-4481-bd5f-7b525f8eff49" providerId="ADAL" clId="{B1ADEA20-3342-4255-96DF-24B3B8074BD7}" dt="2022-12-13T00:25:24.034" v="320" actId="27636"/>
          <ac:spMkLst>
            <pc:docMk/>
            <pc:sldMk cId="1470894242" sldId="281"/>
            <ac:spMk id="8" creationId="{059B5B82-CF57-44D8-A3EB-0ECC61852C3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c32f10c470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c32f10c470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3526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c32f10c470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c32f10c470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8490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c32f10c470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c32f10c470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2886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1630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c32f10c470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c32f10c470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86301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c32f10c470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c32f10c470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1774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c895e7037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c895e7037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c895e7037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c895e7037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48636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c32f10c470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c32f10c470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c32f10c470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c32f10c470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6242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c32f10c470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c32f10c470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9530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c32f10c470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c32f10c470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3432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c32f10c470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c32f10c470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4952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c32f10c470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c32f10c470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0706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c32f10c470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c32f10c470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2493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01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c32f10c470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c32f10c470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5810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www.medialab.com/sso/ucdavis.aspx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4775" y="0"/>
            <a:ext cx="919355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F6EDE6-BCCF-40C3-B5C3-7929AA921F28}"/>
              </a:ext>
            </a:extLst>
          </p:cNvPr>
          <p:cNvSpPr txBox="1"/>
          <p:nvPr/>
        </p:nvSpPr>
        <p:spPr>
          <a:xfrm>
            <a:off x="1525943" y="1420726"/>
            <a:ext cx="6092114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4400" b="1" i="0" u="none" strike="noStrike" dirty="0">
                <a:solidFill>
                  <a:srgbClr val="FFFFFF"/>
                </a:solidFill>
                <a:effectLst/>
                <a:latin typeface="Nunito" panose="020B0604020202020204" charset="0"/>
              </a:rPr>
              <a:t>Performing Employee</a:t>
            </a:r>
            <a:endParaRPr lang="en-US" sz="2000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br>
              <a:rPr lang="en-US" sz="2400" b="0" dirty="0">
                <a:effectLst/>
              </a:rPr>
            </a:br>
            <a:r>
              <a:rPr lang="en-US" sz="2800" b="0" i="0" u="none" strike="noStrike" dirty="0">
                <a:solidFill>
                  <a:srgbClr val="FFFFFF"/>
                </a:solidFill>
                <a:effectLst/>
                <a:latin typeface="Nunito" panose="020B0604020202020204" charset="0"/>
              </a:rPr>
              <a:t>End User Guide</a:t>
            </a:r>
            <a:endParaRPr lang="en-US" sz="2800" b="0" dirty="0">
              <a:effectLst/>
            </a:endParaRPr>
          </a:p>
          <a:p>
            <a:endParaRPr 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>
            <a:spLocks noGrp="1"/>
          </p:cNvSpPr>
          <p:nvPr>
            <p:ph type="title"/>
          </p:nvPr>
        </p:nvSpPr>
        <p:spPr>
          <a:xfrm>
            <a:off x="311699" y="118000"/>
            <a:ext cx="8229889" cy="5249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200" b="1" dirty="0">
                <a:latin typeface="Nunito"/>
                <a:ea typeface="Nunito"/>
                <a:cs typeface="Nunito"/>
                <a:sym typeface="Nunito"/>
              </a:rPr>
              <a:t>Signing a Document</a:t>
            </a:r>
            <a:r>
              <a:rPr kumimoji="0" lang="e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 as a Performing Employee</a:t>
            </a:r>
            <a:r>
              <a:rPr kumimoji="0" lang="en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(</a:t>
            </a:r>
            <a:r>
              <a:rPr lang="en" sz="2200" b="1" dirty="0">
                <a:latin typeface="Nunito"/>
                <a:ea typeface="Nunito"/>
                <a:cs typeface="Nunito"/>
                <a:sym typeface="Nunito"/>
              </a:rPr>
              <a:t>Continued)</a:t>
            </a:r>
            <a:endParaRPr sz="2200" b="1"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0" name="Google Shape;120;p17"/>
          <p:cNvSpPr/>
          <p:nvPr/>
        </p:nvSpPr>
        <p:spPr>
          <a:xfrm>
            <a:off x="0" y="4842400"/>
            <a:ext cx="9144000" cy="301200"/>
          </a:xfrm>
          <a:prstGeom prst="rect">
            <a:avLst/>
          </a:prstGeom>
          <a:solidFill>
            <a:srgbClr val="0F3C6C"/>
          </a:solidFill>
          <a:ln w="9525" cap="flat" cmpd="sng">
            <a:solidFill>
              <a:srgbClr val="0F3C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21;p17"/>
          <p:cNvSpPr/>
          <p:nvPr/>
        </p:nvSpPr>
        <p:spPr>
          <a:xfrm>
            <a:off x="180275" y="4618625"/>
            <a:ext cx="416400" cy="416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22" name="Google Shape;12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413" y="4655925"/>
            <a:ext cx="340124" cy="34012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/>
          <p:nvPr/>
        </p:nvSpPr>
        <p:spPr>
          <a:xfrm>
            <a:off x="-24875" y="0"/>
            <a:ext cx="9174900" cy="80700"/>
          </a:xfrm>
          <a:prstGeom prst="rect">
            <a:avLst/>
          </a:prstGeom>
          <a:solidFill>
            <a:srgbClr val="30BC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Google Shape;119;p17">
            <a:extLst>
              <a:ext uri="{FF2B5EF4-FFF2-40B4-BE49-F238E27FC236}">
                <a16:creationId xmlns:a16="http://schemas.microsoft.com/office/drawing/2014/main" id="{059B5B82-CF57-44D8-A3EB-0ECC61852C3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80275" y="552866"/>
            <a:ext cx="8613888" cy="11978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851694" indent="-457200">
              <a:lnSpc>
                <a:spcPct val="120000"/>
              </a:lnSpc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6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Once you complete your signature, the system saves your acknowledgement of the document and electronic sign-off with an internal date and time stamp. </a:t>
            </a:r>
          </a:p>
          <a:p>
            <a:pPr marL="851694" indent="-457200">
              <a:lnSpc>
                <a:spcPct val="120000"/>
              </a:lnSpc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6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Your sign-off will now appear in important sign-off reports, which are necessary to prove that your organization is in compliance with document management standards.</a:t>
            </a:r>
          </a:p>
          <a:p>
            <a:pPr marL="623094" lvl="1" indent="0">
              <a:buClr>
                <a:schemeClr val="dk1"/>
              </a:buClr>
              <a:buSzPct val="100000"/>
              <a:buNone/>
            </a:pPr>
            <a:endParaRPr lang="en-US" sz="6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1080294" lvl="2" indent="0">
              <a:buClr>
                <a:schemeClr val="dk1"/>
              </a:buClr>
              <a:buSzPct val="100000"/>
              <a:buNone/>
            </a:pPr>
            <a:endParaRPr lang="en-US" sz="500" i="1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508794">
              <a:buClr>
                <a:schemeClr val="dk1"/>
              </a:buClr>
              <a:buSzPct val="100000"/>
              <a:buFont typeface="+mj-lt"/>
              <a:buAutoNum type="arabicPeriod"/>
            </a:pPr>
            <a:endParaRPr lang="en-US" sz="7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83394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endParaRPr lang="en-US" sz="7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40594" lvl="1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BD8F9D-F6F8-4408-91AB-A0556DEAEE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4719"/>
          <a:stretch/>
        </p:blipFill>
        <p:spPr>
          <a:xfrm>
            <a:off x="32400" y="1696512"/>
            <a:ext cx="9111600" cy="343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958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39E78-1A70-DB54-E097-305F0AC75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73152"/>
            <a:ext cx="8265372" cy="501473"/>
          </a:xfrm>
        </p:spPr>
        <p:txBody>
          <a:bodyPr>
            <a:noAutofit/>
          </a:bodyPr>
          <a:lstStyle/>
          <a:p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Performing Employee Quiz</a:t>
            </a:r>
            <a:endParaRPr lang="en-US" sz="3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E114E9-EE9D-3990-D6FA-8128045A4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650336"/>
            <a:ext cx="8520600" cy="3727627"/>
          </a:xfrm>
        </p:spPr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7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Media Lab has option to build a quiz for performing employees.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Some SOPs readerships may have a 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quiz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reinforce new revisions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 as 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 of training and education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Staff must 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take quiz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 correctly before sign-off can be completed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on the ‘take performing employee quiz’ link to open quiz question.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Refer to next slide.    </a:t>
            </a:r>
          </a:p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E04DCD24-1350-2E52-1684-704B571FED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952" b="7571"/>
          <a:stretch/>
        </p:blipFill>
        <p:spPr>
          <a:xfrm>
            <a:off x="137414" y="2332800"/>
            <a:ext cx="8869172" cy="281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19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D8F63-7C76-9E82-4926-B153FF118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500" y="0"/>
            <a:ext cx="8520600" cy="712600"/>
          </a:xfrm>
        </p:spPr>
        <p:txBody>
          <a:bodyPr>
            <a:noAutofit/>
          </a:bodyPr>
          <a:lstStyle/>
          <a:p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Example Quiz Question</a:t>
            </a:r>
            <a:endParaRPr lang="en-US" sz="3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AFAC9C-0D72-E1B3-114B-BC87B2A51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984780"/>
            <a:ext cx="4233600" cy="3599525"/>
          </a:xfrm>
        </p:spPr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Take quiz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Submit Quiz for Grading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Refer to next slide.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3C1DA8-533B-72FC-6D0C-9286BD286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400" y="816625"/>
            <a:ext cx="5277600" cy="432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80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F6AD8D6-A95D-675A-B323-FC6D61A38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18" y="76950"/>
            <a:ext cx="9068764" cy="49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19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7386F-3FA8-0DD3-D7CB-975BCAFBA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81" y="13125"/>
            <a:ext cx="8520600" cy="507568"/>
          </a:xfrm>
        </p:spPr>
        <p:txBody>
          <a:bodyPr>
            <a:normAutofit fontScale="90000"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Signoff after Quiz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70B01B-A100-5DB7-8A63-41F743FCB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" y="823788"/>
            <a:ext cx="4306505" cy="3645391"/>
          </a:xfrm>
        </p:spPr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Scroll to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bottom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document to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sign-off.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Any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revision comments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the document will show under Comments on this Version.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Affirm That I Have Reviewed This Document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complete sign-off. </a:t>
            </a:r>
          </a:p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1EA005A-ABEC-2671-5AA4-1A2DE1E9D6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524"/>
          <a:stretch/>
        </p:blipFill>
        <p:spPr>
          <a:xfrm>
            <a:off x="4306505" y="823788"/>
            <a:ext cx="4837495" cy="26030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89A888-4A9C-D21B-E6F3-B5101DB826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2750"/>
          <a:stretch/>
        </p:blipFill>
        <p:spPr>
          <a:xfrm>
            <a:off x="0" y="3637639"/>
            <a:ext cx="9144000" cy="1287163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2741C56A-4EEF-E31D-990B-393B5F0C9332}"/>
              </a:ext>
            </a:extLst>
          </p:cNvPr>
          <p:cNvSpPr/>
          <p:nvPr/>
        </p:nvSpPr>
        <p:spPr>
          <a:xfrm>
            <a:off x="3121041" y="4077293"/>
            <a:ext cx="933061" cy="391886"/>
          </a:xfrm>
          <a:prstGeom prst="left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126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>
            <a:spLocks noGrp="1"/>
          </p:cNvSpPr>
          <p:nvPr>
            <p:ph type="title"/>
          </p:nvPr>
        </p:nvSpPr>
        <p:spPr>
          <a:xfrm>
            <a:off x="311700" y="236687"/>
            <a:ext cx="8435100" cy="3558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200" b="1" dirty="0">
                <a:latin typeface="Nunito"/>
                <a:ea typeface="Nunito"/>
                <a:cs typeface="Nunito"/>
                <a:sym typeface="Nunito"/>
              </a:rPr>
              <a:t>Viewing Documents &amp; Manuals</a:t>
            </a:r>
            <a:endParaRPr sz="2200" b="1"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0" name="Google Shape;120;p17"/>
          <p:cNvSpPr/>
          <p:nvPr/>
        </p:nvSpPr>
        <p:spPr>
          <a:xfrm>
            <a:off x="0" y="4842400"/>
            <a:ext cx="9144000" cy="301200"/>
          </a:xfrm>
          <a:prstGeom prst="rect">
            <a:avLst/>
          </a:prstGeom>
          <a:solidFill>
            <a:srgbClr val="0F3C6C"/>
          </a:solidFill>
          <a:ln w="9525" cap="flat" cmpd="sng">
            <a:solidFill>
              <a:srgbClr val="0F3C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21;p17"/>
          <p:cNvSpPr/>
          <p:nvPr/>
        </p:nvSpPr>
        <p:spPr>
          <a:xfrm>
            <a:off x="180275" y="4618625"/>
            <a:ext cx="416400" cy="416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22" name="Google Shape;12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413" y="4655925"/>
            <a:ext cx="340124" cy="34012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/>
          <p:nvPr/>
        </p:nvSpPr>
        <p:spPr>
          <a:xfrm>
            <a:off x="-24875" y="0"/>
            <a:ext cx="9174900" cy="80700"/>
          </a:xfrm>
          <a:prstGeom prst="rect">
            <a:avLst/>
          </a:prstGeom>
          <a:solidFill>
            <a:srgbClr val="30BC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Google Shape;119;p17">
            <a:extLst>
              <a:ext uri="{FF2B5EF4-FFF2-40B4-BE49-F238E27FC236}">
                <a16:creationId xmlns:a16="http://schemas.microsoft.com/office/drawing/2014/main" id="{059B5B82-CF57-44D8-A3EB-0ECC61852C3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78350" y="685812"/>
            <a:ext cx="8368450" cy="12897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65894" indent="0">
              <a:lnSpc>
                <a:spcPct val="100000"/>
              </a:lnSpc>
              <a:spcAft>
                <a:spcPts val="600"/>
              </a:spcAft>
              <a:buClr>
                <a:schemeClr val="dk1"/>
              </a:buClr>
              <a:buSzPct val="100000"/>
              <a:buNone/>
            </a:pPr>
            <a:r>
              <a:rPr lang="en-US" sz="14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Faster and easier than ever to search for and locate your organization’s current and approved documents. </a:t>
            </a:r>
          </a:p>
          <a:p>
            <a:pPr marL="451644" indent="-285750">
              <a:lnSpc>
                <a:spcPct val="100000"/>
              </a:lnSpc>
              <a:spcAft>
                <a:spcPts val="60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Can search by document title, number, description, or even within the content. </a:t>
            </a:r>
          </a:p>
          <a:p>
            <a:pPr marL="451644" indent="-285750">
              <a:lnSpc>
                <a:spcPct val="100000"/>
              </a:lnSpc>
              <a:spcAft>
                <a:spcPts val="60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Filters are also available to further refine the search.</a:t>
            </a:r>
            <a:endParaRPr lang="en-US" sz="9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405EB3-610B-43BC-AD02-DCC9D79410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8826"/>
          <a:stretch/>
        </p:blipFill>
        <p:spPr>
          <a:xfrm>
            <a:off x="776950" y="1856232"/>
            <a:ext cx="7698991" cy="298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11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>
            <a:spLocks noGrp="1"/>
          </p:cNvSpPr>
          <p:nvPr>
            <p:ph type="title"/>
          </p:nvPr>
        </p:nvSpPr>
        <p:spPr>
          <a:xfrm>
            <a:off x="311700" y="118000"/>
            <a:ext cx="8411676" cy="4373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200" b="1" dirty="0">
                <a:latin typeface="Nunito"/>
                <a:ea typeface="Nunito"/>
                <a:cs typeface="Nunito"/>
                <a:sym typeface="Nunito"/>
              </a:rPr>
              <a:t>Search for Documents by Title, Number, Description or Content</a:t>
            </a:r>
            <a:endParaRPr sz="2200" b="1"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0" name="Google Shape;120;p17"/>
          <p:cNvSpPr/>
          <p:nvPr/>
        </p:nvSpPr>
        <p:spPr>
          <a:xfrm>
            <a:off x="0" y="4842400"/>
            <a:ext cx="9144000" cy="301200"/>
          </a:xfrm>
          <a:prstGeom prst="rect">
            <a:avLst/>
          </a:prstGeom>
          <a:solidFill>
            <a:srgbClr val="0F3C6C"/>
          </a:solidFill>
          <a:ln w="9525" cap="flat" cmpd="sng">
            <a:solidFill>
              <a:srgbClr val="0F3C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21;p17"/>
          <p:cNvSpPr/>
          <p:nvPr/>
        </p:nvSpPr>
        <p:spPr>
          <a:xfrm>
            <a:off x="180275" y="4618625"/>
            <a:ext cx="416400" cy="416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22" name="Google Shape;12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413" y="4655925"/>
            <a:ext cx="340124" cy="34012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/>
          <p:nvPr/>
        </p:nvSpPr>
        <p:spPr>
          <a:xfrm>
            <a:off x="-24875" y="0"/>
            <a:ext cx="9174900" cy="80700"/>
          </a:xfrm>
          <a:prstGeom prst="rect">
            <a:avLst/>
          </a:prstGeom>
          <a:solidFill>
            <a:srgbClr val="30BC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" name="Google Shape;119;p17">
            <a:extLst>
              <a:ext uri="{FF2B5EF4-FFF2-40B4-BE49-F238E27FC236}">
                <a16:creationId xmlns:a16="http://schemas.microsoft.com/office/drawing/2014/main" id="{A7137A1D-8AD5-4DA2-AB89-42441D2905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-89676" y="564866"/>
            <a:ext cx="6202475" cy="43226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65894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None/>
            </a:pPr>
            <a:r>
              <a:rPr lang="en-US" sz="13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On the “</a:t>
            </a:r>
            <a:r>
              <a:rPr lang="en-US" sz="13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View Documents &amp; Manuals</a:t>
            </a:r>
            <a:r>
              <a:rPr lang="en-US" sz="13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” page, use the search index to the left and click on “Documents.” </a:t>
            </a:r>
          </a:p>
          <a:p>
            <a:pPr marL="165894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None/>
            </a:pPr>
            <a:r>
              <a:rPr lang="en-US" sz="13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Here, you can search for a document by title, number, description, or within the contents. </a:t>
            </a:r>
          </a:p>
          <a:p>
            <a:pPr marL="451644" indent="-285750">
              <a:lnSpc>
                <a:spcPct val="100000"/>
              </a:lnSpc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3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Use the “</a:t>
            </a:r>
            <a:r>
              <a:rPr lang="en-US" sz="13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Search</a:t>
            </a:r>
            <a:r>
              <a:rPr lang="en-US" sz="13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” drop-down box to select “Document Title, Number, Description” or “Document Body Text,” depending on where you want to search on the documents. </a:t>
            </a:r>
          </a:p>
          <a:p>
            <a:pPr marL="451644" indent="-285750">
              <a:lnSpc>
                <a:spcPct val="100000"/>
              </a:lnSpc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3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Enter important words into the “for” box that describes the document you are looking for and click on the </a:t>
            </a:r>
            <a:r>
              <a:rPr lang="en-US" sz="13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Search</a:t>
            </a:r>
            <a:r>
              <a:rPr lang="en-US" sz="13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button. </a:t>
            </a:r>
          </a:p>
          <a:p>
            <a:pPr marL="165894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None/>
            </a:pPr>
            <a:r>
              <a:rPr lang="en-US" sz="13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The documents matching your search will appear in a list. To further refine your search- </a:t>
            </a:r>
          </a:p>
          <a:p>
            <a:pPr marL="451644" indent="-285750">
              <a:lnSpc>
                <a:spcPct val="100000"/>
              </a:lnSpc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3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Can select “</a:t>
            </a:r>
            <a:r>
              <a:rPr lang="en-US" sz="13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Filter By</a:t>
            </a:r>
            <a:r>
              <a:rPr lang="en-US" sz="13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” to limit the search to only certain document types or statuses. </a:t>
            </a:r>
          </a:p>
          <a:p>
            <a:pPr marL="451644" indent="-285750">
              <a:lnSpc>
                <a:spcPct val="100000"/>
              </a:lnSpc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3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Can click on “</a:t>
            </a:r>
            <a:r>
              <a:rPr lang="en-US" sz="13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Sort by</a:t>
            </a:r>
            <a:r>
              <a:rPr lang="en-US" sz="13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” and use the drop-down box to sort the documents by title or number.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4F7B65-5BDB-41EA-BD57-8BD4B6975D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728"/>
          <a:stretch/>
        </p:blipFill>
        <p:spPr>
          <a:xfrm>
            <a:off x="6049548" y="592683"/>
            <a:ext cx="3094397" cy="3351001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6B2091A0-29D3-6423-D0D8-4C7AB6EB8C8C}"/>
              </a:ext>
            </a:extLst>
          </p:cNvPr>
          <p:cNvSpPr/>
          <p:nvPr/>
        </p:nvSpPr>
        <p:spPr>
          <a:xfrm>
            <a:off x="5385600" y="1553905"/>
            <a:ext cx="663948" cy="4571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E538BE-296E-2EE5-41CB-5A717CFB47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4896" y="4142560"/>
            <a:ext cx="5439104" cy="95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546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>
            <a:spLocks noGrp="1"/>
          </p:cNvSpPr>
          <p:nvPr>
            <p:ph type="title"/>
          </p:nvPr>
        </p:nvSpPr>
        <p:spPr>
          <a:xfrm>
            <a:off x="218413" y="192588"/>
            <a:ext cx="8429964" cy="4140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200" b="1" dirty="0">
                <a:latin typeface="Nunito"/>
                <a:ea typeface="Nunito"/>
                <a:cs typeface="Nunito"/>
                <a:sym typeface="Nunito"/>
              </a:rPr>
              <a:t>Search for Documents by Manual</a:t>
            </a:r>
            <a:endParaRPr sz="2200" b="1"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0" name="Google Shape;120;p17"/>
          <p:cNvSpPr/>
          <p:nvPr/>
        </p:nvSpPr>
        <p:spPr>
          <a:xfrm>
            <a:off x="0" y="4842400"/>
            <a:ext cx="9144000" cy="301200"/>
          </a:xfrm>
          <a:prstGeom prst="rect">
            <a:avLst/>
          </a:prstGeom>
          <a:solidFill>
            <a:srgbClr val="0F3C6C"/>
          </a:solidFill>
          <a:ln w="9525" cap="flat" cmpd="sng">
            <a:solidFill>
              <a:srgbClr val="0F3C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21;p17"/>
          <p:cNvSpPr/>
          <p:nvPr/>
        </p:nvSpPr>
        <p:spPr>
          <a:xfrm>
            <a:off x="180275" y="4618625"/>
            <a:ext cx="416400" cy="416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22" name="Google Shape;12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413" y="4655925"/>
            <a:ext cx="340124" cy="34012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/>
          <p:nvPr/>
        </p:nvSpPr>
        <p:spPr>
          <a:xfrm>
            <a:off x="-24875" y="0"/>
            <a:ext cx="9174900" cy="80700"/>
          </a:xfrm>
          <a:prstGeom prst="rect">
            <a:avLst/>
          </a:prstGeom>
          <a:solidFill>
            <a:srgbClr val="30BC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" name="Google Shape;119;p17">
            <a:extLst>
              <a:ext uri="{FF2B5EF4-FFF2-40B4-BE49-F238E27FC236}">
                <a16:creationId xmlns:a16="http://schemas.microsoft.com/office/drawing/2014/main" id="{A7137A1D-8AD5-4DA2-AB89-42441D2905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92608" y="860735"/>
            <a:ext cx="4975525" cy="37566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65894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dk1"/>
              </a:buClr>
              <a:buSzPct val="100000"/>
              <a:buNone/>
            </a:pPr>
            <a:r>
              <a:rPr lang="en-US" sz="16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To view documents organized by manual-</a:t>
            </a:r>
          </a:p>
          <a:p>
            <a:pPr marL="451644" indent="-2857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Click on “</a:t>
            </a:r>
            <a:r>
              <a:rPr lang="en-US" sz="16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Manuals</a:t>
            </a:r>
            <a:r>
              <a:rPr lang="en-US" sz="16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” in the index on the left side of the “View Documents &amp; Manuals” page.</a:t>
            </a:r>
          </a:p>
          <a:p>
            <a:pPr marL="451644" indent="-2857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You will again have the option to use the “Search” drop-down box to select either “Document Title, Number, Description” or “Document Body Text.” </a:t>
            </a:r>
          </a:p>
          <a:p>
            <a:pPr marL="451644" indent="-2857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Enter important search words into the “for” box and click on the </a:t>
            </a:r>
            <a:r>
              <a:rPr lang="en-US" sz="16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Search</a:t>
            </a:r>
            <a:r>
              <a:rPr lang="en-US" sz="16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button.</a:t>
            </a:r>
          </a:p>
          <a:p>
            <a:pPr marL="165894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dk1"/>
              </a:buClr>
              <a:buSzPct val="100000"/>
              <a:buNone/>
            </a:pPr>
            <a:endParaRPr lang="en-US" sz="12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697FF5D-33A8-44C1-9258-0A100AF61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854" y="606687"/>
            <a:ext cx="4065146" cy="448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777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>
            <a:spLocks noGrp="1"/>
          </p:cNvSpPr>
          <p:nvPr>
            <p:ph type="title"/>
          </p:nvPr>
        </p:nvSpPr>
        <p:spPr>
          <a:xfrm>
            <a:off x="180275" y="80700"/>
            <a:ext cx="8695517" cy="4471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200" b="1" dirty="0">
                <a:latin typeface="Nunito"/>
                <a:ea typeface="Nunito"/>
                <a:cs typeface="Nunito"/>
                <a:sym typeface="Nunito"/>
              </a:rPr>
              <a:t>Search for Documents by Bookmarks</a:t>
            </a:r>
            <a:endParaRPr sz="2200" b="1"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0" name="Google Shape;120;p17"/>
          <p:cNvSpPr/>
          <p:nvPr/>
        </p:nvSpPr>
        <p:spPr>
          <a:xfrm>
            <a:off x="0" y="4842400"/>
            <a:ext cx="9144000" cy="301200"/>
          </a:xfrm>
          <a:prstGeom prst="rect">
            <a:avLst/>
          </a:prstGeom>
          <a:solidFill>
            <a:srgbClr val="0F3C6C"/>
          </a:solidFill>
          <a:ln w="9525" cap="flat" cmpd="sng">
            <a:solidFill>
              <a:srgbClr val="0F3C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21;p17"/>
          <p:cNvSpPr/>
          <p:nvPr/>
        </p:nvSpPr>
        <p:spPr>
          <a:xfrm>
            <a:off x="180275" y="4618625"/>
            <a:ext cx="416400" cy="416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22" name="Google Shape;12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413" y="4655925"/>
            <a:ext cx="340124" cy="34012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/>
          <p:nvPr/>
        </p:nvSpPr>
        <p:spPr>
          <a:xfrm>
            <a:off x="-24875" y="0"/>
            <a:ext cx="9174900" cy="80700"/>
          </a:xfrm>
          <a:prstGeom prst="rect">
            <a:avLst/>
          </a:prstGeom>
          <a:solidFill>
            <a:srgbClr val="30BC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" name="Google Shape;119;p17">
            <a:extLst>
              <a:ext uri="{FF2B5EF4-FFF2-40B4-BE49-F238E27FC236}">
                <a16:creationId xmlns:a16="http://schemas.microsoft.com/office/drawing/2014/main" id="{A7137A1D-8AD5-4DA2-AB89-42441D2905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-172800" y="748212"/>
            <a:ext cx="3629626" cy="38720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1644" indent="-2857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If you have bookmarked documents, you can select “</a:t>
            </a:r>
            <a:r>
              <a:rPr lang="en-US" sz="14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Bookmarks</a:t>
            </a:r>
            <a:r>
              <a:rPr lang="en-US" sz="14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” in the search index on the “View Documents &amp; Manuals” page to view these documents. </a:t>
            </a:r>
          </a:p>
          <a:p>
            <a:pPr marL="451644" indent="-2857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To bookmark a document, click on a document, then click “Bookmark document” near the top of the page. Optionally add a note and click </a:t>
            </a:r>
            <a:r>
              <a:rPr lang="en-US" sz="14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Add Bookmark. </a:t>
            </a:r>
            <a:endParaRPr lang="en-US" sz="14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1644" indent="-2857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You can select any of these documents for viewing, make any necessary edits, or delete the bookmarks that are no longer needed.</a:t>
            </a:r>
            <a:endParaRPr lang="en-US" sz="12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E12BA7-C0AF-4417-A645-9405492E05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4958" y="859285"/>
            <a:ext cx="5759042" cy="394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368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4E900-64A2-EF8B-E399-A29005513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88" y="0"/>
            <a:ext cx="8520600" cy="654517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Sending a Document to Another User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97C38C-6385-1DC9-B7D3-EDBC5ABAE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654517"/>
            <a:ext cx="9000000" cy="45756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Performing employees can use this functionality to point out any changes that may be needed. </a:t>
            </a:r>
          </a:p>
          <a:p>
            <a:r>
              <a:rPr lang="en-US" dirty="0">
                <a:solidFill>
                  <a:schemeClr val="tx1"/>
                </a:solidFill>
              </a:rPr>
              <a:t>Performing employees can </a:t>
            </a:r>
            <a:r>
              <a:rPr lang="en-US" b="1" dirty="0">
                <a:solidFill>
                  <a:schemeClr val="tx1"/>
                </a:solidFill>
              </a:rPr>
              <a:t>only</a:t>
            </a:r>
            <a:r>
              <a:rPr lang="en-US" dirty="0">
                <a:solidFill>
                  <a:schemeClr val="tx1"/>
                </a:solidFill>
              </a:rPr>
              <a:t> send a document to authors/collaborators or administrators(usually section directors, supervisors and CLS Specialists) over the document.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Cannot send a document to another performing employee.</a:t>
            </a:r>
          </a:p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-apple-system"/>
              </a:rPr>
              <a:t>To send a document: 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-apple-system"/>
              </a:rPr>
              <a:t>S</a:t>
            </a:r>
            <a:r>
              <a:rPr lang="en-US" b="0" i="0" dirty="0">
                <a:solidFill>
                  <a:schemeClr val="tx1"/>
                </a:solidFill>
                <a:effectLst/>
                <a:latin typeface="-apple-system"/>
              </a:rPr>
              <a:t>earch for the document, then click on </a:t>
            </a:r>
            <a:r>
              <a:rPr lang="en-US" b="1" i="0" dirty="0">
                <a:solidFill>
                  <a:schemeClr val="tx1"/>
                </a:solidFill>
                <a:effectLst/>
                <a:latin typeface="-apple-system"/>
              </a:rPr>
              <a:t>"Available actions &amp; reports for this document."</a:t>
            </a:r>
          </a:p>
          <a:p>
            <a:pPr lvl="1"/>
            <a:r>
              <a:rPr lang="en-US" b="0" i="0" dirty="0">
                <a:solidFill>
                  <a:schemeClr val="tx1"/>
                </a:solidFill>
                <a:effectLst/>
                <a:latin typeface="-apple-system"/>
              </a:rPr>
              <a:t>Click on the </a:t>
            </a:r>
            <a:r>
              <a:rPr lang="en-US" b="1" i="0" dirty="0">
                <a:solidFill>
                  <a:schemeClr val="tx1"/>
                </a:solidFill>
                <a:effectLst/>
                <a:latin typeface="-apple-system"/>
              </a:rPr>
              <a:t>"Approval and Review" </a:t>
            </a:r>
            <a:r>
              <a:rPr lang="en-US" b="0" i="0" dirty="0">
                <a:solidFill>
                  <a:schemeClr val="tx1"/>
                </a:solidFill>
                <a:effectLst/>
                <a:latin typeface="-apple-system"/>
              </a:rPr>
              <a:t>sub-header, then </a:t>
            </a:r>
            <a:r>
              <a:rPr lang="en-US" b="1" i="0" dirty="0">
                <a:solidFill>
                  <a:schemeClr val="tx1"/>
                </a:solidFill>
                <a:effectLst/>
                <a:latin typeface="-apple-system"/>
              </a:rPr>
              <a:t>"Send Document to Another User."</a:t>
            </a:r>
          </a:p>
          <a:p>
            <a:pPr lvl="1"/>
            <a:r>
              <a:rPr lang="en-US" b="0" i="0" dirty="0">
                <a:solidFill>
                  <a:schemeClr val="tx1"/>
                </a:solidFill>
                <a:effectLst/>
                <a:latin typeface="-apple-system"/>
              </a:rPr>
              <a:t>Choose the user(s) that you want to send the document to. Users are listed in order of their permissions over the document.</a:t>
            </a:r>
          </a:p>
          <a:p>
            <a:pPr lvl="1"/>
            <a:r>
              <a:rPr lang="en-US" b="0" i="0" dirty="0">
                <a:solidFill>
                  <a:schemeClr val="tx1"/>
                </a:solidFill>
                <a:effectLst/>
                <a:latin typeface="-apple-system"/>
              </a:rPr>
              <a:t>Enter your comment or question and click on ”</a:t>
            </a:r>
            <a:r>
              <a:rPr lang="en-US" b="1" i="0" dirty="0">
                <a:solidFill>
                  <a:schemeClr val="tx1"/>
                </a:solidFill>
                <a:effectLst/>
                <a:latin typeface="-apple-system"/>
              </a:rPr>
              <a:t>Send Document.” 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-apple-system"/>
              </a:rPr>
              <a:t>D</a:t>
            </a:r>
            <a:r>
              <a:rPr lang="en-US" i="0" dirty="0">
                <a:solidFill>
                  <a:schemeClr val="tx1"/>
                </a:solidFill>
                <a:effectLst/>
                <a:latin typeface="-apple-system"/>
              </a:rPr>
              <a:t>ocument will appear in receiving users’</a:t>
            </a:r>
            <a:r>
              <a:rPr lang="en-US" b="1" i="0" dirty="0">
                <a:solidFill>
                  <a:schemeClr val="tx1"/>
                </a:solidFill>
                <a:effectLst/>
                <a:latin typeface="-apple-system"/>
              </a:rPr>
              <a:t> “Home and To-Do tab.”</a:t>
            </a:r>
            <a:endParaRPr lang="en-US" b="0" i="0" dirty="0">
              <a:solidFill>
                <a:schemeClr val="tx1"/>
              </a:solidFill>
              <a:effectLst/>
              <a:latin typeface="-apple-system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661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>
            <a:spLocks noGrp="1"/>
          </p:cNvSpPr>
          <p:nvPr>
            <p:ph type="title"/>
          </p:nvPr>
        </p:nvSpPr>
        <p:spPr>
          <a:xfrm>
            <a:off x="311699" y="292625"/>
            <a:ext cx="763082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220" b="1" dirty="0">
                <a:latin typeface="Nunito"/>
                <a:ea typeface="Nunito"/>
                <a:cs typeface="Nunito"/>
                <a:sym typeface="Nunito"/>
              </a:rPr>
              <a:t>Introduction to Document Control</a:t>
            </a:r>
            <a:endParaRPr sz="2220" b="1"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9" name="Google Shape;119;p17"/>
          <p:cNvSpPr txBox="1">
            <a:spLocks noGrp="1"/>
          </p:cNvSpPr>
          <p:nvPr>
            <p:ph type="body" idx="1"/>
          </p:nvPr>
        </p:nvSpPr>
        <p:spPr>
          <a:xfrm>
            <a:off x="388475" y="722869"/>
            <a:ext cx="8575250" cy="4010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1485" indent="-285750">
              <a:lnSpc>
                <a:spcPct val="100000"/>
              </a:lnSpc>
              <a:buClr>
                <a:schemeClr val="dk1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MediaLab's Document Control system has been adopted to manage document </a:t>
            </a:r>
            <a:endParaRPr lang="en-US" dirty="0">
              <a:solidFill>
                <a:schemeClr val="dk1"/>
              </a:solidFill>
              <a:sym typeface="Nunito"/>
            </a:endParaRPr>
          </a:p>
          <a:p>
            <a:pPr marL="908685" lvl="1" indent="-285750">
              <a:lnSpc>
                <a:spcPct val="100000"/>
              </a:lnSpc>
            </a:pPr>
            <a:r>
              <a:rPr lang="en-US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Viewing </a:t>
            </a:r>
            <a:endParaRPr lang="en-US" dirty="0">
              <a:solidFill>
                <a:schemeClr val="dk1"/>
              </a:solidFill>
              <a:ea typeface="Nunito"/>
            </a:endParaRPr>
          </a:p>
          <a:p>
            <a:pPr marL="908685" lvl="1" indent="-285750">
              <a:lnSpc>
                <a:spcPct val="100000"/>
              </a:lnSpc>
            </a:pPr>
            <a:r>
              <a:rPr lang="en-US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Printing</a:t>
            </a:r>
            <a:endParaRPr lang="en-US" dirty="0">
              <a:solidFill>
                <a:schemeClr val="dk1"/>
              </a:solidFill>
              <a:ea typeface="Nunito"/>
            </a:endParaRPr>
          </a:p>
          <a:p>
            <a:pPr marL="908685" lvl="1" indent="-285750">
              <a:lnSpc>
                <a:spcPct val="100000"/>
              </a:lnSpc>
            </a:pPr>
            <a:r>
              <a:rPr lang="en-US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Reviews </a:t>
            </a:r>
            <a:endParaRPr lang="en-US" dirty="0">
              <a:solidFill>
                <a:schemeClr val="dk1"/>
              </a:solidFill>
              <a:ea typeface="Nunito"/>
            </a:endParaRPr>
          </a:p>
          <a:p>
            <a:pPr marL="908685" lvl="1" indent="-285750">
              <a:lnSpc>
                <a:spcPct val="100000"/>
              </a:lnSpc>
            </a:pPr>
            <a:r>
              <a:rPr lang="en-US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Approvals </a:t>
            </a:r>
          </a:p>
          <a:p>
            <a:pPr marL="908685" lvl="1" indent="-285750">
              <a:lnSpc>
                <a:spcPct val="100000"/>
              </a:lnSpc>
            </a:pPr>
            <a:r>
              <a:rPr lang="en-US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Employee sign-offs</a:t>
            </a:r>
          </a:p>
          <a:p>
            <a:pPr marL="622935" lvl="1" indent="0">
              <a:lnSpc>
                <a:spcPct val="100000"/>
              </a:lnSpc>
              <a:buNone/>
            </a:pPr>
            <a:endParaRPr lang="en-US" sz="1100" dirty="0">
              <a:solidFill>
                <a:schemeClr val="dk1"/>
              </a:solidFill>
            </a:endParaRPr>
          </a:p>
          <a:p>
            <a:pPr marL="451485" indent="-285750">
              <a:lnSpc>
                <a:spcPct val="100000"/>
              </a:lnSpc>
              <a:spcAft>
                <a:spcPts val="120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CAP checklist requirement COM.10300 "Knowledge of Procedures" requires that </a:t>
            </a:r>
            <a:r>
              <a:rPr lang="en-US" b="0" i="0" dirty="0">
                <a:solidFill>
                  <a:srgbClr val="0F3C6C"/>
                </a:solidFill>
                <a:effectLst/>
                <a:latin typeface="-apple-system"/>
              </a:rPr>
              <a:t>"The laboratory has a system documenting that all personnel are knowledgeable about the contents of procedure manuals (including changes) relevant to the scope of their testing activities."</a:t>
            </a:r>
            <a:endParaRPr lang="en-US" dirty="0">
              <a:solidFill>
                <a:srgbClr val="0F3C6C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1485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MediaLab will notify you via email and provide notifications on your Document Control </a:t>
            </a:r>
            <a:r>
              <a:rPr lang="en-US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“Home &amp; To-Do” </a:t>
            </a:r>
            <a:r>
              <a:rPr lang="en-US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tab whenever a document needs your sign off as a performing employee.</a:t>
            </a:r>
            <a:endParaRPr lang="en-US" dirty="0">
              <a:solidFill>
                <a:schemeClr val="dk1"/>
              </a:solidFill>
              <a:latin typeface="Nunito"/>
              <a:ea typeface="Nunito"/>
              <a:cs typeface="Nunito"/>
            </a:endParaRPr>
          </a:p>
        </p:txBody>
      </p:sp>
      <p:sp>
        <p:nvSpPr>
          <p:cNvPr id="120" name="Google Shape;120;p17"/>
          <p:cNvSpPr/>
          <p:nvPr/>
        </p:nvSpPr>
        <p:spPr>
          <a:xfrm>
            <a:off x="0" y="4842400"/>
            <a:ext cx="9144000" cy="301200"/>
          </a:xfrm>
          <a:prstGeom prst="rect">
            <a:avLst/>
          </a:prstGeom>
          <a:solidFill>
            <a:srgbClr val="0F3C6C"/>
          </a:solidFill>
          <a:ln w="9525" cap="flat" cmpd="sng">
            <a:solidFill>
              <a:srgbClr val="0F3C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21;p17"/>
          <p:cNvSpPr/>
          <p:nvPr/>
        </p:nvSpPr>
        <p:spPr>
          <a:xfrm>
            <a:off x="180275" y="4618625"/>
            <a:ext cx="416400" cy="416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22" name="Google Shape;12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413" y="4655925"/>
            <a:ext cx="340124" cy="34012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/>
          <p:nvPr/>
        </p:nvSpPr>
        <p:spPr>
          <a:xfrm>
            <a:off x="-24875" y="0"/>
            <a:ext cx="9174900" cy="80700"/>
          </a:xfrm>
          <a:prstGeom prst="rect">
            <a:avLst/>
          </a:prstGeom>
          <a:solidFill>
            <a:srgbClr val="30BC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5071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>
            <a:spLocks noGrp="1"/>
          </p:cNvSpPr>
          <p:nvPr>
            <p:ph type="title"/>
          </p:nvPr>
        </p:nvSpPr>
        <p:spPr>
          <a:xfrm>
            <a:off x="302275" y="180444"/>
            <a:ext cx="8520600" cy="464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200" b="1" dirty="0">
                <a:latin typeface="Nunito"/>
                <a:ea typeface="Nunito"/>
                <a:cs typeface="Nunito"/>
                <a:sym typeface="Nunito"/>
              </a:rPr>
              <a:t>Printing Uncontrolled Copies of Documents</a:t>
            </a:r>
            <a:endParaRPr sz="2200" b="1"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0" name="Google Shape;120;p17"/>
          <p:cNvSpPr/>
          <p:nvPr/>
        </p:nvSpPr>
        <p:spPr>
          <a:xfrm>
            <a:off x="0" y="4842400"/>
            <a:ext cx="9144000" cy="301200"/>
          </a:xfrm>
          <a:prstGeom prst="rect">
            <a:avLst/>
          </a:prstGeom>
          <a:solidFill>
            <a:srgbClr val="0F3C6C"/>
          </a:solidFill>
          <a:ln w="9525" cap="flat" cmpd="sng">
            <a:solidFill>
              <a:srgbClr val="0F3C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21;p17"/>
          <p:cNvSpPr/>
          <p:nvPr/>
        </p:nvSpPr>
        <p:spPr>
          <a:xfrm>
            <a:off x="180275" y="4618625"/>
            <a:ext cx="416400" cy="416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22" name="Google Shape;12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413" y="4655925"/>
            <a:ext cx="340124" cy="34012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/>
          <p:nvPr/>
        </p:nvSpPr>
        <p:spPr>
          <a:xfrm>
            <a:off x="-24875" y="0"/>
            <a:ext cx="9174900" cy="80700"/>
          </a:xfrm>
          <a:prstGeom prst="rect">
            <a:avLst/>
          </a:prstGeom>
          <a:solidFill>
            <a:srgbClr val="30BC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Google Shape;119;p17">
            <a:extLst>
              <a:ext uri="{FF2B5EF4-FFF2-40B4-BE49-F238E27FC236}">
                <a16:creationId xmlns:a16="http://schemas.microsoft.com/office/drawing/2014/main" id="{059B5B82-CF57-44D8-A3EB-0ECC61852C3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4008" y="804819"/>
            <a:ext cx="3741872" cy="40460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165735" indent="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>
                <a:schemeClr val="dk1"/>
              </a:buClr>
              <a:buSzPct val="100000"/>
              <a:buNone/>
            </a:pPr>
            <a:r>
              <a:rPr lang="en-US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Unlike a controlled copy (which only administrators can print), an uncontrolled copy is not managed in MediaLab and can be printed by any user in Document Control.</a:t>
            </a:r>
            <a:endParaRPr lang="en-US" dirty="0"/>
          </a:p>
          <a:p>
            <a:pPr marL="451485" indent="-28575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Uncontrolled copies are watermarked </a:t>
            </a:r>
            <a:r>
              <a:rPr lang="en-US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as “</a:t>
            </a:r>
            <a:r>
              <a:rPr lang="en-US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uncontrolled</a:t>
            </a:r>
            <a:r>
              <a:rPr lang="en-US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,” and should only be used as a one-time reference. </a:t>
            </a:r>
          </a:p>
          <a:p>
            <a:pPr marL="451485" indent="-28575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Uncontrolled</a:t>
            </a:r>
            <a:r>
              <a:rPr lang="en-US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copies </a:t>
            </a:r>
            <a:r>
              <a:rPr lang="en-US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expire 24 hours </a:t>
            </a:r>
            <a:r>
              <a:rPr lang="en-US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after printing and should be destroyed after their expiration.</a:t>
            </a:r>
            <a:endParaRPr lang="en-US" dirty="0">
              <a:solidFill>
                <a:schemeClr val="dk1"/>
              </a:solidFill>
              <a:latin typeface="Nunito"/>
              <a:ea typeface="Nunito"/>
              <a:cs typeface="Nunito"/>
            </a:endParaRPr>
          </a:p>
          <a:p>
            <a:pPr marL="451485" indent="-28575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To print - Search for the document using the “View Documents &amp; Manuals” search index, then click </a:t>
            </a:r>
            <a:r>
              <a:rPr lang="en-US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Print Uncontrolled Copy</a:t>
            </a:r>
            <a:r>
              <a:rPr lang="en-US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. </a:t>
            </a:r>
            <a:endParaRPr lang="en-US" sz="1000" dirty="0">
              <a:solidFill>
                <a:schemeClr val="dk1"/>
              </a:solidFill>
              <a:latin typeface="Nunito"/>
              <a:ea typeface="Nunito"/>
              <a:cs typeface="Nunito"/>
            </a:endParaRPr>
          </a:p>
          <a:p>
            <a:pPr marL="1080135" lvl="2" indent="0">
              <a:buClr>
                <a:schemeClr val="dk1"/>
              </a:buClr>
              <a:buSzPct val="100000"/>
              <a:buNone/>
            </a:pPr>
            <a:endParaRPr lang="en-US" sz="700" i="1" dirty="0">
              <a:solidFill>
                <a:schemeClr val="dk1"/>
              </a:solidFill>
              <a:latin typeface="Nunito"/>
              <a:ea typeface="Nunito"/>
              <a:cs typeface="Nunito"/>
            </a:endParaRPr>
          </a:p>
          <a:p>
            <a:pPr marL="508635">
              <a:buClr>
                <a:schemeClr val="dk1"/>
              </a:buClr>
              <a:buSzPct val="100000"/>
              <a:buFont typeface="+mj-lt"/>
              <a:buAutoNum type="arabicPeriod"/>
            </a:pPr>
            <a:endParaRPr lang="en-US" sz="1000" dirty="0">
              <a:solidFill>
                <a:schemeClr val="dk1"/>
              </a:solidFill>
              <a:latin typeface="Nunito"/>
              <a:ea typeface="Nunito"/>
              <a:cs typeface="Nunito"/>
            </a:endParaRPr>
          </a:p>
          <a:p>
            <a:pPr marL="483235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endParaRPr lang="en-US" sz="900" dirty="0">
              <a:solidFill>
                <a:schemeClr val="dk1"/>
              </a:solidFill>
              <a:latin typeface="Nunito"/>
              <a:ea typeface="Nunito"/>
              <a:cs typeface="Nunito"/>
            </a:endParaRPr>
          </a:p>
          <a:p>
            <a:pPr marL="940435" lvl="1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dk1"/>
              </a:solidFill>
              <a:latin typeface="Nunito"/>
              <a:ea typeface="Nunito"/>
              <a:cs typeface="Nuni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B89051-8ACF-4160-8512-36481A51E3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429"/>
          <a:stretch/>
        </p:blipFill>
        <p:spPr>
          <a:xfrm>
            <a:off x="3694176" y="865325"/>
            <a:ext cx="5385816" cy="392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894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>
            <a:spLocks noGrp="1"/>
          </p:cNvSpPr>
          <p:nvPr>
            <p:ph type="title"/>
          </p:nvPr>
        </p:nvSpPr>
        <p:spPr>
          <a:xfrm>
            <a:off x="311699" y="189275"/>
            <a:ext cx="8520599" cy="5069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200" b="1" dirty="0">
                <a:latin typeface="Nunito"/>
                <a:ea typeface="Nunito"/>
                <a:cs typeface="Nunito"/>
                <a:sym typeface="Nunito"/>
              </a:rPr>
              <a:t>Printing Blank Copies(Forms, Worksheets)</a:t>
            </a:r>
            <a:endParaRPr sz="2200" b="1"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0" name="Google Shape;120;p17"/>
          <p:cNvSpPr/>
          <p:nvPr/>
        </p:nvSpPr>
        <p:spPr>
          <a:xfrm>
            <a:off x="0" y="4842400"/>
            <a:ext cx="9144000" cy="301200"/>
          </a:xfrm>
          <a:prstGeom prst="rect">
            <a:avLst/>
          </a:prstGeom>
          <a:solidFill>
            <a:srgbClr val="0F3C6C"/>
          </a:solidFill>
          <a:ln w="9525" cap="flat" cmpd="sng">
            <a:solidFill>
              <a:srgbClr val="0F3C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21;p17"/>
          <p:cNvSpPr/>
          <p:nvPr/>
        </p:nvSpPr>
        <p:spPr>
          <a:xfrm>
            <a:off x="180275" y="4618625"/>
            <a:ext cx="416400" cy="416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22" name="Google Shape;12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413" y="4655925"/>
            <a:ext cx="340124" cy="34012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/>
          <p:nvPr/>
        </p:nvSpPr>
        <p:spPr>
          <a:xfrm>
            <a:off x="-24875" y="0"/>
            <a:ext cx="9174900" cy="80700"/>
          </a:xfrm>
          <a:prstGeom prst="rect">
            <a:avLst/>
          </a:prstGeom>
          <a:solidFill>
            <a:srgbClr val="30BC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Google Shape;119;p17">
            <a:extLst>
              <a:ext uri="{FF2B5EF4-FFF2-40B4-BE49-F238E27FC236}">
                <a16:creationId xmlns:a16="http://schemas.microsoft.com/office/drawing/2014/main" id="{059B5B82-CF57-44D8-A3EB-0ECC61852C3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-121248" y="806706"/>
            <a:ext cx="3685248" cy="39967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65894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None/>
            </a:pPr>
            <a:r>
              <a:rPr lang="en-US" sz="16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Forms and worksheets have the option to print ”blank copies” (which are uncontrolled copies without watermark stamps) that you may need to use to complete your job.</a:t>
            </a:r>
          </a:p>
          <a:p>
            <a:pPr marL="165894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None/>
            </a:pPr>
            <a:r>
              <a:rPr lang="en-US" sz="16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To print a blank copy of a form or worksheet, search for the document using the “</a:t>
            </a:r>
            <a:r>
              <a:rPr lang="en-US" sz="16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View Documents &amp; Manuals</a:t>
            </a:r>
            <a:r>
              <a:rPr lang="en-US" sz="16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” search index, then click </a:t>
            </a:r>
            <a:r>
              <a:rPr lang="en-US" sz="16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Print Blank Worksheet or Form.</a:t>
            </a:r>
          </a:p>
          <a:p>
            <a:pPr marL="940594" lvl="1">
              <a:buClr>
                <a:schemeClr val="dk1"/>
              </a:buClr>
              <a:buSzPct val="100000"/>
            </a:pPr>
            <a:endParaRPr lang="en-US" sz="900" i="1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40594" lvl="1">
              <a:buClr>
                <a:schemeClr val="dk1"/>
              </a:buClr>
              <a:buSzPct val="100000"/>
            </a:pPr>
            <a:endParaRPr lang="en-US" sz="8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1080294" lvl="2" indent="0">
              <a:buClr>
                <a:schemeClr val="dk1"/>
              </a:buClr>
              <a:buSzPct val="100000"/>
              <a:buNone/>
            </a:pPr>
            <a:endParaRPr lang="en-US" sz="700" i="1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508794">
              <a:buClr>
                <a:schemeClr val="dk1"/>
              </a:buClr>
              <a:buSzPct val="100000"/>
              <a:buFont typeface="+mj-lt"/>
              <a:buAutoNum type="arabicPeriod"/>
            </a:pPr>
            <a:endParaRPr lang="en-US" sz="10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83394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endParaRPr lang="en-US" sz="9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40594" lvl="1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C43D0C-844E-408E-B388-D525036EAF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4000" y="767729"/>
            <a:ext cx="5582075" cy="352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74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/>
          <p:nvPr/>
        </p:nvSpPr>
        <p:spPr>
          <a:xfrm>
            <a:off x="0" y="4842400"/>
            <a:ext cx="9144000" cy="301200"/>
          </a:xfrm>
          <a:prstGeom prst="rect">
            <a:avLst/>
          </a:prstGeom>
          <a:solidFill>
            <a:srgbClr val="0F3C6C"/>
          </a:solidFill>
          <a:ln w="9525" cap="flat" cmpd="sng">
            <a:solidFill>
              <a:srgbClr val="0F3C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75;p15"/>
          <p:cNvSpPr/>
          <p:nvPr/>
        </p:nvSpPr>
        <p:spPr>
          <a:xfrm>
            <a:off x="180275" y="4618625"/>
            <a:ext cx="416400" cy="416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413" y="4655925"/>
            <a:ext cx="340124" cy="340124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/>
          <p:nvPr/>
        </p:nvSpPr>
        <p:spPr>
          <a:xfrm>
            <a:off x="-24875" y="0"/>
            <a:ext cx="9174900" cy="80700"/>
          </a:xfrm>
          <a:prstGeom prst="rect">
            <a:avLst/>
          </a:prstGeom>
          <a:solidFill>
            <a:srgbClr val="30BC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475" y="987398"/>
            <a:ext cx="827890" cy="82788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197;p22">
            <a:extLst>
              <a:ext uri="{FF2B5EF4-FFF2-40B4-BE49-F238E27FC236}">
                <a16:creationId xmlns:a16="http://schemas.microsoft.com/office/drawing/2014/main" id="{B6668421-B4D6-49C8-B081-8302F81A5B6D}"/>
              </a:ext>
            </a:extLst>
          </p:cNvPr>
          <p:cNvSpPr txBox="1"/>
          <p:nvPr/>
        </p:nvSpPr>
        <p:spPr>
          <a:xfrm>
            <a:off x="1324800" y="710563"/>
            <a:ext cx="7088511" cy="1400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rtl="0">
              <a:spcAft>
                <a:spcPts val="600"/>
              </a:spcAft>
              <a:buNone/>
            </a:pPr>
            <a:r>
              <a:rPr lang="en-US" sz="1600" dirty="0">
                <a:latin typeface="Nunito"/>
                <a:ea typeface="Nunito"/>
                <a:cs typeface="Nunito"/>
                <a:sym typeface="Nunito"/>
              </a:rPr>
              <a:t>If you have questions or need help, please utilize your point(s)-of-contact. </a:t>
            </a:r>
          </a:p>
          <a:p>
            <a:pPr marL="0" lvl="0" indent="0" rtl="0">
              <a:spcAft>
                <a:spcPts val="600"/>
              </a:spcAft>
              <a:buNone/>
            </a:pPr>
            <a:r>
              <a:rPr lang="en-US" sz="1600" dirty="0">
                <a:latin typeface="Nunito"/>
                <a:ea typeface="Nunito"/>
                <a:cs typeface="Nunito"/>
                <a:sym typeface="Nunito"/>
              </a:rPr>
              <a:t>You may find your organizations’ point(s)-of-contact by clicking “Need More Help?” in the upper right corner of your profile. </a:t>
            </a:r>
          </a:p>
          <a:p>
            <a:pPr marL="0" lvl="0" indent="0" rtl="0">
              <a:spcAft>
                <a:spcPts val="600"/>
              </a:spcAft>
              <a:buNone/>
            </a:pPr>
            <a:r>
              <a:rPr lang="en-US" sz="1600" dirty="0">
                <a:latin typeface="Nunito"/>
                <a:ea typeface="Nunito"/>
                <a:cs typeface="Nunito"/>
                <a:sym typeface="Nunito"/>
              </a:rPr>
              <a:t>You should first try and contact these users for support.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E2D6DD-2FDD-4916-BC28-F99FE1347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00" y="108475"/>
            <a:ext cx="8520600" cy="51441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200" b="1" dirty="0">
                <a:latin typeface="Nunito" pitchFamily="2" charset="0"/>
              </a:rPr>
              <a:t>Questions &amp; Help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133187-9B27-4F09-840C-49C3E87501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2257294"/>
            <a:ext cx="9126297" cy="175765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/>
          <p:nvPr/>
        </p:nvSpPr>
        <p:spPr>
          <a:xfrm>
            <a:off x="0" y="4842400"/>
            <a:ext cx="9144000" cy="301200"/>
          </a:xfrm>
          <a:prstGeom prst="rect">
            <a:avLst/>
          </a:prstGeom>
          <a:solidFill>
            <a:srgbClr val="0F3C6C"/>
          </a:solidFill>
          <a:ln w="9525" cap="flat" cmpd="sng">
            <a:solidFill>
              <a:srgbClr val="0F3C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75;p15"/>
          <p:cNvSpPr/>
          <p:nvPr/>
        </p:nvSpPr>
        <p:spPr>
          <a:xfrm>
            <a:off x="180275" y="4618625"/>
            <a:ext cx="416400" cy="416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413" y="4655925"/>
            <a:ext cx="340124" cy="340124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/>
          <p:nvPr/>
        </p:nvSpPr>
        <p:spPr>
          <a:xfrm>
            <a:off x="-24875" y="0"/>
            <a:ext cx="9174900" cy="80700"/>
          </a:xfrm>
          <a:prstGeom prst="rect">
            <a:avLst/>
          </a:prstGeom>
          <a:solidFill>
            <a:srgbClr val="30BC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E2D6DD-2FDD-4916-BC28-F99FE1347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18000"/>
            <a:ext cx="8520600" cy="559601"/>
          </a:xfrm>
        </p:spPr>
        <p:txBody>
          <a:bodyPr>
            <a:normAutofit/>
          </a:bodyPr>
          <a:lstStyle/>
          <a:p>
            <a:pPr algn="ctr"/>
            <a:r>
              <a:rPr lang="en-US" sz="2200" b="1" dirty="0">
                <a:latin typeface="Nunito" pitchFamily="2" charset="0"/>
              </a:rPr>
              <a:t>Sample Point(s)-of-Contact List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184138-084F-4B24-A539-A294C8B7B0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686" y="592413"/>
            <a:ext cx="6405778" cy="424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9978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4775" y="0"/>
            <a:ext cx="919355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27;p24">
            <a:extLst>
              <a:ext uri="{FF2B5EF4-FFF2-40B4-BE49-F238E27FC236}">
                <a16:creationId xmlns:a16="http://schemas.microsoft.com/office/drawing/2014/main" id="{13AB4DB0-A461-4A02-A3D6-92374C002EE4}"/>
              </a:ext>
            </a:extLst>
          </p:cNvPr>
          <p:cNvSpPr txBox="1"/>
          <p:nvPr/>
        </p:nvSpPr>
        <p:spPr>
          <a:xfrm>
            <a:off x="1495031" y="1771561"/>
            <a:ext cx="6153937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www.medialab.com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>
            <a:spLocks noGrp="1"/>
          </p:cNvSpPr>
          <p:nvPr>
            <p:ph type="title"/>
          </p:nvPr>
        </p:nvSpPr>
        <p:spPr>
          <a:xfrm>
            <a:off x="311699" y="147451"/>
            <a:ext cx="7630821" cy="5364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220" b="1" dirty="0">
                <a:latin typeface="Nunito"/>
                <a:ea typeface="Nunito"/>
                <a:cs typeface="Nunito"/>
                <a:sym typeface="Nunito"/>
              </a:rPr>
              <a:t>Accessing Document Control</a:t>
            </a:r>
            <a:endParaRPr sz="2220" b="1"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9" name="Google Shape;119;p17"/>
          <p:cNvSpPr txBox="1">
            <a:spLocks noGrp="1"/>
          </p:cNvSpPr>
          <p:nvPr>
            <p:ph type="body" idx="1"/>
          </p:nvPr>
        </p:nvSpPr>
        <p:spPr>
          <a:xfrm>
            <a:off x="117390" y="580768"/>
            <a:ext cx="6804618" cy="40751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65735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You can sign into the Document Control system by either of these 3 ways:</a:t>
            </a:r>
          </a:p>
          <a:p>
            <a:pPr marL="165735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1. Open </a:t>
            </a:r>
            <a:r>
              <a:rPr lang="en-US" sz="1600" b="1" u="sng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Microsoft Edge browser </a:t>
            </a:r>
            <a:r>
              <a:rPr lang="en-US" sz="16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at your desktop(on any UCDH Network Computer).</a:t>
            </a:r>
            <a:endParaRPr lang="en-US" dirty="0">
              <a:solidFill>
                <a:schemeClr val="dk1"/>
              </a:solidFill>
            </a:endParaRPr>
          </a:p>
          <a:p>
            <a:pPr marL="451485" indent="-285750">
              <a:lnSpc>
                <a:spcPct val="100000"/>
              </a:lnSpc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 the upper right corner of the page, click on the </a:t>
            </a:r>
            <a:r>
              <a:rPr lang="en-US" sz="12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Favorites Menu &gt; Managed Favorites &gt; UCDHS Sites</a:t>
            </a:r>
            <a:r>
              <a:rPr lang="en-US" sz="12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then scroll down to </a:t>
            </a:r>
            <a:r>
              <a:rPr lang="en-US" sz="12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MediaLab</a:t>
            </a:r>
            <a:endParaRPr lang="en-US" sz="1200" b="1" dirty="0">
              <a:solidFill>
                <a:schemeClr val="dk1"/>
              </a:solidFill>
              <a:latin typeface="Nunito"/>
              <a:ea typeface="Nunito"/>
              <a:cs typeface="Nunito"/>
            </a:endParaRPr>
          </a:p>
          <a:p>
            <a:pPr marL="451485" indent="-285750">
              <a:lnSpc>
                <a:spcPct val="100000"/>
              </a:lnSpc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You will automatically be logged into your account.</a:t>
            </a:r>
          </a:p>
          <a:p>
            <a:pPr marL="451485" indent="-285750">
              <a:lnSpc>
                <a:spcPct val="100000"/>
              </a:lnSpc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rgbClr val="FF0000"/>
                </a:solidFill>
                <a:latin typeface="Nunito"/>
                <a:ea typeface="Nunito"/>
                <a:cs typeface="Nunito"/>
              </a:rPr>
              <a:t>NOTE</a:t>
            </a:r>
            <a:r>
              <a:rPr lang="en-US" sz="1200" dirty="0">
                <a:solidFill>
                  <a:schemeClr val="dk1"/>
                </a:solidFill>
                <a:latin typeface="Nunito"/>
                <a:ea typeface="Nunito"/>
                <a:cs typeface="Nunito"/>
              </a:rPr>
              <a:t> – Since MediaLab is using SSO(single sign on), ensure you are logged in to desktop using your UCDH windows account credentials.</a:t>
            </a:r>
          </a:p>
          <a:p>
            <a:pPr marL="165735" indent="0">
              <a:lnSpc>
                <a:spcPct val="100000"/>
              </a:lnSpc>
              <a:buClr>
                <a:schemeClr val="dk1"/>
              </a:buClr>
              <a:buSzPct val="100000"/>
              <a:buNone/>
            </a:pPr>
            <a:endParaRPr lang="en-US" sz="1200" dirty="0">
              <a:solidFill>
                <a:schemeClr val="dk1"/>
              </a:solidFill>
              <a:latin typeface="Nunito"/>
              <a:ea typeface="Nunito"/>
              <a:cs typeface="Nunito"/>
            </a:endParaRPr>
          </a:p>
          <a:p>
            <a:pPr marL="165735" indent="0">
              <a:lnSpc>
                <a:spcPct val="100000"/>
              </a:lnSpc>
              <a:buNone/>
            </a:pPr>
            <a:r>
              <a:rPr lang="en-US" sz="1600" dirty="0">
                <a:solidFill>
                  <a:schemeClr val="dk1"/>
                </a:solidFill>
                <a:latin typeface="Nunito"/>
                <a:ea typeface="Nunito"/>
                <a:cs typeface="Nunito"/>
              </a:rPr>
              <a:t>2.  Type in any browser -</a:t>
            </a:r>
            <a:r>
              <a:rPr lang="en-US" sz="1600" dirty="0">
                <a:solidFill>
                  <a:schemeClr val="dk1"/>
                </a:solidFill>
                <a:latin typeface="Nunito"/>
                <a:ea typeface="Nunito"/>
                <a:cs typeface="Nunito"/>
                <a:hlinkClick r:id="rId3"/>
              </a:rPr>
              <a:t>medialab.com/sso/ucdavis.aspx</a:t>
            </a:r>
            <a:endParaRPr lang="en-US" sz="1600" dirty="0">
              <a:solidFill>
                <a:schemeClr val="dk1"/>
              </a:solidFill>
              <a:latin typeface="Nunito"/>
              <a:ea typeface="Nunito"/>
              <a:cs typeface="Nunito"/>
            </a:endParaRPr>
          </a:p>
          <a:p>
            <a:pPr marL="165735" indent="0">
              <a:lnSpc>
                <a:spcPct val="100000"/>
              </a:lnSpc>
              <a:buNone/>
            </a:pPr>
            <a:r>
              <a:rPr lang="en-US" sz="1600" dirty="0">
                <a:solidFill>
                  <a:schemeClr val="dk1"/>
                </a:solidFill>
                <a:latin typeface="Nunito"/>
                <a:ea typeface="Nunito"/>
                <a:cs typeface="Nunito"/>
              </a:rPr>
              <a:t>Log in using your UCDH windows account credentials.</a:t>
            </a:r>
          </a:p>
          <a:p>
            <a:pPr marL="165735" indent="0">
              <a:lnSpc>
                <a:spcPct val="100000"/>
              </a:lnSpc>
              <a:buNone/>
            </a:pPr>
            <a:endParaRPr lang="en-US" sz="1600" dirty="0">
              <a:solidFill>
                <a:schemeClr val="dk1"/>
              </a:solidFill>
              <a:latin typeface="Nunito"/>
              <a:ea typeface="Nunito"/>
              <a:cs typeface="Nunito"/>
            </a:endParaRPr>
          </a:p>
          <a:p>
            <a:pPr marL="16573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tabLst/>
              <a:defRPr/>
            </a:pPr>
            <a:r>
              <a:rPr lang="en-US" sz="1600" dirty="0">
                <a:solidFill>
                  <a:schemeClr val="dk1"/>
                </a:solidFill>
                <a:latin typeface="Nunito"/>
                <a:ea typeface="Nunito"/>
                <a:cs typeface="Nunito"/>
              </a:rPr>
              <a:t>3. </a:t>
            </a:r>
            <a:r>
              <a:rPr lang="en-US" sz="1600" dirty="0">
                <a:solidFill>
                  <a:srgbClr val="000000"/>
                </a:solidFill>
                <a:latin typeface="Nunito"/>
                <a:ea typeface="Nunito"/>
                <a:cs typeface="Nunito"/>
              </a:rPr>
              <a:t>Click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Arial"/>
              </a:rPr>
              <a:t> hyperlink in </a:t>
            </a:r>
            <a:r>
              <a:rPr lang="en-US" sz="1600" dirty="0">
                <a:solidFill>
                  <a:srgbClr val="000000"/>
                </a:solidFill>
                <a:latin typeface="Nunito"/>
                <a:ea typeface="Nunito"/>
                <a:cs typeface="Nunito"/>
              </a:rPr>
              <a:t>any </a:t>
            </a:r>
            <a:r>
              <a:rPr lang="en-US" sz="1600" dirty="0" err="1">
                <a:solidFill>
                  <a:srgbClr val="000000"/>
                </a:solidFill>
                <a:latin typeface="Nunito"/>
                <a:ea typeface="Nunito"/>
                <a:cs typeface="Nunito"/>
              </a:rPr>
              <a:t>medialab</a:t>
            </a:r>
            <a:r>
              <a:rPr lang="en-US" sz="1600" dirty="0">
                <a:solidFill>
                  <a:srgbClr val="000000"/>
                </a:solidFill>
                <a:latin typeface="Nunito"/>
                <a:ea typeface="Nunito"/>
                <a:cs typeface="Nunito"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Arial"/>
              </a:rPr>
              <a:t>email notification – may need to log in using your UCDH windows account credentials.</a:t>
            </a:r>
          </a:p>
          <a:p>
            <a:pPr marL="165735" indent="0">
              <a:lnSpc>
                <a:spcPct val="100000"/>
              </a:lnSpc>
              <a:buNone/>
            </a:pPr>
            <a:endParaRPr lang="en-US" sz="1600" dirty="0">
              <a:solidFill>
                <a:schemeClr val="dk1"/>
              </a:solidFill>
              <a:latin typeface="Nunito"/>
              <a:ea typeface="Nunito"/>
              <a:cs typeface="Nunito"/>
            </a:endParaRPr>
          </a:p>
        </p:txBody>
      </p:sp>
      <p:sp>
        <p:nvSpPr>
          <p:cNvPr id="120" name="Google Shape;120;p17"/>
          <p:cNvSpPr/>
          <p:nvPr/>
        </p:nvSpPr>
        <p:spPr>
          <a:xfrm>
            <a:off x="0" y="4842400"/>
            <a:ext cx="9144000" cy="301200"/>
          </a:xfrm>
          <a:prstGeom prst="rect">
            <a:avLst/>
          </a:prstGeom>
          <a:solidFill>
            <a:srgbClr val="0F3C6C"/>
          </a:solidFill>
          <a:ln w="9525" cap="flat" cmpd="sng">
            <a:solidFill>
              <a:srgbClr val="0F3C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21;p17"/>
          <p:cNvSpPr/>
          <p:nvPr/>
        </p:nvSpPr>
        <p:spPr>
          <a:xfrm>
            <a:off x="180275" y="4618625"/>
            <a:ext cx="416400" cy="416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22" name="Google Shape;12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413" y="4655925"/>
            <a:ext cx="340124" cy="34012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/>
          <p:nvPr/>
        </p:nvSpPr>
        <p:spPr>
          <a:xfrm>
            <a:off x="-24875" y="0"/>
            <a:ext cx="9174900" cy="80700"/>
          </a:xfrm>
          <a:prstGeom prst="rect">
            <a:avLst/>
          </a:prstGeom>
          <a:solidFill>
            <a:srgbClr val="30BC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8E6B18-46A0-D72B-54B6-B45ECE1DFC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2629" y="3034716"/>
            <a:ext cx="2133981" cy="17912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F3475E-315F-26AC-3216-8442D925C88B}"/>
              </a:ext>
            </a:extLst>
          </p:cNvPr>
          <p:cNvSpPr txBox="1"/>
          <p:nvPr/>
        </p:nvSpPr>
        <p:spPr>
          <a:xfrm>
            <a:off x="7022592" y="2618346"/>
            <a:ext cx="1824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Windows Log 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EDC681-BC7E-7B79-43EA-9E328B1C0FD7}"/>
              </a:ext>
            </a:extLst>
          </p:cNvPr>
          <p:cNvSpPr txBox="1"/>
          <p:nvPr/>
        </p:nvSpPr>
        <p:spPr>
          <a:xfrm>
            <a:off x="7872984" y="237744"/>
            <a:ext cx="1042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Favorites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D8D284-0B3D-8A7F-E7D5-4B4821C6D9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5759" y="125851"/>
            <a:ext cx="523647" cy="50175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167BB2F-0204-F92E-21EF-D97A869C51A1}"/>
              </a:ext>
            </a:extLst>
          </p:cNvPr>
          <p:cNvSpPr/>
          <p:nvPr/>
        </p:nvSpPr>
        <p:spPr>
          <a:xfrm>
            <a:off x="6793991" y="2878168"/>
            <a:ext cx="2350009" cy="18840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32A710-DE9B-E802-3CCB-7CA83B95D34A}"/>
              </a:ext>
            </a:extLst>
          </p:cNvPr>
          <p:cNvSpPr/>
          <p:nvPr/>
        </p:nvSpPr>
        <p:spPr>
          <a:xfrm>
            <a:off x="6793992" y="97112"/>
            <a:ext cx="2350008" cy="25212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5FA102-9CE7-6BCF-5110-888CF5761A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8494" y="651886"/>
            <a:ext cx="2228052" cy="11644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A35E1D-C893-2B94-E2C4-73EF4EF35A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481" y="1771269"/>
            <a:ext cx="1713066" cy="847076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D4BC768A-957C-6004-A594-556C2095234D}"/>
              </a:ext>
            </a:extLst>
          </p:cNvPr>
          <p:cNvSpPr/>
          <p:nvPr/>
        </p:nvSpPr>
        <p:spPr>
          <a:xfrm>
            <a:off x="7022592" y="2165685"/>
            <a:ext cx="469614" cy="109290"/>
          </a:xfrm>
          <a:prstGeom prst="right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588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>
            <a:spLocks noGrp="1"/>
          </p:cNvSpPr>
          <p:nvPr>
            <p:ph type="title"/>
          </p:nvPr>
        </p:nvSpPr>
        <p:spPr>
          <a:xfrm>
            <a:off x="311700" y="147451"/>
            <a:ext cx="8832300" cy="4164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2200" b="1" dirty="0">
                <a:latin typeface="Nunito"/>
                <a:ea typeface="Nunito"/>
                <a:cs typeface="Nunito"/>
                <a:sym typeface="Nunito"/>
              </a:rPr>
              <a:t>Your To-Do List in Document Control </a:t>
            </a:r>
            <a:endParaRPr sz="2200" b="1"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0" name="Google Shape;120;p17"/>
          <p:cNvSpPr/>
          <p:nvPr/>
        </p:nvSpPr>
        <p:spPr>
          <a:xfrm>
            <a:off x="0" y="4842400"/>
            <a:ext cx="9144000" cy="301200"/>
          </a:xfrm>
          <a:prstGeom prst="rect">
            <a:avLst/>
          </a:prstGeom>
          <a:solidFill>
            <a:srgbClr val="0F3C6C"/>
          </a:solidFill>
          <a:ln w="9525" cap="flat" cmpd="sng">
            <a:solidFill>
              <a:srgbClr val="0F3C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21;p17"/>
          <p:cNvSpPr/>
          <p:nvPr/>
        </p:nvSpPr>
        <p:spPr>
          <a:xfrm>
            <a:off x="180275" y="4618625"/>
            <a:ext cx="416400" cy="416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22" name="Google Shape;12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413" y="4655925"/>
            <a:ext cx="340124" cy="34012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/>
          <p:nvPr/>
        </p:nvSpPr>
        <p:spPr>
          <a:xfrm>
            <a:off x="-24875" y="0"/>
            <a:ext cx="9174900" cy="80700"/>
          </a:xfrm>
          <a:prstGeom prst="rect">
            <a:avLst/>
          </a:prstGeom>
          <a:solidFill>
            <a:srgbClr val="30BC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Google Shape;119;p17">
            <a:extLst>
              <a:ext uri="{FF2B5EF4-FFF2-40B4-BE49-F238E27FC236}">
                <a16:creationId xmlns:a16="http://schemas.microsoft.com/office/drawing/2014/main" id="{059B5B82-CF57-44D8-A3EB-0ECC61852C3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2971" y="563852"/>
            <a:ext cx="8349329" cy="42395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1644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Once you log-in MediaLab, you will land on your Document Control – </a:t>
            </a:r>
            <a:r>
              <a:rPr lang="en-US" sz="16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“Home &amp; To-Do</a:t>
            </a:r>
            <a:r>
              <a:rPr lang="en-US" sz="16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” page. </a:t>
            </a:r>
          </a:p>
          <a:p>
            <a:pPr marL="908844" lvl="1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500" b="0" i="0" dirty="0">
                <a:solidFill>
                  <a:srgbClr val="212529"/>
                </a:solidFill>
                <a:effectLst/>
                <a:latin typeface="Nunito" pitchFamily="2" charset="0"/>
              </a:rPr>
              <a:t>If not, click on the </a:t>
            </a:r>
            <a:r>
              <a:rPr lang="en-US" sz="1500" b="1" i="0" dirty="0">
                <a:solidFill>
                  <a:srgbClr val="212529"/>
                </a:solidFill>
                <a:effectLst/>
                <a:latin typeface="Nunito" pitchFamily="2" charset="0"/>
              </a:rPr>
              <a:t>Apps</a:t>
            </a:r>
            <a:r>
              <a:rPr lang="en-US" sz="1500" b="0" i="0" dirty="0">
                <a:solidFill>
                  <a:srgbClr val="212529"/>
                </a:solidFill>
                <a:effectLst/>
                <a:latin typeface="Nunito" pitchFamily="2" charset="0"/>
              </a:rPr>
              <a:t> selector in the upper right corner of your profile, then select "Document Control."</a:t>
            </a:r>
            <a:endParaRPr lang="en-US" sz="1500" dirty="0">
              <a:solidFill>
                <a:schemeClr val="dk1"/>
              </a:solidFill>
              <a:latin typeface="Nunito" pitchFamily="2" charset="0"/>
              <a:ea typeface="Nunito"/>
              <a:cs typeface="Nunito"/>
              <a:sym typeface="Nunito"/>
            </a:endParaRPr>
          </a:p>
          <a:p>
            <a:pPr marL="451644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One of the most important areas of Document Control, as it contains the list of tasks that you are responsible for completing.</a:t>
            </a:r>
          </a:p>
          <a:p>
            <a:pPr marL="451644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Most commonly, employees will have task items shown as </a:t>
            </a:r>
            <a:r>
              <a:rPr lang="en-US" sz="16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“Documents requiring your sign-off as a performing employee.” </a:t>
            </a:r>
          </a:p>
          <a:p>
            <a:pPr marL="908844" lvl="1" indent="-285750">
              <a:lnSpc>
                <a:spcPct val="110000"/>
              </a:lnSpc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is an important task, and one that helps your organization to stay in compliance with employee review of new documents and revised documents. </a:t>
            </a:r>
          </a:p>
          <a:p>
            <a:pPr marL="908844" lvl="1" indent="-285750">
              <a:lnSpc>
                <a:spcPct val="110000"/>
              </a:lnSpc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Be sure to always check your To-Do list for sign-off notifications.</a:t>
            </a:r>
          </a:p>
          <a:p>
            <a:pPr marL="451644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MediaLab will send automated emails to your UCD email address whenever documents require your sign-off. </a:t>
            </a:r>
          </a:p>
          <a:p>
            <a:pPr marL="908844" lvl="1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After receiving an email notification from MediaLab, you will click the link shown to log in and head to your task items shown for completion in the Document Control system. </a:t>
            </a:r>
          </a:p>
          <a:p>
            <a:pPr marL="451644" indent="-2857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dk1"/>
              </a:buClr>
              <a:buSzPct val="100000"/>
            </a:pPr>
            <a:endParaRPr lang="en-US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1644" indent="-2857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dk1"/>
              </a:buClr>
              <a:buSzPct val="100000"/>
            </a:pPr>
            <a:endParaRPr lang="en-US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1644" indent="-2857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dk1"/>
              </a:buClr>
              <a:buSzPct val="100000"/>
            </a:pPr>
            <a:endParaRPr lang="en-US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40594" lvl="1">
              <a:buClr>
                <a:schemeClr val="dk1"/>
              </a:buClr>
              <a:buSzPct val="100000"/>
            </a:pPr>
            <a:endParaRPr lang="en-US" i="1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40594" lvl="1">
              <a:buClr>
                <a:schemeClr val="dk1"/>
              </a:buClr>
              <a:buSzPct val="100000"/>
            </a:pPr>
            <a:endParaRPr lang="en-US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1080294" lvl="2" indent="0">
              <a:buClr>
                <a:schemeClr val="dk1"/>
              </a:buClr>
              <a:buSzPct val="100000"/>
              <a:buNone/>
            </a:pPr>
            <a:endParaRPr lang="en-US" sz="1200" i="1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508794">
              <a:buClr>
                <a:schemeClr val="dk1"/>
              </a:buClr>
              <a:buSzPct val="100000"/>
              <a:buFont typeface="+mj-lt"/>
              <a:buAutoNum type="arabicPeriod"/>
            </a:pPr>
            <a:endParaRPr lang="en-US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83394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endParaRPr lang="en-US" sz="16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40594" lvl="1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lang="en-US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3397795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747C6A-7C78-9363-F36A-D8D86F702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5029" y="36888"/>
            <a:ext cx="9279029" cy="50697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6AB8B8-492A-7168-CFF7-05B1C3951DFA}"/>
              </a:ext>
            </a:extLst>
          </p:cNvPr>
          <p:cNvSpPr txBox="1"/>
          <p:nvPr/>
        </p:nvSpPr>
        <p:spPr>
          <a:xfrm>
            <a:off x="6565392" y="73775"/>
            <a:ext cx="667512" cy="4657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12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569C91F-0679-2C0B-A252-BE1F2ADFB00F}"/>
              </a:ext>
            </a:extLst>
          </p:cNvPr>
          <p:cNvSpPr txBox="1"/>
          <p:nvPr/>
        </p:nvSpPr>
        <p:spPr>
          <a:xfrm>
            <a:off x="708336" y="261521"/>
            <a:ext cx="755294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i="0" dirty="0">
                <a:solidFill>
                  <a:srgbClr val="212529"/>
                </a:solidFill>
                <a:effectLst/>
                <a:latin typeface="Nunito" pitchFamily="2" charset="0"/>
              </a:rPr>
              <a:t>Setting Up a PIN &amp; Signature(Optiona</a:t>
            </a:r>
            <a:r>
              <a:rPr lang="en-US" sz="2200" b="1" dirty="0">
                <a:solidFill>
                  <a:srgbClr val="212529"/>
                </a:solidFill>
                <a:latin typeface="Nunito" pitchFamily="2" charset="0"/>
              </a:rPr>
              <a:t>l)</a:t>
            </a:r>
            <a:endParaRPr lang="en-US" sz="2200" b="1" i="0" dirty="0">
              <a:solidFill>
                <a:srgbClr val="212529"/>
              </a:solidFill>
              <a:effectLst/>
              <a:latin typeface="Nunito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E583E1-EA8D-4013-AD1E-438F737E7892}"/>
              </a:ext>
            </a:extLst>
          </p:cNvPr>
          <p:cNvSpPr txBox="1"/>
          <p:nvPr/>
        </p:nvSpPr>
        <p:spPr>
          <a:xfrm>
            <a:off x="384048" y="877824"/>
            <a:ext cx="83855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600" b="0" i="0" dirty="0">
                <a:solidFill>
                  <a:srgbClr val="212529"/>
                </a:solidFill>
                <a:effectLst/>
                <a:latin typeface="Nunito" pitchFamily="2" charset="0"/>
              </a:rPr>
              <a:t>Performing employees can create a PIN and signature(Optional).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Nunito" pitchFamily="2" charset="0"/>
                <a:cs typeface="Arial"/>
                <a:sym typeface="Arial"/>
              </a:rPr>
              <a:t> If you don't set up a PIN and signature, you can still sign off on documents. </a:t>
            </a:r>
            <a:endParaRPr lang="en-US" sz="1600" noProof="0" dirty="0">
              <a:solidFill>
                <a:srgbClr val="212529"/>
              </a:solidFill>
              <a:latin typeface="Nunito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212529"/>
              </a:solidFill>
              <a:effectLst/>
              <a:uLnTx/>
              <a:uFillTx/>
              <a:latin typeface="Nunito" pitchFamily="2" charset="0"/>
              <a:cs typeface="Arial"/>
              <a:sym typeface="Arial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b="0" i="0" dirty="0">
                <a:solidFill>
                  <a:srgbClr val="212529"/>
                </a:solidFill>
                <a:effectLst/>
                <a:latin typeface="Nunito" pitchFamily="2" charset="0"/>
              </a:rPr>
              <a:t>A PIN and signature are used to approve and sign documents. 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en-US" b="0" i="0" dirty="0">
              <a:solidFill>
                <a:srgbClr val="212529"/>
              </a:solidFill>
              <a:effectLst/>
              <a:latin typeface="Nunito" pitchFamily="2" charset="0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b="0" i="0" dirty="0">
                <a:solidFill>
                  <a:srgbClr val="212529"/>
                </a:solidFill>
                <a:effectLst/>
                <a:latin typeface="Nunito" pitchFamily="2" charset="0"/>
              </a:rPr>
              <a:t>A PIN is a short code that will be used for identification when signing document each time.</a:t>
            </a:r>
          </a:p>
          <a:p>
            <a:pPr algn="l"/>
            <a:r>
              <a:rPr lang="en-US" b="0" i="0" dirty="0">
                <a:solidFill>
                  <a:srgbClr val="212529"/>
                </a:solidFill>
                <a:effectLst/>
                <a:latin typeface="Nunito" pitchFamily="2" charset="0"/>
              </a:rPr>
              <a:t> 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b="0" i="0" dirty="0">
                <a:solidFill>
                  <a:srgbClr val="212529"/>
                </a:solidFill>
                <a:effectLst/>
                <a:latin typeface="Nunito" pitchFamily="2" charset="0"/>
              </a:rPr>
              <a:t>The signature is an image that will be added to the document indicating you have signed off.</a:t>
            </a:r>
          </a:p>
          <a:p>
            <a:pPr algn="l"/>
            <a:br>
              <a:rPr lang="en-US" b="0" i="0" dirty="0">
                <a:solidFill>
                  <a:srgbClr val="212529"/>
                </a:solidFill>
                <a:effectLst/>
                <a:latin typeface="Nunito" pitchFamily="2" charset="0"/>
              </a:rPr>
            </a:br>
            <a:endParaRPr lang="en-US" b="0" i="0" dirty="0">
              <a:solidFill>
                <a:srgbClr val="212529"/>
              </a:solidFill>
              <a:effectLst/>
              <a:latin typeface="Nunito" pitchFamily="2" charset="0"/>
            </a:endParaRPr>
          </a:p>
          <a:p>
            <a:pPr algn="l"/>
            <a:endParaRPr lang="en-US" b="0" i="0" dirty="0">
              <a:solidFill>
                <a:srgbClr val="212529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816549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1ACB3-C26E-D62A-AF52-521EB7590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76683"/>
            <a:ext cx="9144000" cy="945854"/>
          </a:xfr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Nunito" pitchFamily="2" charset="0"/>
                <a:cs typeface="Arial"/>
                <a:sym typeface="Arial"/>
              </a:rPr>
              <a:t>Setting Up a PIN &amp; Signature</a:t>
            </a:r>
            <a:b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Nunito" pitchFamily="2" charset="0"/>
                <a:cs typeface="Arial"/>
                <a:sym typeface="Arial"/>
              </a:rPr>
            </a:br>
            <a:b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Nunito" pitchFamily="2" charset="0"/>
                <a:cs typeface="Arial"/>
                <a:sym typeface="Arial"/>
              </a:rPr>
            </a:br>
            <a:b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Nunito" pitchFamily="2" charset="0"/>
                <a:cs typeface="Arial"/>
                <a:sym typeface="Arial"/>
              </a:rPr>
            </a:br>
            <a:endParaRPr lang="en-US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E0F122-94EF-3991-50C8-FBA27E36A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5858" y="1144937"/>
            <a:ext cx="8520600" cy="329046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Nunito" pitchFamily="2" charset="0"/>
                <a:cs typeface="Arial"/>
                <a:sym typeface="Arial"/>
              </a:rPr>
              <a:t>Set Up a New PIN and Signature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212529"/>
              </a:solidFill>
              <a:effectLst/>
              <a:uLnTx/>
              <a:uFillTx/>
              <a:latin typeface="Nunito" pitchFamily="2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Nunito" pitchFamily="2" charset="0"/>
                <a:cs typeface="Arial"/>
                <a:sym typeface="Arial"/>
              </a:rPr>
              <a:t>Navigate to Document Control using the Apps selector in the upper blue bar.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Nunito" pitchFamily="2" charset="0"/>
                <a:cs typeface="Arial"/>
                <a:sym typeface="Arial"/>
              </a:rPr>
              <a:t>On your Document Control "Home &amp; To-Do" page, click "Set Up PIN and Signature."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Nunito" pitchFamily="2" charset="0"/>
                <a:cs typeface="Arial"/>
                <a:sym typeface="Arial"/>
              </a:rPr>
              <a:t>Enter your MediaLab password.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Nunito" pitchFamily="2" charset="0"/>
                <a:cs typeface="Arial"/>
                <a:sym typeface="Arial"/>
              </a:rPr>
              <a:t>Next, enter a PIN (letters or numbers).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Nunito" pitchFamily="2" charset="0"/>
                <a:cs typeface="Arial"/>
                <a:sym typeface="Arial"/>
              </a:rPr>
              <a:t>Choose a signature. The signature can be an image file you upload, or you can generate a signature image by selecting a font and typing your name as you would like it to appear in the signature.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Nunito" pitchFamily="2" charset="0"/>
                <a:cs typeface="Arial"/>
                <a:sym typeface="Arial"/>
              </a:rPr>
              <a:t>Click on the 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Nunito" pitchFamily="2" charset="0"/>
                <a:cs typeface="Arial"/>
                <a:sym typeface="Arial"/>
              </a:rPr>
              <a:t>Save 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Nunito" pitchFamily="2" charset="0"/>
                <a:cs typeface="Arial"/>
                <a:sym typeface="Arial"/>
              </a:rPr>
              <a:t>button.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E7839B-4679-DE07-72C0-37AF43CBA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28" y="3501339"/>
            <a:ext cx="8283659" cy="15654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79E36E-66B1-3354-320D-1B0386C26A18}"/>
              </a:ext>
            </a:extLst>
          </p:cNvPr>
          <p:cNvSpPr txBox="1"/>
          <p:nvPr/>
        </p:nvSpPr>
        <p:spPr>
          <a:xfrm>
            <a:off x="86787" y="578846"/>
            <a:ext cx="86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" pitchFamily="2" charset="0"/>
                <a:cs typeface="Arial"/>
                <a:sym typeface="Arial"/>
              </a:rPr>
              <a:t>Optional for performing employees </a:t>
            </a:r>
            <a:r>
              <a:rPr kumimoji="0" lang="en-US" sz="1600" b="1" i="1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" pitchFamily="2" charset="0"/>
                <a:cs typeface="Arial"/>
                <a:sym typeface="Arial"/>
              </a:rPr>
              <a:t>BUT required </a:t>
            </a: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" pitchFamily="2" charset="0"/>
                <a:cs typeface="Arial"/>
                <a:sym typeface="Arial"/>
              </a:rPr>
              <a:t>for other document control roles</a:t>
            </a:r>
          </a:p>
          <a:p>
            <a:pPr algn="ctr"/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" pitchFamily="2" charset="0"/>
                <a:cs typeface="Arial"/>
                <a:sym typeface="Arial"/>
              </a:rPr>
              <a:t> (Lab Director, Administrator, Author)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65540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>
            <a:spLocks noGrp="1"/>
          </p:cNvSpPr>
          <p:nvPr>
            <p:ph type="title"/>
          </p:nvPr>
        </p:nvSpPr>
        <p:spPr>
          <a:xfrm>
            <a:off x="311699" y="147451"/>
            <a:ext cx="8334132" cy="3936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200" b="1" dirty="0">
                <a:latin typeface="Nunito"/>
                <a:ea typeface="Nunito"/>
                <a:cs typeface="Nunito"/>
                <a:sym typeface="Nunito"/>
              </a:rPr>
              <a:t>Signing a Document as a Performing Employee</a:t>
            </a:r>
            <a:endParaRPr sz="2200" b="1"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0" name="Google Shape;120;p17"/>
          <p:cNvSpPr/>
          <p:nvPr/>
        </p:nvSpPr>
        <p:spPr>
          <a:xfrm>
            <a:off x="0" y="4842400"/>
            <a:ext cx="9144000" cy="301200"/>
          </a:xfrm>
          <a:prstGeom prst="rect">
            <a:avLst/>
          </a:prstGeom>
          <a:solidFill>
            <a:srgbClr val="0F3C6C"/>
          </a:solidFill>
          <a:ln w="9525" cap="flat" cmpd="sng">
            <a:solidFill>
              <a:srgbClr val="0F3C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21;p17"/>
          <p:cNvSpPr/>
          <p:nvPr/>
        </p:nvSpPr>
        <p:spPr>
          <a:xfrm>
            <a:off x="180275" y="4618625"/>
            <a:ext cx="416400" cy="416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22" name="Google Shape;12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413" y="4655925"/>
            <a:ext cx="340124" cy="34012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/>
          <p:nvPr/>
        </p:nvSpPr>
        <p:spPr>
          <a:xfrm>
            <a:off x="-24875" y="0"/>
            <a:ext cx="9174900" cy="80700"/>
          </a:xfrm>
          <a:prstGeom prst="rect">
            <a:avLst/>
          </a:prstGeom>
          <a:solidFill>
            <a:srgbClr val="30BC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Google Shape;119;p17">
            <a:extLst>
              <a:ext uri="{FF2B5EF4-FFF2-40B4-BE49-F238E27FC236}">
                <a16:creationId xmlns:a16="http://schemas.microsoft.com/office/drawing/2014/main" id="{059B5B82-CF57-44D8-A3EB-0ECC61852C3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18414" y="578392"/>
            <a:ext cx="8742706" cy="12077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165894" indent="0">
              <a:lnSpc>
                <a:spcPct val="120000"/>
              </a:lnSpc>
              <a:buClr>
                <a:schemeClr val="dk1"/>
              </a:buClr>
              <a:buSzPct val="100000"/>
              <a:buNone/>
            </a:pPr>
            <a:r>
              <a:rPr lang="en-US" sz="64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From your Document Control “Home &amp; To-Do” page -</a:t>
            </a:r>
          </a:p>
          <a:p>
            <a:pPr marL="914400" indent="-457200">
              <a:lnSpc>
                <a:spcPct val="120000"/>
              </a:lnSpc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64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Click on the “</a:t>
            </a:r>
            <a:r>
              <a:rPr lang="en-US" sz="64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Documents That Require Your Signoff as a Performing Employee</a:t>
            </a:r>
            <a:r>
              <a:rPr lang="en-US" sz="64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” folder</a:t>
            </a:r>
          </a:p>
          <a:p>
            <a:pPr marL="914400" indent="-457200">
              <a:lnSpc>
                <a:spcPct val="120000"/>
              </a:lnSpc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64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Click “View &amp; Signoff” next to the document. </a:t>
            </a:r>
            <a:endParaRPr lang="en-US" sz="56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40594" lvl="1">
              <a:buClr>
                <a:schemeClr val="dk1"/>
              </a:buClr>
              <a:buSzPct val="100000"/>
            </a:pPr>
            <a:endParaRPr lang="en-US" sz="1200" i="1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40594" lvl="1">
              <a:buClr>
                <a:schemeClr val="dk1"/>
              </a:buClr>
              <a:buSzPct val="100000"/>
            </a:pPr>
            <a:endParaRPr lang="en-US" sz="12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1080294" lvl="2" indent="0">
              <a:buClr>
                <a:schemeClr val="dk1"/>
              </a:buClr>
              <a:buSzPct val="100000"/>
              <a:buNone/>
            </a:pPr>
            <a:endParaRPr lang="en-US" sz="1100" i="1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508794">
              <a:buClr>
                <a:schemeClr val="dk1"/>
              </a:buClr>
              <a:buSzPct val="100000"/>
              <a:buFont typeface="+mj-lt"/>
              <a:buAutoNum type="arabicPeriod"/>
            </a:pPr>
            <a:endParaRPr lang="en-US" sz="16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83394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endParaRPr lang="en-US" sz="14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40594" lvl="1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C8BE66-8059-4409-B088-F21AE1CA41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140"/>
          <a:stretch/>
        </p:blipFill>
        <p:spPr>
          <a:xfrm>
            <a:off x="1247361" y="1786119"/>
            <a:ext cx="6649278" cy="303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85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>
            <a:spLocks noGrp="1"/>
          </p:cNvSpPr>
          <p:nvPr>
            <p:ph type="title"/>
          </p:nvPr>
        </p:nvSpPr>
        <p:spPr>
          <a:xfrm>
            <a:off x="311699" y="147451"/>
            <a:ext cx="8274517" cy="5906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200" b="1" dirty="0">
                <a:latin typeface="Nunito"/>
                <a:ea typeface="Nunito"/>
                <a:cs typeface="Nunito"/>
                <a:sym typeface="Nunito"/>
              </a:rPr>
              <a:t>Signing a Document</a:t>
            </a:r>
            <a:r>
              <a:rPr kumimoji="0" lang="e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 as a Performing Employee</a:t>
            </a:r>
            <a:r>
              <a:rPr kumimoji="0" lang="en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(</a:t>
            </a:r>
            <a:r>
              <a:rPr lang="en" sz="2200" b="1" dirty="0">
                <a:latin typeface="Nunito"/>
                <a:ea typeface="Nunito"/>
                <a:cs typeface="Nunito"/>
                <a:sym typeface="Nunito"/>
              </a:rPr>
              <a:t>Continued)</a:t>
            </a:r>
            <a:endParaRPr sz="2200" b="1"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0" name="Google Shape;120;p17"/>
          <p:cNvSpPr/>
          <p:nvPr/>
        </p:nvSpPr>
        <p:spPr>
          <a:xfrm>
            <a:off x="0" y="4842400"/>
            <a:ext cx="9144000" cy="301200"/>
          </a:xfrm>
          <a:prstGeom prst="rect">
            <a:avLst/>
          </a:prstGeom>
          <a:solidFill>
            <a:srgbClr val="0F3C6C"/>
          </a:solidFill>
          <a:ln w="9525" cap="flat" cmpd="sng">
            <a:solidFill>
              <a:srgbClr val="0F3C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21;p17"/>
          <p:cNvSpPr/>
          <p:nvPr/>
        </p:nvSpPr>
        <p:spPr>
          <a:xfrm>
            <a:off x="180275" y="4618625"/>
            <a:ext cx="416400" cy="416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22" name="Google Shape;12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413" y="4655925"/>
            <a:ext cx="340124" cy="34012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/>
          <p:nvPr/>
        </p:nvSpPr>
        <p:spPr>
          <a:xfrm>
            <a:off x="-24875" y="0"/>
            <a:ext cx="9174900" cy="80700"/>
          </a:xfrm>
          <a:prstGeom prst="rect">
            <a:avLst/>
          </a:prstGeom>
          <a:solidFill>
            <a:srgbClr val="30BC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Google Shape;119;p17">
            <a:extLst>
              <a:ext uri="{FF2B5EF4-FFF2-40B4-BE49-F238E27FC236}">
                <a16:creationId xmlns:a16="http://schemas.microsoft.com/office/drawing/2014/main" id="{059B5B82-CF57-44D8-A3EB-0ECC61852C3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775410"/>
            <a:ext cx="3040176" cy="38419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165894" indent="0">
              <a:lnSpc>
                <a:spcPct val="120000"/>
              </a:lnSpc>
              <a:spcAft>
                <a:spcPts val="600"/>
              </a:spcAft>
              <a:buClr>
                <a:schemeClr val="dk1"/>
              </a:buClr>
              <a:buSzPct val="100000"/>
              <a:buNone/>
            </a:pPr>
            <a:r>
              <a:rPr lang="en-US" sz="14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The button to sign the document is at the </a:t>
            </a:r>
            <a:r>
              <a:rPr lang="en-US" sz="14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bottom </a:t>
            </a:r>
            <a:r>
              <a:rPr lang="en-US" sz="14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of the document. </a:t>
            </a:r>
          </a:p>
          <a:p>
            <a:pPr marL="451644" indent="-285750">
              <a:lnSpc>
                <a:spcPct val="120000"/>
              </a:lnSpc>
              <a:spcAft>
                <a:spcPts val="60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Once you review the document, locate the </a:t>
            </a:r>
            <a:r>
              <a:rPr lang="en-US" sz="14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 Affirm that I Have Reviewed this Document </a:t>
            </a:r>
            <a:r>
              <a:rPr lang="en-US" sz="14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button in the yellow box.</a:t>
            </a:r>
          </a:p>
          <a:p>
            <a:pPr marL="451644" indent="-285750">
              <a:lnSpc>
                <a:spcPct val="120000"/>
              </a:lnSpc>
              <a:spcAft>
                <a:spcPts val="60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400" b="0" i="0" dirty="0">
                <a:solidFill>
                  <a:schemeClr val="tx1"/>
                </a:solidFill>
                <a:effectLst/>
                <a:latin typeface="Nunito" pitchFamily="2" charset="0"/>
              </a:rPr>
              <a:t>If you have set up a PIN &amp; Signature, you must enter your PIN number.</a:t>
            </a:r>
            <a:endParaRPr lang="en-US" sz="1400" dirty="0">
              <a:solidFill>
                <a:schemeClr val="tx1"/>
              </a:solidFill>
              <a:latin typeface="Nunito" pitchFamily="2" charset="0"/>
              <a:ea typeface="Nunito"/>
              <a:cs typeface="Nunito"/>
              <a:sym typeface="Nunito"/>
            </a:endParaRPr>
          </a:p>
          <a:p>
            <a:pPr marL="451644" indent="-285750">
              <a:lnSpc>
                <a:spcPct val="120000"/>
              </a:lnSpc>
              <a:spcAft>
                <a:spcPts val="60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Click the </a:t>
            </a:r>
            <a:r>
              <a:rPr lang="en-US" sz="14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 Affirm That I Have Reviewed This Document </a:t>
            </a:r>
            <a:r>
              <a:rPr lang="en-US" sz="14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button to apply your signature.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F242FB5-628F-48AE-8587-35BE8FE240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3" r="1773"/>
          <a:stretch/>
        </p:blipFill>
        <p:spPr>
          <a:xfrm>
            <a:off x="2894400" y="4078305"/>
            <a:ext cx="6249600" cy="6905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306318-6B5A-4279-BA45-BAD2E1D4E2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4521" y="662786"/>
            <a:ext cx="6082952" cy="3371359"/>
          </a:xfrm>
          <a:prstGeom prst="rect">
            <a:avLst/>
          </a:prstGeom>
        </p:spPr>
      </p:pic>
      <p:sp>
        <p:nvSpPr>
          <p:cNvPr id="2" name="Arrow: Left 1">
            <a:extLst>
              <a:ext uri="{FF2B5EF4-FFF2-40B4-BE49-F238E27FC236}">
                <a16:creationId xmlns:a16="http://schemas.microsoft.com/office/drawing/2014/main" id="{2FE44D11-B286-BD34-423D-A85F35084120}"/>
              </a:ext>
            </a:extLst>
          </p:cNvPr>
          <p:cNvSpPr/>
          <p:nvPr/>
        </p:nvSpPr>
        <p:spPr>
          <a:xfrm>
            <a:off x="6075997" y="4166624"/>
            <a:ext cx="933061" cy="391886"/>
          </a:xfrm>
          <a:prstGeom prst="left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800986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A5D33B35B49A4BA7F95F934F9B6FF6" ma:contentTypeVersion="4" ma:contentTypeDescription="Create a new document." ma:contentTypeScope="" ma:versionID="b81ccb7fb94135c6691d6f0e669f7f7c">
  <xsd:schema xmlns:xsd="http://www.w3.org/2001/XMLSchema" xmlns:xs="http://www.w3.org/2001/XMLSchema" xmlns:p="http://schemas.microsoft.com/office/2006/metadata/properties" xmlns:ns2="b8620b55-e218-4ccc-a715-5a023357f8db" targetNamespace="http://schemas.microsoft.com/office/2006/metadata/properties" ma:root="true" ma:fieldsID="b3165c25df43f3b35eaf54c44c06db52" ns2:_="">
    <xsd:import namespace="b8620b55-e218-4ccc-a715-5a023357f8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620b55-e218-4ccc-a715-5a023357f8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D1B6082-B4D8-40E7-8C57-5EBE7CBCF520}">
  <ds:schemaRefs>
    <ds:schemaRef ds:uri="http://schemas.microsoft.com/office/2006/metadata/properties"/>
    <ds:schemaRef ds:uri="b8620b55-e218-4ccc-a715-5a023357f8d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A3192CB-B44D-4D11-B2F0-76CBB5E7FA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84DD43-BC64-487F-BF5D-7248DFFC45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620b55-e218-4ccc-a715-5a023357f8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1272</TotalTime>
  <Words>1721</Words>
  <Application>Microsoft Office PowerPoint</Application>
  <PresentationFormat>On-screen Show (16:9)</PresentationFormat>
  <Paragraphs>148</Paragraphs>
  <Slides>24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Nunito</vt:lpstr>
      <vt:lpstr>Calibri</vt:lpstr>
      <vt:lpstr>-apple-system</vt:lpstr>
      <vt:lpstr>Arial</vt:lpstr>
      <vt:lpstr>Wingdings</vt:lpstr>
      <vt:lpstr>Calibri Light</vt:lpstr>
      <vt:lpstr>Simple Light</vt:lpstr>
      <vt:lpstr>PowerPoint Presentation</vt:lpstr>
      <vt:lpstr>Introduction to Document Control</vt:lpstr>
      <vt:lpstr>Accessing Document Control</vt:lpstr>
      <vt:lpstr>Your To-Do List in Document Control </vt:lpstr>
      <vt:lpstr>PowerPoint Presentation</vt:lpstr>
      <vt:lpstr>PowerPoint Presentation</vt:lpstr>
      <vt:lpstr>Setting Up a PIN &amp; Signature   </vt:lpstr>
      <vt:lpstr>Signing a Document as a Performing Employee</vt:lpstr>
      <vt:lpstr>Signing a Document as a Performing Employee(Continued)</vt:lpstr>
      <vt:lpstr>Signing a Document as a Performing Employee(Continued)</vt:lpstr>
      <vt:lpstr>Performing Employee Quiz</vt:lpstr>
      <vt:lpstr>Example Quiz Question</vt:lpstr>
      <vt:lpstr>PowerPoint Presentation</vt:lpstr>
      <vt:lpstr>Signoff after Quiz</vt:lpstr>
      <vt:lpstr>Viewing Documents &amp; Manuals</vt:lpstr>
      <vt:lpstr>Search for Documents by Title, Number, Description or Content</vt:lpstr>
      <vt:lpstr>Search for Documents by Manual</vt:lpstr>
      <vt:lpstr>Search for Documents by Bookmarks</vt:lpstr>
      <vt:lpstr>Sending a Document to Another User</vt:lpstr>
      <vt:lpstr>Printing Uncontrolled Copies of Documents</vt:lpstr>
      <vt:lpstr>Printing Blank Copies(Forms, Worksheets)</vt:lpstr>
      <vt:lpstr>Questions &amp; Help</vt:lpstr>
      <vt:lpstr>Sample Point(s)-of-Contact List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Chelsey Coker</dc:creator>
  <cp:lastModifiedBy>Nilshita N Sharma</cp:lastModifiedBy>
  <cp:revision>203</cp:revision>
  <dcterms:modified xsi:type="dcterms:W3CDTF">2023-03-21T22:00:13Z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0x01010088A5D33B35B49A4BA7F95F934F9B6FF6</vt:lpwstr>
  </property>
</Properties>
</file>