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8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7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4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7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4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5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4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7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0003C-E73D-419B-BF0B-E8CDD3BEFF5E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1C335-FF5C-4493-ABA4-7C5C077C7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22363"/>
            <a:ext cx="96012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Result GS under AERGS or ANAGS </a:t>
            </a:r>
            <a:br>
              <a:rPr lang="en-US" b="1" dirty="0" smtClean="0"/>
            </a:br>
            <a:r>
              <a:rPr lang="en-US" b="1" dirty="0" smtClean="0"/>
              <a:t>combo codes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700" y="3602038"/>
            <a:ext cx="9385300" cy="165576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In GUI </a:t>
            </a:r>
            <a:r>
              <a:rPr lang="en-US" sz="4400" b="1" dirty="0" err="1" smtClean="0"/>
              <a:t>Sunquest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48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r>
              <a:rPr lang="en-US" dirty="0" smtClean="0"/>
              <a:t>Two new culture test codes are built by combining the result entries of the Gram stain (direct exam) with the culture.</a:t>
            </a:r>
          </a:p>
          <a:p>
            <a:r>
              <a:rPr lang="en-US" dirty="0" smtClean="0"/>
              <a:t>The reasons are to:</a:t>
            </a:r>
          </a:p>
          <a:p>
            <a:pPr marL="0" indent="0">
              <a:buNone/>
            </a:pPr>
            <a:r>
              <a:rPr lang="en-US" dirty="0" smtClean="0"/>
              <a:t>	- Eliminate multiple accession </a:t>
            </a:r>
            <a:r>
              <a:rPr lang="en-US" dirty="0" smtClean="0"/>
              <a:t>numbers and decrease </a:t>
            </a:r>
            <a:r>
              <a:rPr lang="en-US" dirty="0" smtClean="0"/>
              <a:t>		errors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Improve Gram stain and culture result correlation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Increase client satisfaction by eliminating ordering steps in St. 	Vincent Quest and Community Epic order entries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u="sng" dirty="0" smtClean="0"/>
              <a:t>AERGS</a:t>
            </a:r>
            <a:r>
              <a:rPr lang="en-US" dirty="0" smtClean="0"/>
              <a:t> = Aerobic culture with Gram stain</a:t>
            </a:r>
          </a:p>
          <a:p>
            <a:r>
              <a:rPr lang="en-US" b="1" u="sng" dirty="0" smtClean="0"/>
              <a:t>ANAGS </a:t>
            </a:r>
            <a:r>
              <a:rPr lang="en-US" dirty="0" smtClean="0"/>
              <a:t>= Aerobic/Anaerobic culture with Gram stain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76213"/>
            <a:ext cx="2895600" cy="6315075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/>
              <a:t>Step 1: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To </a:t>
            </a:r>
            <a:r>
              <a:rPr lang="en-US" sz="2800" dirty="0"/>
              <a:t>perform STAT </a:t>
            </a:r>
            <a:r>
              <a:rPr lang="en-US" sz="2800" dirty="0" smtClean="0"/>
              <a:t>Gram stain for one of the combo codes, </a:t>
            </a:r>
            <a:r>
              <a:rPr lang="en-US" sz="2800" dirty="0"/>
              <a:t>select test code </a:t>
            </a:r>
            <a:r>
              <a:rPr lang="en-US" sz="2800" dirty="0" smtClean="0"/>
              <a:t>“</a:t>
            </a:r>
            <a:r>
              <a:rPr lang="en-US" sz="2800" b="1" dirty="0" smtClean="0"/>
              <a:t>AERGS</a:t>
            </a:r>
            <a:r>
              <a:rPr lang="en-US" sz="2800" dirty="0" smtClean="0"/>
              <a:t>” or </a:t>
            </a:r>
            <a:r>
              <a:rPr lang="en-US" sz="2800" b="1" dirty="0" smtClean="0"/>
              <a:t>“ANAGS</a:t>
            </a:r>
            <a:r>
              <a:rPr lang="en-US" sz="2800" dirty="0" smtClean="0"/>
              <a:t>”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4534" y="0"/>
            <a:ext cx="8787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1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3365500" cy="5811838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latin typeface="+mj-lt"/>
              </a:rPr>
              <a:t>Step 2: 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GUI </a:t>
            </a:r>
            <a:r>
              <a:rPr lang="en-US" dirty="0" err="1" smtClean="0">
                <a:latin typeface="+mj-lt"/>
              </a:rPr>
              <a:t>Sunquest</a:t>
            </a:r>
            <a:r>
              <a:rPr lang="en-US" dirty="0" smtClean="0">
                <a:latin typeface="+mj-lt"/>
              </a:rPr>
              <a:t> will bring you to the “</a:t>
            </a:r>
            <a:r>
              <a:rPr lang="en-US" b="1" dirty="0" smtClean="0">
                <a:latin typeface="+mj-lt"/>
              </a:rPr>
              <a:t>Direct Exam</a:t>
            </a:r>
            <a:r>
              <a:rPr lang="en-US" dirty="0" smtClean="0">
                <a:latin typeface="+mj-lt"/>
              </a:rPr>
              <a:t>” tab.</a:t>
            </a: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800" y="-38894"/>
            <a:ext cx="8585200" cy="689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9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3365500" cy="5811838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latin typeface="+mj-lt"/>
              </a:rPr>
              <a:t>Step 3: 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Enter Gram stain result under Direct Exam tab.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100" y="736600"/>
            <a:ext cx="8243887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33655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latin typeface="+mj-lt"/>
              </a:rPr>
              <a:t>Step 4: 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Once all Gram observations are entered under the Direct Exam tab, click  “</a:t>
            </a:r>
            <a:r>
              <a:rPr lang="en-US" b="1" dirty="0" smtClean="0">
                <a:latin typeface="+mj-lt"/>
              </a:rPr>
              <a:t>Save</a:t>
            </a:r>
            <a:r>
              <a:rPr lang="en-US" dirty="0" smtClean="0">
                <a:latin typeface="+mj-lt"/>
              </a:rPr>
              <a:t>” to release Gram stain result.  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700" y="0"/>
            <a:ext cx="7988300" cy="675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5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If a specimen has an AERGS or ANAGS with additional GS, please credit the individual GS as a duplicate request (DUPL).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GS, AERC, and ANAC are still available for individual orders.  For a legit individual GS order (order with AERC and/or ANAC), please follow our current practice in the Gram stain procedure to result and finalize the Gram stain.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The Gram stain procedure will be updated soon.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4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173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Result GS under AERGS or ANAGS  combo codes</vt:lpstr>
      <vt:lpstr>PowerPoint Presentation</vt:lpstr>
      <vt:lpstr>Step 1:  To perform STAT Gram stain for one of the combo codes, select test code “AERGS” or “ANAGS”.</vt:lpstr>
      <vt:lpstr>PowerPoint Presentation</vt:lpstr>
      <vt:lpstr>PowerPoint Presentation</vt:lpstr>
      <vt:lpstr>PowerPoint Presentation</vt:lpstr>
      <vt:lpstr>Notes: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 GS under RESPC</dc:title>
  <dc:creator>Winn, Vera C</dc:creator>
  <cp:lastModifiedBy>Winn, Vera C</cp:lastModifiedBy>
  <cp:revision>27</cp:revision>
  <dcterms:created xsi:type="dcterms:W3CDTF">2014-10-08T18:56:41Z</dcterms:created>
  <dcterms:modified xsi:type="dcterms:W3CDTF">2014-11-19T15:27:27Z</dcterms:modified>
</cp:coreProperties>
</file>