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1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77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06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3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5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9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6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5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7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4F55-8B5A-4231-B8F9-A051F9003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6730F2-8689-4172-98DC-93737A8EF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7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Secondary Desktops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access dual Sunquest GUI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5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Toggle between GUI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849" y="1448819"/>
            <a:ext cx="4184035" cy="3880772"/>
          </a:xfrm>
        </p:spPr>
        <p:txBody>
          <a:bodyPr/>
          <a:lstStyle/>
          <a:p>
            <a:r>
              <a:rPr lang="en-US" dirty="0" smtClean="0"/>
              <a:t>Your Secondary Desktop with active GUI session will be accessed by making the internet tab active.</a:t>
            </a:r>
          </a:p>
          <a:p>
            <a:r>
              <a:rPr lang="en-US" dirty="0" smtClean="0"/>
              <a:t>To see the Primary Desktop, minimize the internet tab down to the taskbar.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508982" y="1554099"/>
            <a:ext cx="4184034" cy="3880773"/>
          </a:xfrm>
        </p:spPr>
        <p:txBody>
          <a:bodyPr/>
          <a:lstStyle/>
          <a:p>
            <a:r>
              <a:rPr lang="en-US" dirty="0" smtClean="0"/>
              <a:t>Click on the “e” to see your open browser windows.  Your secondary Desktop is Vmware Horizon.</a:t>
            </a:r>
          </a:p>
          <a:p>
            <a:pPr lvl="1"/>
            <a:r>
              <a:rPr lang="en-US" dirty="0" smtClean="0"/>
              <a:t>Click on the Vmware to make that tab active.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2" y="3389205"/>
            <a:ext cx="4572396" cy="9632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324947" y="4204545"/>
            <a:ext cx="1203649" cy="7780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982547"/>
            <a:ext cx="305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your open active Primary GUI on the task bar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686" y="3323898"/>
            <a:ext cx="4145639" cy="144031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705036" y="1892041"/>
            <a:ext cx="751749" cy="25669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652839" y="2784423"/>
            <a:ext cx="867747" cy="12596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036" y="4880472"/>
            <a:ext cx="4241289" cy="18289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178911" y="4280710"/>
            <a:ext cx="1845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second desktop is active you will have a taskbar within the larger primary desktop.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00196" y="6335486"/>
            <a:ext cx="160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GUI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72203" y="5756988"/>
            <a:ext cx="17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GUI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09118" y="6475445"/>
            <a:ext cx="2323323" cy="1135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</p:cNvCxnSpPr>
          <p:nvPr/>
        </p:nvCxnSpPr>
        <p:spPr>
          <a:xfrm>
            <a:off x="5589036" y="5941654"/>
            <a:ext cx="1931550" cy="485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e 34"/>
          <p:cNvSpPr/>
          <p:nvPr/>
        </p:nvSpPr>
        <p:spPr>
          <a:xfrm>
            <a:off x="9946325" y="4764215"/>
            <a:ext cx="232586" cy="194060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6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verify GUI session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2160589"/>
            <a:ext cx="9341989" cy="3880773"/>
          </a:xfrm>
        </p:spPr>
        <p:txBody>
          <a:bodyPr/>
          <a:lstStyle/>
          <a:p>
            <a:r>
              <a:rPr lang="en-US" dirty="0" smtClean="0"/>
              <a:t>When logged into GUI, the main GUI screen has the location in the upper right corner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39" y="3725757"/>
            <a:ext cx="6181880" cy="182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327" y="3186493"/>
            <a:ext cx="3511600" cy="182895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50522" y="364377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6985558" y="3071399"/>
            <a:ext cx="390769" cy="2059148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487508" y="4478215"/>
            <a:ext cx="1016000" cy="78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9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37" y="626076"/>
            <a:ext cx="9479920" cy="1320800"/>
          </a:xfrm>
        </p:spPr>
        <p:txBody>
          <a:bodyPr/>
          <a:lstStyle/>
          <a:p>
            <a:r>
              <a:rPr lang="en-US" dirty="0" smtClean="0"/>
              <a:t>1. Open the MACL Launch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the MACL intranet by launching internet explorer.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14" y="2817709"/>
            <a:ext cx="65142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48609" cy="1320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2. Select SM SQ GUI from the Operations drop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381066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9199" b="19268"/>
          <a:stretch/>
        </p:blipFill>
        <p:spPr bwMode="auto">
          <a:xfrm>
            <a:off x="802433" y="1483567"/>
            <a:ext cx="8036767" cy="4627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783"/>
          <a:stretch/>
        </p:blipFill>
        <p:spPr>
          <a:xfrm>
            <a:off x="9248296" y="1483567"/>
            <a:ext cx="2377646" cy="495012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587412" y="4264090"/>
            <a:ext cx="1156996" cy="93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79902" y="4870580"/>
            <a:ext cx="1931437" cy="2799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Select HTML login option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52549"/>
            <a:ext cx="6970441" cy="36338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505061" y="2593910"/>
            <a:ext cx="2957804" cy="1287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474" y="3621715"/>
            <a:ext cx="205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anywhere in the box with the blue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0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Sign into VMware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18" y="1930400"/>
            <a:ext cx="9373251" cy="3880773"/>
          </a:xfrm>
        </p:spPr>
        <p:txBody>
          <a:bodyPr/>
          <a:lstStyle/>
          <a:p>
            <a:r>
              <a:rPr lang="en-US" dirty="0" smtClean="0"/>
              <a:t>If you have accessed Vmware already for another process, this step may not appear.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73" y="2570425"/>
            <a:ext cx="3127519" cy="3657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110" y="3023118"/>
            <a:ext cx="33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Username and Password is the same as your MACL </a:t>
            </a:r>
            <a:r>
              <a:rPr lang="en-US" smtClean="0"/>
              <a:t>network access.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7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Access the desktop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</a:t>
            </a:r>
            <a:r>
              <a:rPr lang="en-US" dirty="0" err="1" smtClean="0"/>
              <a:t>DRSMDesk</a:t>
            </a:r>
            <a:r>
              <a:rPr lang="en-US" dirty="0" smtClean="0"/>
              <a:t> icon for Evansville.</a:t>
            </a:r>
          </a:p>
          <a:p>
            <a:r>
              <a:rPr lang="en-US" dirty="0" smtClean="0"/>
              <a:t>Click on </a:t>
            </a:r>
            <a:r>
              <a:rPr lang="en-US" dirty="0" err="1" smtClean="0"/>
              <a:t>DRDesk</a:t>
            </a:r>
            <a:r>
              <a:rPr lang="en-US" dirty="0" smtClean="0"/>
              <a:t> icon to access a secondary CII (Sunquest A or B</a:t>
            </a:r>
            <a:r>
              <a:rPr lang="en-US" smtClean="0"/>
              <a:t>) Desktop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092" y="2965333"/>
            <a:ext cx="3657600" cy="3609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4002" y="4386312"/>
            <a:ext cx="233265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NOTE:</a:t>
            </a:r>
          </a:p>
          <a:p>
            <a:endParaRPr lang="en-US" dirty="0"/>
          </a:p>
          <a:p>
            <a:r>
              <a:rPr lang="en-US" dirty="0" smtClean="0"/>
              <a:t>The DRSMDesk is the Evansville Desktop.</a:t>
            </a:r>
          </a:p>
          <a:p>
            <a:endParaRPr lang="en-US" dirty="0"/>
          </a:p>
          <a:p>
            <a:r>
              <a:rPr lang="en-US" dirty="0" smtClean="0"/>
              <a:t>Make sure to open the correct desktop.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9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Security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87" y="2061029"/>
            <a:ext cx="9838266" cy="3880773"/>
          </a:xfrm>
        </p:spPr>
        <p:txBody>
          <a:bodyPr/>
          <a:lstStyle/>
          <a:p>
            <a:r>
              <a:rPr lang="en-US" dirty="0" smtClean="0"/>
              <a:t>If a Security Warning comes up, go ahead and use the “Continue to this Website Option”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18" y="2542511"/>
            <a:ext cx="6327647" cy="3657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103845" y="5197151"/>
            <a:ext cx="5533053" cy="746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42176" y="3023969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Continue to Website.  This is OK for this MACL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4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 Desktop will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10" y="1582091"/>
            <a:ext cx="10024878" cy="3880773"/>
          </a:xfrm>
        </p:spPr>
        <p:txBody>
          <a:bodyPr/>
          <a:lstStyle/>
          <a:p>
            <a:r>
              <a:rPr lang="en-US" b="1" dirty="0" smtClean="0"/>
              <a:t>This may take some time.  </a:t>
            </a:r>
            <a:r>
              <a:rPr lang="en-US" dirty="0" smtClean="0"/>
              <a:t>The drap desktop opens a lot slower than your regular desktop.  The first time you access the drap the system will have to verify your information and assemble your desktop information.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81" y="2654478"/>
            <a:ext cx="947318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Open Sunquest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27" y="1507447"/>
            <a:ext cx="9931572" cy="3880773"/>
          </a:xfrm>
        </p:spPr>
        <p:txBody>
          <a:bodyPr/>
          <a:lstStyle/>
          <a:p>
            <a:r>
              <a:rPr lang="en-US" dirty="0" smtClean="0"/>
              <a:t>Once the desktop loads, you will be able to access Sunquest GUI.  The login process is the same as on your Primary Desktop.</a:t>
            </a:r>
          </a:p>
          <a:p>
            <a:r>
              <a:rPr lang="en-US" dirty="0" smtClean="0"/>
              <a:t>Click on the GUI Icon and follow the login process.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2828247"/>
            <a:ext cx="1743607" cy="18289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83363" y="2744830"/>
            <a:ext cx="1511559" cy="604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41" y="2628467"/>
            <a:ext cx="5486399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182" t="5436" r="19033" b="20081"/>
          <a:stretch/>
        </p:blipFill>
        <p:spPr>
          <a:xfrm>
            <a:off x="4094237" y="3640089"/>
            <a:ext cx="2911151" cy="13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9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8c7bf8-0928-4fbd-a0ee-931df63f9554">
      <UserInfo>
        <DisplayName>William Dennis</DisplayName>
        <AccountId>474</AccountId>
        <AccountType/>
      </UserInfo>
      <UserInfo>
        <DisplayName>Audrey Butcher</DisplayName>
        <AccountId>4985</AccountId>
        <AccountType/>
      </UserInfo>
      <UserInfo>
        <DisplayName>Brandi Cleary</DisplayName>
        <AccountId>226</AccountId>
        <AccountType/>
      </UserInfo>
      <UserInfo>
        <DisplayName>Daniel, Gladson S</DisplayName>
        <AccountId>5442</AccountId>
        <AccountType/>
      </UserInfo>
      <UserInfo>
        <DisplayName>Mamadou Diallo</DisplayName>
        <AccountId>881</AccountId>
        <AccountType/>
      </UserInfo>
      <UserInfo>
        <DisplayName>Deborah Feliciana</DisplayName>
        <AccountId>154</AccountId>
        <AccountType/>
      </UserInfo>
      <UserInfo>
        <DisplayName>Christine Hedge</DisplayName>
        <AccountId>1197</AccountId>
        <AccountType/>
      </UserInfo>
      <UserInfo>
        <DisplayName>Johnathan X. Gray</DisplayName>
        <AccountId>5428</AccountId>
        <AccountType/>
      </UserInfo>
      <UserInfo>
        <DisplayName>Leah Kincheloe</DisplayName>
        <AccountId>1064</AccountId>
        <AccountType/>
      </UserInfo>
      <UserInfo>
        <DisplayName>Caroline Roller</DisplayName>
        <AccountId>784</AccountId>
        <AccountType/>
      </UserInfo>
      <UserInfo>
        <DisplayName>Samantha Sachs</DisplayName>
        <AccountId>389</AccountId>
        <AccountType/>
      </UserInfo>
      <UserInfo>
        <DisplayName>Roger Stevens</DisplayName>
        <AccountId>304</AccountId>
        <AccountType/>
      </UserInfo>
      <UserInfo>
        <DisplayName>Dianne Griffith</DisplayName>
        <AccountId>4993</AccountId>
        <AccountType/>
      </UserInfo>
      <UserInfo>
        <DisplayName>Sherri Guynn</DisplayName>
        <AccountId>49</AccountId>
        <AccountType/>
      </UserInfo>
      <UserInfo>
        <DisplayName>Michael Byrnes</DisplayName>
        <AccountId>47</AccountId>
        <AccountType/>
      </UserInfo>
      <UserInfo>
        <DisplayName>Amanda Hemersbach</DisplayName>
        <AccountId>26</AccountId>
        <AccountType/>
      </UserInfo>
      <UserInfo>
        <DisplayName>Kimberly Zaharako</DisplayName>
        <AccountId>400</AccountId>
        <AccountType/>
      </UserInfo>
      <UserInfo>
        <DisplayName>Rebecca Brtva</DisplayName>
        <AccountId>81</AccountId>
        <AccountType/>
      </UserInfo>
      <UserInfo>
        <DisplayName>John Nance</DisplayName>
        <AccountId>3410</AccountId>
        <AccountType/>
      </UserInfo>
      <UserInfo>
        <DisplayName>Sharon Bidmead</DisplayName>
        <AccountId>52</AccountId>
        <AccountType/>
      </UserInfo>
      <UserInfo>
        <DisplayName>Carin King</DisplayName>
        <AccountId>76</AccountId>
        <AccountType/>
      </UserInfo>
      <UserInfo>
        <DisplayName>Susan Walsh</DisplayName>
        <AccountId>194</AccountId>
        <AccountType/>
      </UserInfo>
      <UserInfo>
        <DisplayName>Moiz Ahmed</DisplayName>
        <AccountId>5345</AccountId>
        <AccountType/>
      </UserInfo>
      <UserInfo>
        <DisplayName>Paige Truman</DisplayName>
        <AccountId>510</AccountId>
        <AccountType/>
      </UserInfo>
      <UserInfo>
        <DisplayName>Karolyn Beeler</DisplayName>
        <AccountId>158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C2C5D589337E4083A02E9DA95CE106" ma:contentTypeVersion="6" ma:contentTypeDescription="Create a new document." ma:contentTypeScope="" ma:versionID="cb6571bcb2b3b31e47a7f594b4ed953f">
  <xsd:schema xmlns:xsd="http://www.w3.org/2001/XMLSchema" xmlns:xs="http://www.w3.org/2001/XMLSchema" xmlns:p="http://schemas.microsoft.com/office/2006/metadata/properties" xmlns:ns2="f38c7bf8-0928-4fbd-a0ee-931df63f9554" xmlns:ns3="2f1c7e1d-b461-4045-bfc9-9a651ddfeffa" targetNamespace="http://schemas.microsoft.com/office/2006/metadata/properties" ma:root="true" ma:fieldsID="d0c7914dc16174d0dd5af4bb5efb1b5d" ns2:_="" ns3:_="">
    <xsd:import namespace="f38c7bf8-0928-4fbd-a0ee-931df63f9554"/>
    <xsd:import namespace="2f1c7e1d-b461-4045-bfc9-9a651ddfef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7bf8-0928-4fbd-a0ee-931df63f95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c7e1d-b461-4045-bfc9-9a651ddfe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C6AD7-FAC9-462A-9C05-E7057D528D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E85666-CB56-4AB9-8FAD-DE7EF8502543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f38c7bf8-0928-4fbd-a0ee-931df63f9554"/>
    <ds:schemaRef ds:uri="http://schemas.openxmlformats.org/package/2006/metadata/core-properties"/>
    <ds:schemaRef ds:uri="http://schemas.microsoft.com/office/infopath/2007/PartnerControls"/>
    <ds:schemaRef ds:uri="2f1c7e1d-b461-4045-bfc9-9a651ddfef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C0C8D6-EB91-4666-A1F1-8B13D3CB1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8c7bf8-0928-4fbd-a0ee-931df63f9554"/>
    <ds:schemaRef ds:uri="2f1c7e1d-b461-4045-bfc9-9a651ddfe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378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Secondary Desktops</vt:lpstr>
      <vt:lpstr>1. Open the MACL Launch Page</vt:lpstr>
      <vt:lpstr>2. Select SM SQ GUI from the Operations drop menu</vt:lpstr>
      <vt:lpstr>3.  Select HTML login option</vt:lpstr>
      <vt:lpstr>4. Sign into VMware</vt:lpstr>
      <vt:lpstr>5. Access the desktop icon</vt:lpstr>
      <vt:lpstr>6. Security Warning</vt:lpstr>
      <vt:lpstr>7.  Desktop will load</vt:lpstr>
      <vt:lpstr>8. Open Sunquest GUI</vt:lpstr>
      <vt:lpstr>9. Toggle between GUI sessions</vt:lpstr>
      <vt:lpstr>Another way to verify GUI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Desktops</dc:title>
  <dc:creator>Floyd, Nicole</dc:creator>
  <cp:lastModifiedBy>Floyd, Nicole</cp:lastModifiedBy>
  <cp:revision>13</cp:revision>
  <dcterms:created xsi:type="dcterms:W3CDTF">2017-07-31T18:29:17Z</dcterms:created>
  <dcterms:modified xsi:type="dcterms:W3CDTF">2017-09-21T17:44:55Z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0x01010042C2C5D589337E4083A02E9DA95CE106</vt:lpwstr>
  </property>
</Properties>
</file>