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10/3/2017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algreen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MACL FLU shot process</a:t>
            </a:r>
            <a:endParaRPr lang="en-US" dirty="0"/>
          </a:p>
        </p:txBody>
      </p:sp>
      <p:sp>
        <p:nvSpPr>
          <p:cNvPr id="3" name="Subtitle 2"/>
          <p:cNvSpPr>
            <a:spLocks noGrp="1"/>
          </p:cNvSpPr>
          <p:nvPr>
            <p:ph type="subTitle" idx="1"/>
          </p:nvPr>
        </p:nvSpPr>
        <p:spPr/>
        <p:txBody>
          <a:bodyPr/>
          <a:lstStyle/>
          <a:p>
            <a:r>
              <a:rPr lang="en-US" dirty="0" smtClean="0"/>
              <a:t>Laboratory Meeting October 4, 2017</a:t>
            </a:r>
            <a:endParaRPr lang="en-US" dirty="0"/>
          </a:p>
        </p:txBody>
      </p:sp>
    </p:spTree>
    <p:extLst>
      <p:ext uri="{BB962C8B-B14F-4D97-AF65-F5344CB8AC3E}">
        <p14:creationId xmlns:p14="http://schemas.microsoft.com/office/powerpoint/2010/main" val="3295323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7734"/>
            <a:ext cx="10815810" cy="1507067"/>
          </a:xfrm>
        </p:spPr>
        <p:txBody>
          <a:bodyPr/>
          <a:lstStyle/>
          <a:p>
            <a:r>
              <a:rPr lang="en-US" b="1" dirty="0" smtClean="0"/>
              <a:t>Flu Shots are required for all associate</a:t>
            </a:r>
            <a:r>
              <a:rPr lang="en-US" dirty="0" smtClean="0"/>
              <a:t>s</a:t>
            </a:r>
            <a:endParaRPr lang="en-US" dirty="0"/>
          </a:p>
        </p:txBody>
      </p:sp>
      <p:sp>
        <p:nvSpPr>
          <p:cNvPr id="3" name="Content Placeholder 2"/>
          <p:cNvSpPr>
            <a:spLocks noGrp="1"/>
          </p:cNvSpPr>
          <p:nvPr>
            <p:ph idx="1"/>
          </p:nvPr>
        </p:nvSpPr>
        <p:spPr>
          <a:xfrm>
            <a:off x="947823" y="1524000"/>
            <a:ext cx="8534400" cy="4769708"/>
          </a:xfrm>
        </p:spPr>
        <p:txBody>
          <a:bodyPr>
            <a:normAutofit/>
          </a:bodyPr>
          <a:lstStyle/>
          <a:p>
            <a:r>
              <a:rPr lang="en-US" b="1" dirty="0" smtClean="0"/>
              <a:t>Please </a:t>
            </a:r>
            <a:r>
              <a:rPr lang="en-US" b="1" dirty="0"/>
              <a:t>carefully follow the directions listed </a:t>
            </a:r>
            <a:r>
              <a:rPr lang="en-US" b="1" dirty="0" smtClean="0"/>
              <a:t>to </a:t>
            </a:r>
            <a:r>
              <a:rPr lang="en-US" b="1" dirty="0"/>
              <a:t>ensure MACL receives the appropriate documentation for your receipt of the flu shot.  </a:t>
            </a:r>
            <a:endParaRPr lang="en-US" b="1" dirty="0" smtClean="0"/>
          </a:p>
          <a:p>
            <a:pPr marL="0" indent="0">
              <a:buNone/>
            </a:pPr>
            <a:endParaRPr lang="en-US" b="1" dirty="0" smtClean="0"/>
          </a:p>
          <a:p>
            <a:r>
              <a:rPr lang="en-US" b="1" dirty="0" smtClean="0"/>
              <a:t>As </a:t>
            </a:r>
            <a:r>
              <a:rPr lang="en-US" b="1" dirty="0"/>
              <a:t>in prior years, </a:t>
            </a:r>
            <a:r>
              <a:rPr lang="en-US" b="1" u="sng" dirty="0"/>
              <a:t>flu shots are required</a:t>
            </a:r>
            <a:r>
              <a:rPr lang="en-US" b="1" dirty="0"/>
              <a:t> and must be completed no later than </a:t>
            </a:r>
            <a:r>
              <a:rPr lang="en-US" b="1" u="sng" dirty="0" smtClean="0"/>
              <a:t>11/6/2017</a:t>
            </a:r>
            <a:r>
              <a:rPr lang="en-US" b="1" dirty="0" smtClean="0"/>
              <a:t>. </a:t>
            </a:r>
            <a:r>
              <a:rPr lang="en-US" b="1" dirty="0"/>
              <a:t>  </a:t>
            </a:r>
            <a:endParaRPr lang="en-US" b="1" dirty="0" smtClean="0"/>
          </a:p>
          <a:p>
            <a:pPr marL="0" indent="0">
              <a:buNone/>
            </a:pPr>
            <a:endParaRPr lang="en-US" b="1" dirty="0" smtClean="0"/>
          </a:p>
          <a:p>
            <a:r>
              <a:rPr lang="en-US" b="1" dirty="0" smtClean="0"/>
              <a:t>Turn </a:t>
            </a:r>
            <a:r>
              <a:rPr lang="en-US" b="1" dirty="0"/>
              <a:t>in your MACL Proof of Flu Shot form </a:t>
            </a:r>
            <a:r>
              <a:rPr lang="en-US" b="1" dirty="0" smtClean="0"/>
              <a:t>to your </a:t>
            </a:r>
            <a:r>
              <a:rPr lang="en-US" b="1" dirty="0"/>
              <a:t>manager no later than 11/6/2017 so your manager has a record that you received the vaccine.</a:t>
            </a:r>
          </a:p>
          <a:p>
            <a:endParaRPr lang="en-US" dirty="0"/>
          </a:p>
        </p:txBody>
      </p:sp>
    </p:spTree>
    <p:extLst>
      <p:ext uri="{BB962C8B-B14F-4D97-AF65-F5344CB8AC3E}">
        <p14:creationId xmlns:p14="http://schemas.microsoft.com/office/powerpoint/2010/main" val="3702202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7638" y="0"/>
            <a:ext cx="8534400" cy="1507067"/>
          </a:xfrm>
        </p:spPr>
        <p:txBody>
          <a:bodyPr/>
          <a:lstStyle/>
          <a:p>
            <a:r>
              <a:rPr lang="en-US" b="1" dirty="0" smtClean="0"/>
              <a:t>MACL and </a:t>
            </a:r>
            <a:r>
              <a:rPr lang="en-US" b="1" dirty="0" err="1" smtClean="0"/>
              <a:t>WAlgreens</a:t>
            </a:r>
            <a:endParaRPr lang="en-US" b="1" dirty="0"/>
          </a:p>
        </p:txBody>
      </p:sp>
      <p:sp>
        <p:nvSpPr>
          <p:cNvPr id="3" name="Content Placeholder 2"/>
          <p:cNvSpPr>
            <a:spLocks noGrp="1"/>
          </p:cNvSpPr>
          <p:nvPr>
            <p:ph idx="1"/>
          </p:nvPr>
        </p:nvSpPr>
        <p:spPr>
          <a:xfrm>
            <a:off x="857207" y="1781433"/>
            <a:ext cx="9069388" cy="3615267"/>
          </a:xfrm>
        </p:spPr>
        <p:txBody>
          <a:bodyPr>
            <a:normAutofit/>
          </a:bodyPr>
          <a:lstStyle/>
          <a:p>
            <a:r>
              <a:rPr lang="en-US" b="1" dirty="0"/>
              <a:t>This year, MACL is partnering with Walgreen’s to provide flu shots at your convenience at any of their pharmacies.  </a:t>
            </a:r>
            <a:endParaRPr lang="en-US" b="1" dirty="0" smtClean="0"/>
          </a:p>
          <a:p>
            <a:r>
              <a:rPr lang="en-US" b="1" dirty="0" smtClean="0"/>
              <a:t>Walgreen’s </a:t>
            </a:r>
            <a:r>
              <a:rPr lang="en-US" b="1" dirty="0"/>
              <a:t>has a charity program called </a:t>
            </a:r>
            <a:r>
              <a:rPr lang="en-US" b="1" u="sng" dirty="0"/>
              <a:t>Get a Shot; Give a </a:t>
            </a:r>
            <a:r>
              <a:rPr lang="en-US" b="1" u="sng" dirty="0" smtClean="0"/>
              <a:t>Shot.</a:t>
            </a:r>
            <a:r>
              <a:rPr lang="en-US" b="1" dirty="0"/>
              <a:t> </a:t>
            </a:r>
            <a:r>
              <a:rPr lang="en-US" b="1" dirty="0" smtClean="0"/>
              <a:t>For </a:t>
            </a:r>
            <a:r>
              <a:rPr lang="en-US" b="1" dirty="0"/>
              <a:t>each person receiving a shot at Walgreen’s, the Walgreen’s company then gives a shot to those in need.  Most vaccines are provided to children living in countries in Africa and the Middle East who typically don’t have access to immunizations.  The immunizations provided to these children may be for measles, mumps, chicken pox, diphtheria, malaria or typhoid, etc.</a:t>
            </a:r>
          </a:p>
          <a:p>
            <a:endParaRPr lang="en-US" dirty="0"/>
          </a:p>
        </p:txBody>
      </p:sp>
    </p:spTree>
    <p:extLst>
      <p:ext uri="{BB962C8B-B14F-4D97-AF65-F5344CB8AC3E}">
        <p14:creationId xmlns:p14="http://schemas.microsoft.com/office/powerpoint/2010/main" val="3340420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8573" y="71852"/>
            <a:ext cx="7290957" cy="1213251"/>
          </a:xfrm>
        </p:spPr>
        <p:txBody>
          <a:bodyPr/>
          <a:lstStyle/>
          <a:p>
            <a:r>
              <a:rPr lang="en-US" b="1" dirty="0" smtClean="0"/>
              <a:t>Flu shot details</a:t>
            </a:r>
            <a:endParaRPr lang="en-US" b="1" dirty="0"/>
          </a:p>
        </p:txBody>
      </p:sp>
      <p:sp>
        <p:nvSpPr>
          <p:cNvPr id="3" name="Content Placeholder 2"/>
          <p:cNvSpPr>
            <a:spLocks noGrp="1"/>
          </p:cNvSpPr>
          <p:nvPr>
            <p:ph idx="1"/>
          </p:nvPr>
        </p:nvSpPr>
        <p:spPr>
          <a:xfrm>
            <a:off x="774828" y="1186249"/>
            <a:ext cx="9407140" cy="4786184"/>
          </a:xfrm>
        </p:spPr>
        <p:txBody>
          <a:bodyPr>
            <a:normAutofit fontScale="92500" lnSpcReduction="10000"/>
          </a:bodyPr>
          <a:lstStyle/>
          <a:p>
            <a:endParaRPr lang="en-US" b="1" dirty="0"/>
          </a:p>
          <a:p>
            <a:r>
              <a:rPr lang="en-US" b="1" dirty="0"/>
              <a:t>You may go to any Walgreen’s when it’s convenient for you.  Please go to </a:t>
            </a:r>
            <a:r>
              <a:rPr lang="en-US" b="1" dirty="0">
                <a:hlinkClick r:id="rId2"/>
              </a:rPr>
              <a:t>Walgreens.com</a:t>
            </a:r>
            <a:r>
              <a:rPr lang="en-US" b="1" dirty="0"/>
              <a:t> to check locations, times and to schedule an </a:t>
            </a:r>
            <a:r>
              <a:rPr lang="en-US" b="1" dirty="0" smtClean="0"/>
              <a:t>appointment, </a:t>
            </a:r>
            <a:r>
              <a:rPr lang="en-US" b="1" dirty="0"/>
              <a:t>if you like.  </a:t>
            </a:r>
            <a:endParaRPr lang="en-US" b="1" dirty="0" smtClean="0"/>
          </a:p>
          <a:p>
            <a:endParaRPr lang="en-US" b="1" dirty="0" smtClean="0"/>
          </a:p>
          <a:p>
            <a:r>
              <a:rPr lang="en-US" b="1" dirty="0" smtClean="0"/>
              <a:t>You </a:t>
            </a:r>
            <a:r>
              <a:rPr lang="en-US" b="1" dirty="0"/>
              <a:t>will need the following 3 items when you present for the </a:t>
            </a:r>
            <a:r>
              <a:rPr lang="en-US" b="1" u="sng" dirty="0"/>
              <a:t>QUADRIVALENT </a:t>
            </a:r>
            <a:r>
              <a:rPr lang="en-US" b="1" dirty="0"/>
              <a:t>flu vaccine </a:t>
            </a:r>
            <a:endParaRPr lang="en-US" b="1" dirty="0" smtClean="0"/>
          </a:p>
          <a:p>
            <a:r>
              <a:rPr lang="en-US" b="1" dirty="0"/>
              <a:t>The MACL Proof of Flu Shot </a:t>
            </a:r>
            <a:r>
              <a:rPr lang="en-US" b="1" dirty="0" smtClean="0"/>
              <a:t>form</a:t>
            </a:r>
          </a:p>
          <a:p>
            <a:pPr lvl="1"/>
            <a:r>
              <a:rPr lang="en-US" b="1" dirty="0" smtClean="0"/>
              <a:t> </a:t>
            </a:r>
            <a:r>
              <a:rPr lang="en-US" sz="2100" b="1" dirty="0" smtClean="0"/>
              <a:t>This </a:t>
            </a:r>
            <a:r>
              <a:rPr lang="en-US" sz="2100" b="1" dirty="0"/>
              <a:t>must be signed, dated and returned to your </a:t>
            </a:r>
            <a:r>
              <a:rPr lang="en-US" sz="2100" b="1" dirty="0" smtClean="0"/>
              <a:t>manager</a:t>
            </a:r>
            <a:r>
              <a:rPr lang="en-US" sz="2100" b="1" dirty="0"/>
              <a:t> </a:t>
            </a:r>
            <a:r>
              <a:rPr lang="en-US" sz="2100" b="1" dirty="0" smtClean="0"/>
              <a:t>by 11/6/2017</a:t>
            </a:r>
            <a:r>
              <a:rPr lang="en-US" sz="2100" b="1" dirty="0"/>
              <a:t>  </a:t>
            </a:r>
          </a:p>
          <a:p>
            <a:r>
              <a:rPr lang="en-US" b="1" dirty="0"/>
              <a:t>The completed Walgreens Informed Consent for Vaccination F</a:t>
            </a:r>
            <a:r>
              <a:rPr lang="en-US" b="1" dirty="0" smtClean="0"/>
              <a:t>orm</a:t>
            </a:r>
          </a:p>
          <a:p>
            <a:r>
              <a:rPr lang="en-US" b="1" dirty="0" smtClean="0"/>
              <a:t>Your </a:t>
            </a:r>
            <a:r>
              <a:rPr lang="en-US" b="1" dirty="0"/>
              <a:t>MACL Anthem Health Insurance Card </a:t>
            </a:r>
            <a:r>
              <a:rPr lang="en-US" b="1" u="sng" dirty="0"/>
              <a:t>or</a:t>
            </a:r>
            <a:r>
              <a:rPr lang="en-US" b="1" dirty="0"/>
              <a:t> Walgreen’s Voucher if you do not have MACL Health Insurance </a:t>
            </a:r>
            <a:r>
              <a:rPr lang="en-US" b="1" u="sng" dirty="0"/>
              <a:t>or</a:t>
            </a:r>
            <a:r>
              <a:rPr lang="en-US" b="1" dirty="0"/>
              <a:t> your health insurance card if you have health insurance elsewhere that covers flu shots and you want to use that </a:t>
            </a:r>
            <a:r>
              <a:rPr lang="en-US" b="1" dirty="0" smtClean="0"/>
              <a:t>insurance. </a:t>
            </a:r>
            <a:endParaRPr lang="en-US" dirty="0"/>
          </a:p>
        </p:txBody>
      </p:sp>
    </p:spTree>
    <p:extLst>
      <p:ext uri="{BB962C8B-B14F-4D97-AF65-F5344CB8AC3E}">
        <p14:creationId xmlns:p14="http://schemas.microsoft.com/office/powerpoint/2010/main" val="3230843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963" y="1458096"/>
            <a:ext cx="8534400" cy="4654380"/>
          </a:xfrm>
        </p:spPr>
        <p:txBody>
          <a:bodyPr>
            <a:normAutofit lnSpcReduction="10000"/>
          </a:bodyPr>
          <a:lstStyle/>
          <a:p>
            <a:r>
              <a:rPr lang="en-US" dirty="0" smtClean="0"/>
              <a:t>If </a:t>
            </a:r>
            <a:r>
              <a:rPr lang="en-US" dirty="0"/>
              <a:t>you do not have MACL Health insurance, you will be provided with a Walgreen’s preprinted voucher </a:t>
            </a:r>
            <a:r>
              <a:rPr lang="en-US" dirty="0" smtClean="0"/>
              <a:t>(your </a:t>
            </a:r>
            <a:r>
              <a:rPr lang="en-US" dirty="0"/>
              <a:t>name </a:t>
            </a:r>
            <a:r>
              <a:rPr lang="en-US" dirty="0" smtClean="0"/>
              <a:t>will be on </a:t>
            </a:r>
            <a:r>
              <a:rPr lang="en-US" dirty="0"/>
              <a:t>the voucher) to use at any Walgreen’s.  The voucher is not transferable to any other person.</a:t>
            </a:r>
          </a:p>
          <a:p>
            <a:pPr marL="0" indent="0">
              <a:buNone/>
            </a:pPr>
            <a:r>
              <a:rPr lang="en-US" dirty="0"/>
              <a:t> </a:t>
            </a:r>
          </a:p>
          <a:p>
            <a:r>
              <a:rPr lang="en-US" dirty="0"/>
              <a:t>If you prefer to go to your own physician or other location, you may do so but understand that you will be responsible for submitting the charge to your insurance and MACL will not provide vouchers or cover the cost of shots received at other locations.</a:t>
            </a:r>
          </a:p>
          <a:p>
            <a:pPr marL="0" indent="0">
              <a:buNone/>
            </a:pPr>
            <a:r>
              <a:rPr lang="en-US" dirty="0"/>
              <a:t> </a:t>
            </a:r>
          </a:p>
          <a:p>
            <a:r>
              <a:rPr lang="en-US" dirty="0"/>
              <a:t>Should you have any questions, please contact </a:t>
            </a:r>
            <a:r>
              <a:rPr lang="en-US" dirty="0" smtClean="0"/>
              <a:t>Brad Hammack  </a:t>
            </a:r>
            <a:r>
              <a:rPr lang="en-US" dirty="0"/>
              <a:t>or </a:t>
            </a:r>
            <a:r>
              <a:rPr lang="en-US" dirty="0" smtClean="0"/>
              <a:t>Nancy Bray-Boggs.</a:t>
            </a:r>
            <a:endParaRPr lang="en-US" dirty="0"/>
          </a:p>
          <a:p>
            <a:endParaRPr lang="en-US" dirty="0"/>
          </a:p>
        </p:txBody>
      </p:sp>
      <p:sp>
        <p:nvSpPr>
          <p:cNvPr id="4" name="Title 1"/>
          <p:cNvSpPr txBox="1">
            <a:spLocks/>
          </p:cNvSpPr>
          <p:nvPr/>
        </p:nvSpPr>
        <p:spPr>
          <a:xfrm>
            <a:off x="2998573" y="71852"/>
            <a:ext cx="7290957" cy="1213251"/>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smtClean="0"/>
              <a:t>Flu shot details</a:t>
            </a:r>
            <a:endParaRPr lang="en-US" b="1" dirty="0"/>
          </a:p>
        </p:txBody>
      </p:sp>
    </p:spTree>
    <p:extLst>
      <p:ext uri="{BB962C8B-B14F-4D97-AF65-F5344CB8AC3E}">
        <p14:creationId xmlns:p14="http://schemas.microsoft.com/office/powerpoint/2010/main" val="2862201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7326" y="181233"/>
            <a:ext cx="8534400" cy="1507067"/>
          </a:xfrm>
        </p:spPr>
        <p:txBody>
          <a:bodyPr/>
          <a:lstStyle/>
          <a:p>
            <a:r>
              <a:rPr lang="en-US" dirty="0" smtClean="0"/>
              <a:t>Flu Shot Exemptions</a:t>
            </a:r>
            <a:endParaRPr lang="en-US" dirty="0"/>
          </a:p>
        </p:txBody>
      </p:sp>
      <p:sp>
        <p:nvSpPr>
          <p:cNvPr id="4" name="Content Placeholder 3"/>
          <p:cNvSpPr>
            <a:spLocks noGrp="1"/>
          </p:cNvSpPr>
          <p:nvPr>
            <p:ph idx="1"/>
          </p:nvPr>
        </p:nvSpPr>
        <p:spPr>
          <a:xfrm>
            <a:off x="1400904" y="1806146"/>
            <a:ext cx="8534400" cy="3615267"/>
          </a:xfrm>
        </p:spPr>
        <p:txBody>
          <a:bodyPr/>
          <a:lstStyle/>
          <a:p>
            <a:r>
              <a:rPr lang="en-US" dirty="0" smtClean="0"/>
              <a:t>If you cannot receive the flu shot for medical or religious reasons, the St. Vincent exemption form must be completed.</a:t>
            </a:r>
          </a:p>
          <a:p>
            <a:endParaRPr lang="en-US" dirty="0"/>
          </a:p>
          <a:p>
            <a:r>
              <a:rPr lang="en-US" dirty="0" smtClean="0"/>
              <a:t>The deadline for the flu shot exemption was September 8, 2017</a:t>
            </a:r>
          </a:p>
          <a:p>
            <a:endParaRPr lang="en-US" dirty="0"/>
          </a:p>
          <a:p>
            <a:r>
              <a:rPr lang="en-US" dirty="0" smtClean="0"/>
              <a:t>If I receive a late flu shot exemption, it will be forwarded to the necessary locations</a:t>
            </a:r>
            <a:endParaRPr lang="en-US" dirty="0"/>
          </a:p>
        </p:txBody>
      </p:sp>
    </p:spTree>
    <p:extLst>
      <p:ext uri="{BB962C8B-B14F-4D97-AF65-F5344CB8AC3E}">
        <p14:creationId xmlns:p14="http://schemas.microsoft.com/office/powerpoint/2010/main" val="345442640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31</TotalTime>
  <Words>168</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Century Gothic</vt:lpstr>
      <vt:lpstr>Wingdings 3</vt:lpstr>
      <vt:lpstr>Slice</vt:lpstr>
      <vt:lpstr>MACL FLU shot process</vt:lpstr>
      <vt:lpstr>Flu Shots are required for all associates</vt:lpstr>
      <vt:lpstr>MACL and WAlgreens</vt:lpstr>
      <vt:lpstr>Flu shot details</vt:lpstr>
      <vt:lpstr>PowerPoint Presentation</vt:lpstr>
      <vt:lpstr>Flu Shot Exemptions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MACL FLU shot process</dc:title>
  <dc:creator>Beeler, Karolyn</dc:creator>
  <cp:lastModifiedBy>Beeler, Karolyn</cp:lastModifiedBy>
  <cp:revision>4</cp:revision>
  <dcterms:created xsi:type="dcterms:W3CDTF">2017-10-04T03:09:45Z</dcterms:created>
  <dcterms:modified xsi:type="dcterms:W3CDTF">2017-10-04T03:40:59Z</dcterms:modified>
</cp:coreProperties>
</file>