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5470" y="1326524"/>
            <a:ext cx="9109142" cy="34508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Specimen Receiving Process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updated for improved patient care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SVIN Laboratory Meeting September 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6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Position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77285"/>
            <a:ext cx="8915400" cy="4893971"/>
          </a:xfrm>
        </p:spPr>
        <p:txBody>
          <a:bodyPr/>
          <a:lstStyle/>
          <a:p>
            <a:r>
              <a:rPr lang="en-US" sz="2400" dirty="0" smtClean="0"/>
              <a:t>A processing position schedule will be posted </a:t>
            </a:r>
          </a:p>
          <a:p>
            <a:r>
              <a:rPr lang="en-US" sz="2400" dirty="0" smtClean="0"/>
              <a:t>The positions </a:t>
            </a:r>
            <a:r>
              <a:rPr lang="en-US" sz="2400" dirty="0" smtClean="0"/>
              <a:t>will be </a:t>
            </a:r>
            <a:r>
              <a:rPr lang="en-US" sz="2400" dirty="0" smtClean="0"/>
              <a:t>as follows:</a:t>
            </a:r>
          </a:p>
          <a:p>
            <a:pPr lvl="2"/>
            <a:r>
              <a:rPr lang="en-US" sz="2400" dirty="0"/>
              <a:t>Tube Receiving</a:t>
            </a:r>
          </a:p>
          <a:p>
            <a:pPr lvl="2"/>
            <a:r>
              <a:rPr lang="en-US" sz="2400" dirty="0" smtClean="0"/>
              <a:t>ER </a:t>
            </a:r>
          </a:p>
          <a:p>
            <a:pPr lvl="2"/>
            <a:r>
              <a:rPr lang="en-US" sz="2400" dirty="0" smtClean="0"/>
              <a:t>Inpatient </a:t>
            </a:r>
          </a:p>
          <a:p>
            <a:pPr lvl="2"/>
            <a:r>
              <a:rPr lang="en-US" sz="2400" dirty="0" smtClean="0"/>
              <a:t>QLS STATs</a:t>
            </a:r>
          </a:p>
          <a:p>
            <a:pPr lvl="2"/>
            <a:r>
              <a:rPr lang="en-US" sz="2400" dirty="0" err="1" smtClean="0"/>
              <a:t>Sendouts</a:t>
            </a:r>
            <a:endParaRPr lang="en-US" sz="2400" dirty="0" smtClean="0"/>
          </a:p>
          <a:p>
            <a:pPr lvl="2"/>
            <a:r>
              <a:rPr lang="en-US" sz="2400" dirty="0" smtClean="0"/>
              <a:t>Specimen Runner</a:t>
            </a:r>
          </a:p>
          <a:p>
            <a:pPr lvl="2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1" y="238817"/>
            <a:ext cx="8911687" cy="920282"/>
          </a:xfrm>
        </p:spPr>
        <p:txBody>
          <a:bodyPr/>
          <a:lstStyle/>
          <a:p>
            <a:r>
              <a:rPr lang="en-US" dirty="0" smtClean="0"/>
              <a:t>Early AM Specimens – Tube Receiving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3" y="1416675"/>
            <a:ext cx="10187188" cy="531897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Yellow ER STAT bags </a:t>
            </a:r>
            <a:r>
              <a:rPr lang="en-US" sz="2400" dirty="0"/>
              <a:t>will be placed in the new RED processing </a:t>
            </a:r>
            <a:r>
              <a:rPr lang="en-US" sz="2400" dirty="0" smtClean="0"/>
              <a:t>boxes</a:t>
            </a:r>
            <a:endParaRPr lang="en-US" sz="2400" dirty="0"/>
          </a:p>
          <a:p>
            <a:r>
              <a:rPr lang="en-US" sz="2400" dirty="0" smtClean="0"/>
              <a:t>Clear STAT </a:t>
            </a:r>
            <a:r>
              <a:rPr lang="en-US" sz="2400" dirty="0"/>
              <a:t>bags will be placed in the new </a:t>
            </a:r>
            <a:r>
              <a:rPr lang="en-US" sz="2400" dirty="0" smtClean="0"/>
              <a:t>SMALL BLUE </a:t>
            </a:r>
            <a:r>
              <a:rPr lang="en-US" sz="2400" dirty="0"/>
              <a:t>processing </a:t>
            </a:r>
            <a:r>
              <a:rPr lang="en-US" sz="2400" dirty="0" smtClean="0"/>
              <a:t>boxes</a:t>
            </a:r>
          </a:p>
          <a:p>
            <a:r>
              <a:rPr lang="en-US" sz="2400" dirty="0" smtClean="0"/>
              <a:t>Specimens in the Red &amp; SMALL BLUE boxes will be processed before the AM Labs</a:t>
            </a:r>
            <a:endParaRPr lang="en-US" sz="2400" dirty="0"/>
          </a:p>
          <a:p>
            <a:endParaRPr lang="en-US" sz="900" dirty="0" smtClean="0"/>
          </a:p>
          <a:p>
            <a:r>
              <a:rPr lang="en-US" sz="2400" dirty="0" smtClean="0"/>
              <a:t>All specimens received will be processed first in - first out</a:t>
            </a:r>
          </a:p>
          <a:p>
            <a:r>
              <a:rPr lang="en-US" sz="2400" dirty="0" smtClean="0"/>
              <a:t>Inpatient clear specimen bags will be placed in the </a:t>
            </a:r>
            <a:r>
              <a:rPr lang="en-US" sz="2400" dirty="0"/>
              <a:t>new </a:t>
            </a:r>
            <a:r>
              <a:rPr lang="en-US" sz="2400" dirty="0" smtClean="0"/>
              <a:t>large Blue </a:t>
            </a:r>
            <a:r>
              <a:rPr lang="en-US" sz="2400" dirty="0"/>
              <a:t>processing box </a:t>
            </a:r>
            <a:r>
              <a:rPr lang="en-US" sz="2400" dirty="0" smtClean="0"/>
              <a:t>as follows</a:t>
            </a:r>
          </a:p>
          <a:p>
            <a:pPr lvl="1"/>
            <a:r>
              <a:rPr lang="en-US" sz="2400" dirty="0" smtClean="0"/>
              <a:t>Bags received first will be placed on the left side, front to back</a:t>
            </a:r>
          </a:p>
          <a:p>
            <a:pPr lvl="1"/>
            <a:r>
              <a:rPr lang="en-US" sz="2400" dirty="0" smtClean="0"/>
              <a:t>When the left side is full, bags will be placed on the right side - front to back </a:t>
            </a:r>
          </a:p>
        </p:txBody>
      </p:sp>
    </p:spTree>
    <p:extLst>
      <p:ext uri="{BB962C8B-B14F-4D97-AF65-F5344CB8AC3E}">
        <p14:creationId xmlns:p14="http://schemas.microsoft.com/office/powerpoint/2010/main" val="274983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11" y="244700"/>
            <a:ext cx="8203842" cy="862884"/>
          </a:xfrm>
        </p:spPr>
        <p:txBody>
          <a:bodyPr>
            <a:normAutofit/>
          </a:bodyPr>
          <a:lstStyle/>
          <a:p>
            <a:r>
              <a:rPr lang="en-US" dirty="0" smtClean="0"/>
              <a:t>Specimen Receiving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1076" y="1661375"/>
            <a:ext cx="9173536" cy="5022759"/>
          </a:xfrm>
        </p:spPr>
        <p:txBody>
          <a:bodyPr>
            <a:normAutofit/>
          </a:bodyPr>
          <a:lstStyle/>
          <a:p>
            <a:r>
              <a:rPr lang="en-US" sz="2400" dirty="0"/>
              <a:t>Specimens will </a:t>
            </a:r>
            <a:r>
              <a:rPr lang="en-US" sz="2400" dirty="0" smtClean="0"/>
              <a:t>be processed in the order received</a:t>
            </a:r>
          </a:p>
          <a:p>
            <a:r>
              <a:rPr lang="en-US" sz="2400" dirty="0"/>
              <a:t>Specimens will remain in their bags until </a:t>
            </a:r>
            <a:r>
              <a:rPr lang="en-US" sz="2400" dirty="0" smtClean="0"/>
              <a:t>processed</a:t>
            </a:r>
          </a:p>
          <a:p>
            <a:r>
              <a:rPr lang="en-US" sz="2400" dirty="0" smtClean="0"/>
              <a:t>Only 1 specimen at a time will be processed</a:t>
            </a:r>
          </a:p>
          <a:p>
            <a:r>
              <a:rPr lang="en-US" sz="2400" dirty="0" smtClean="0"/>
              <a:t>Specimens will be processed in </a:t>
            </a:r>
            <a:r>
              <a:rPr lang="en-US" sz="2400" dirty="0" err="1" smtClean="0"/>
              <a:t>Sunquest</a:t>
            </a:r>
            <a:r>
              <a:rPr lang="en-US" sz="2400" dirty="0" smtClean="0"/>
              <a:t> through GUI</a:t>
            </a:r>
          </a:p>
          <a:p>
            <a:r>
              <a:rPr lang="en-US" sz="2400" dirty="0" smtClean="0"/>
              <a:t>The patient’s name, Date of Birth and Medical Record Number will be verified prior to receiving the specimen in </a:t>
            </a:r>
            <a:r>
              <a:rPr lang="en-US" sz="2400" dirty="0" err="1" smtClean="0"/>
              <a:t>Sunquest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All unreceived tests in </a:t>
            </a:r>
            <a:r>
              <a:rPr lang="en-US" sz="2400" dirty="0" err="1" smtClean="0"/>
              <a:t>Sunquest</a:t>
            </a:r>
            <a:r>
              <a:rPr lang="en-US" sz="2400" dirty="0" smtClean="0"/>
              <a:t> will be reviewed and received based on the specimen tubes received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251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7730"/>
            <a:ext cx="8911687" cy="1017431"/>
          </a:xfrm>
        </p:spPr>
        <p:txBody>
          <a:bodyPr/>
          <a:lstStyle/>
          <a:p>
            <a:r>
              <a:rPr lang="en-US" dirty="0"/>
              <a:t>Specimen Receiving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5161"/>
            <a:ext cx="8915400" cy="510003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patient’s nurse will be notified for any unreceived tests in which a specimen tube was not received but has the same collection time as other processed tests</a:t>
            </a:r>
            <a:r>
              <a:rPr lang="en-US" sz="2400" dirty="0" smtClean="0"/>
              <a:t>.    (order but no specimen)</a:t>
            </a:r>
            <a:endParaRPr lang="en-US" sz="2400" dirty="0"/>
          </a:p>
          <a:p>
            <a:r>
              <a:rPr lang="en-US" sz="2400" dirty="0"/>
              <a:t>The patient’s nurse will be notified for any specimen rejections causing a test not to be performed.</a:t>
            </a:r>
          </a:p>
          <a:p>
            <a:pPr lvl="1"/>
            <a:r>
              <a:rPr lang="en-US" sz="2400" dirty="0"/>
              <a:t>The test must be received then credited in </a:t>
            </a:r>
            <a:r>
              <a:rPr lang="en-US" sz="2400" dirty="0" err="1"/>
              <a:t>Sunquest</a:t>
            </a:r>
            <a:endParaRPr lang="en-US" sz="2400" dirty="0"/>
          </a:p>
          <a:p>
            <a:pPr lvl="1"/>
            <a:r>
              <a:rPr lang="en-US" sz="2400" dirty="0"/>
              <a:t>The rejection reason must be documented</a:t>
            </a:r>
          </a:p>
          <a:p>
            <a:pPr lvl="1"/>
            <a:r>
              <a:rPr lang="en-US" sz="2400" dirty="0"/>
              <a:t>The first, last name of nurse, date and time of notification must be documented</a:t>
            </a:r>
          </a:p>
          <a:p>
            <a:pPr lvl="1"/>
            <a:r>
              <a:rPr lang="en-US" sz="2400" dirty="0"/>
              <a:t>The nurse must be informed that a new order must be placed in Sunrise and a new specimen </a:t>
            </a:r>
            <a:r>
              <a:rPr lang="en-US" sz="2400" dirty="0" smtClean="0"/>
              <a:t>collected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90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34851"/>
            <a:ext cx="8911687" cy="1081825"/>
          </a:xfrm>
        </p:spPr>
        <p:txBody>
          <a:bodyPr/>
          <a:lstStyle/>
          <a:p>
            <a:r>
              <a:rPr lang="en-US" dirty="0"/>
              <a:t>Specimen Receiving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6676"/>
            <a:ext cx="8151768" cy="530609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Specimens that contain no patient information must be discarded</a:t>
            </a:r>
          </a:p>
          <a:p>
            <a:endParaRPr lang="en-US" sz="2400" dirty="0" smtClean="0"/>
          </a:p>
          <a:p>
            <a:r>
              <a:rPr lang="en-US" sz="2400" dirty="0"/>
              <a:t>Specimens must contain the collectors initials, date and time of </a:t>
            </a:r>
            <a:r>
              <a:rPr lang="en-US" sz="2400" dirty="0" smtClean="0"/>
              <a:t>collection</a:t>
            </a:r>
          </a:p>
          <a:p>
            <a:endParaRPr lang="en-US" sz="2400" dirty="0" smtClean="0"/>
          </a:p>
          <a:p>
            <a:r>
              <a:rPr lang="en-US" sz="2400" dirty="0" smtClean="0"/>
              <a:t>Rejected specimens and specimens with missing data must be documented on the appropriate tracking </a:t>
            </a:r>
            <a:r>
              <a:rPr lang="en-US" sz="2400" dirty="0" smtClean="0"/>
              <a:t>log</a:t>
            </a:r>
          </a:p>
          <a:p>
            <a:endParaRPr lang="en-US" sz="2400" dirty="0" smtClean="0"/>
          </a:p>
          <a:p>
            <a:r>
              <a:rPr lang="en-US" sz="2400" dirty="0"/>
              <a:t>The hospital is currently working on changing their patient label size and information in an effort to streamline our processing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9370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378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Specimen Receiving Process  updated for improved patient care </vt:lpstr>
      <vt:lpstr>Processing Position Schedule</vt:lpstr>
      <vt:lpstr>Early AM Specimens – Tube Receiving</vt:lpstr>
      <vt:lpstr>Specimen Receiving</vt:lpstr>
      <vt:lpstr>Specimen Receiving</vt:lpstr>
      <vt:lpstr>Specimen Receiving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Specimen Receiving Process  updated for improved patient care</dc:title>
  <dc:creator>Beeler, Karolyn</dc:creator>
  <cp:lastModifiedBy>Beeler, Karolyn</cp:lastModifiedBy>
  <cp:revision>18</cp:revision>
  <dcterms:created xsi:type="dcterms:W3CDTF">2017-08-28T00:56:54Z</dcterms:created>
  <dcterms:modified xsi:type="dcterms:W3CDTF">2017-09-19T17:10:15Z</dcterms:modified>
</cp:coreProperties>
</file>