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PGqtK8_Jw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VerifyNow</a:t>
            </a:r>
            <a:r>
              <a:rPr lang="en-US" dirty="0" smtClean="0"/>
              <a:t> Testing</a:t>
            </a:r>
            <a:br>
              <a:rPr lang="en-US" dirty="0" smtClean="0"/>
            </a:br>
            <a:r>
              <a:rPr lang="en-US" sz="3600" dirty="0" smtClean="0"/>
              <a:t>Updated Workflow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Laboratory Meeting – September 20,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7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 updated workflow?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9331"/>
            <a:ext cx="8596668" cy="4646140"/>
          </a:xfrm>
        </p:spPr>
        <p:txBody>
          <a:bodyPr/>
          <a:lstStyle/>
          <a:p>
            <a:r>
              <a:rPr lang="en-US" dirty="0" smtClean="0"/>
              <a:t>The hospital is now performing Embolism Pipeline Surgery for Subarachnoid Aneurysm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VerifyNow</a:t>
            </a:r>
            <a:r>
              <a:rPr lang="en-US" dirty="0" smtClean="0"/>
              <a:t> – PRU – P2Y12 testing is needed pre, intra and post operatively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30" b="33007"/>
          <a:stretch/>
        </p:blipFill>
        <p:spPr>
          <a:xfrm>
            <a:off x="2775122" y="2026508"/>
            <a:ext cx="3039895" cy="308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83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Providing the Collection Tubes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37039"/>
            <a:ext cx="8596668" cy="4204324"/>
          </a:xfrm>
        </p:spPr>
        <p:txBody>
          <a:bodyPr/>
          <a:lstStyle/>
          <a:p>
            <a:r>
              <a:rPr lang="en-US" dirty="0" smtClean="0"/>
              <a:t>Specimen collection sets will be made by processing and kept in the processing storage cabinet</a:t>
            </a:r>
          </a:p>
          <a:p>
            <a:endParaRPr lang="en-US" dirty="0" smtClean="0"/>
          </a:p>
          <a:p>
            <a:r>
              <a:rPr lang="en-US" dirty="0" smtClean="0"/>
              <a:t>See Laura for additional supplies to make up the collection sets</a:t>
            </a:r>
          </a:p>
          <a:p>
            <a:endParaRPr lang="en-US" dirty="0" smtClean="0"/>
          </a:p>
          <a:p>
            <a:r>
              <a:rPr lang="en-US" dirty="0" smtClean="0"/>
              <a:t>The collection sets will contain the following</a:t>
            </a:r>
          </a:p>
          <a:p>
            <a:pPr lvl="1"/>
            <a:r>
              <a:rPr lang="en-US" dirty="0" smtClean="0"/>
              <a:t>3 Blue Top Greiner </a:t>
            </a:r>
            <a:r>
              <a:rPr lang="en-US" dirty="0" err="1" smtClean="0"/>
              <a:t>Vacuette</a:t>
            </a:r>
            <a:r>
              <a:rPr lang="en-US" dirty="0" smtClean="0"/>
              <a:t>: 1 labeled DISCARD, and 2 for testing</a:t>
            </a:r>
          </a:p>
          <a:p>
            <a:pPr lvl="1"/>
            <a:r>
              <a:rPr lang="en-US" dirty="0" smtClean="0"/>
              <a:t>Sample Collection Procedure</a:t>
            </a:r>
          </a:p>
          <a:p>
            <a:pPr lvl="1"/>
            <a:endParaRPr lang="en-US" dirty="0"/>
          </a:p>
          <a:p>
            <a:r>
              <a:rPr lang="en-US" dirty="0" smtClean="0"/>
              <a:t>Specimen collection sets will be sent to the departments as requested – surgery can receive 2-4 sets at a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0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Intraoperative Testing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89" y="1598140"/>
            <a:ext cx="10083114" cy="49921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Surgery will call to inform the laboratory of intraoperative testing – similar to </a:t>
            </a:r>
            <a:r>
              <a:rPr lang="en-US" dirty="0" err="1" smtClean="0"/>
              <a:t>iPTH</a:t>
            </a:r>
            <a:r>
              <a:rPr lang="en-US" dirty="0" smtClean="0"/>
              <a:t> testing.</a:t>
            </a:r>
          </a:p>
          <a:p>
            <a:endParaRPr lang="en-US" sz="900" dirty="0" smtClean="0"/>
          </a:p>
          <a:p>
            <a:r>
              <a:rPr lang="en-US" dirty="0" smtClean="0"/>
              <a:t>Pre-scheduled testing will be documented on the white board like </a:t>
            </a:r>
            <a:r>
              <a:rPr lang="en-US" dirty="0" err="1" smtClean="0"/>
              <a:t>iPTH</a:t>
            </a:r>
            <a:r>
              <a:rPr lang="en-US" dirty="0" smtClean="0"/>
              <a:t> testing.</a:t>
            </a:r>
          </a:p>
          <a:p>
            <a:endParaRPr lang="en-US" sz="900" dirty="0" smtClean="0"/>
          </a:p>
          <a:p>
            <a:r>
              <a:rPr lang="en-US" dirty="0" smtClean="0"/>
              <a:t>The nursing staff will walk the specimen to the </a:t>
            </a:r>
            <a:r>
              <a:rPr lang="en-US" dirty="0" err="1"/>
              <a:t>C</a:t>
            </a:r>
            <a:r>
              <a:rPr lang="en-US" dirty="0" err="1" smtClean="0"/>
              <a:t>oag</a:t>
            </a:r>
            <a:r>
              <a:rPr lang="en-US" dirty="0" smtClean="0"/>
              <a:t> department in the laboratory.                   The specimen CANNOT be sent via the pneumatic tube system.</a:t>
            </a:r>
          </a:p>
          <a:p>
            <a:endParaRPr lang="en-US" sz="900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coag</a:t>
            </a:r>
            <a:r>
              <a:rPr lang="en-US" dirty="0" smtClean="0"/>
              <a:t> support tech/lab tech must receive the specimen in </a:t>
            </a:r>
            <a:r>
              <a:rPr lang="en-US" dirty="0" err="1" smtClean="0"/>
              <a:t>Sunquest</a:t>
            </a:r>
            <a:endParaRPr lang="en-US" dirty="0" smtClean="0"/>
          </a:p>
          <a:p>
            <a:endParaRPr lang="en-US" sz="900" dirty="0" smtClean="0"/>
          </a:p>
          <a:p>
            <a:r>
              <a:rPr lang="en-US" dirty="0" smtClean="0"/>
              <a:t>The specimen must rest for 10 minutes prior to testing. The </a:t>
            </a:r>
            <a:r>
              <a:rPr lang="en-US" dirty="0" err="1" smtClean="0"/>
              <a:t>VerifyNow</a:t>
            </a:r>
            <a:r>
              <a:rPr lang="en-US" dirty="0" smtClean="0"/>
              <a:t> representative stated that this time begins at the time of COLLECTION not the time received in the lab.</a:t>
            </a:r>
          </a:p>
          <a:p>
            <a:endParaRPr lang="en-US" sz="900" dirty="0" smtClean="0"/>
          </a:p>
          <a:p>
            <a:r>
              <a:rPr lang="en-US" dirty="0" smtClean="0"/>
              <a:t>The testing must be performed IMMEDIATELY after the 10 minute period as a patient is in surgery with his/her skull open.</a:t>
            </a:r>
          </a:p>
          <a:p>
            <a:endParaRPr lang="en-US" sz="800" dirty="0" smtClean="0"/>
          </a:p>
          <a:p>
            <a:r>
              <a:rPr lang="en-US" dirty="0" smtClean="0"/>
              <a:t>The nurse may wait for the result. If he/she doesn’t wait for the result, a phone number will be given and the result MUST be called immediately.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44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/ Post Surgery Testing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88757"/>
            <a:ext cx="8596668" cy="48026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unit/outpatient lab </a:t>
            </a:r>
            <a:r>
              <a:rPr lang="en-US" dirty="0"/>
              <a:t>will call for the tubes </a:t>
            </a:r>
            <a:r>
              <a:rPr lang="en-US" dirty="0" smtClean="0"/>
              <a:t>and Processing </a:t>
            </a:r>
            <a:r>
              <a:rPr lang="en-US" dirty="0"/>
              <a:t>will send the </a:t>
            </a:r>
            <a:r>
              <a:rPr lang="en-US" dirty="0" smtClean="0"/>
              <a:t>collection set </a:t>
            </a:r>
            <a:r>
              <a:rPr lang="en-US" dirty="0"/>
              <a:t>to the </a:t>
            </a:r>
            <a:r>
              <a:rPr lang="en-US" dirty="0" smtClean="0"/>
              <a:t>unit.</a:t>
            </a:r>
          </a:p>
          <a:p>
            <a:endParaRPr lang="en-US" sz="900" dirty="0"/>
          </a:p>
          <a:p>
            <a:r>
              <a:rPr lang="en-US" dirty="0"/>
              <a:t>The nursing </a:t>
            </a:r>
            <a:r>
              <a:rPr lang="en-US" dirty="0" smtClean="0"/>
              <a:t>staff/outpatient lab </a:t>
            </a:r>
            <a:r>
              <a:rPr lang="en-US" dirty="0"/>
              <a:t>will walk the specimen to the </a:t>
            </a:r>
            <a:r>
              <a:rPr lang="en-US" dirty="0" smtClean="0"/>
              <a:t>Laboratory. Processing must direct them to the </a:t>
            </a:r>
            <a:r>
              <a:rPr lang="en-US" dirty="0" err="1" smtClean="0"/>
              <a:t>Coag</a:t>
            </a:r>
            <a:r>
              <a:rPr lang="en-US" dirty="0" smtClean="0"/>
              <a:t> </a:t>
            </a:r>
            <a:r>
              <a:rPr lang="en-US" dirty="0"/>
              <a:t>department in the laboratory. </a:t>
            </a:r>
            <a:r>
              <a:rPr lang="en-US" dirty="0" smtClean="0"/>
              <a:t>             The </a:t>
            </a:r>
            <a:r>
              <a:rPr lang="en-US" dirty="0"/>
              <a:t>specimen CANNOT be sent via the pneumatic tube system.</a:t>
            </a:r>
          </a:p>
          <a:p>
            <a:endParaRPr lang="en-US" sz="900" dirty="0"/>
          </a:p>
          <a:p>
            <a:r>
              <a:rPr lang="en-US" dirty="0"/>
              <a:t>The </a:t>
            </a:r>
            <a:r>
              <a:rPr lang="en-US" dirty="0" err="1" smtClean="0"/>
              <a:t>Coag</a:t>
            </a:r>
            <a:r>
              <a:rPr lang="en-US" dirty="0" smtClean="0"/>
              <a:t> </a:t>
            </a:r>
            <a:r>
              <a:rPr lang="en-US" dirty="0"/>
              <a:t>support tech/lab tech must receive the specimen in </a:t>
            </a:r>
            <a:r>
              <a:rPr lang="en-US" dirty="0" err="1" smtClean="0"/>
              <a:t>Sunquest</a:t>
            </a:r>
            <a:r>
              <a:rPr lang="en-US" dirty="0" smtClean="0"/>
              <a:t>/QLS</a:t>
            </a:r>
            <a:endParaRPr lang="en-US" dirty="0"/>
          </a:p>
          <a:p>
            <a:endParaRPr lang="en-US" sz="900" dirty="0"/>
          </a:p>
          <a:p>
            <a:r>
              <a:rPr lang="en-US" dirty="0"/>
              <a:t>The specimen must rest for 10 minutes prior to testing. The </a:t>
            </a:r>
            <a:r>
              <a:rPr lang="en-US" dirty="0" err="1"/>
              <a:t>VerifyNow</a:t>
            </a:r>
            <a:r>
              <a:rPr lang="en-US" dirty="0"/>
              <a:t> representative stated that this time begins at the time of COLLECTION not the time received in the lab.</a:t>
            </a:r>
          </a:p>
          <a:p>
            <a:endParaRPr lang="en-US" sz="900" dirty="0"/>
          </a:p>
          <a:p>
            <a:r>
              <a:rPr lang="en-US" dirty="0"/>
              <a:t>The testing must be performed IMMEDIATELY after the 10 minute </a:t>
            </a:r>
            <a:r>
              <a:rPr lang="en-US" dirty="0" smtClean="0"/>
              <a:t>period.</a:t>
            </a:r>
          </a:p>
          <a:p>
            <a:endParaRPr lang="en-US" sz="800" dirty="0"/>
          </a:p>
          <a:p>
            <a:r>
              <a:rPr lang="en-US" dirty="0"/>
              <a:t>The nurse may </a:t>
            </a:r>
            <a:r>
              <a:rPr lang="en-US" dirty="0" smtClean="0"/>
              <a:t>give a </a:t>
            </a:r>
            <a:r>
              <a:rPr lang="en-US" dirty="0"/>
              <a:t>phone number </a:t>
            </a:r>
            <a:r>
              <a:rPr lang="en-US" dirty="0" smtClean="0"/>
              <a:t>for the </a:t>
            </a:r>
            <a:r>
              <a:rPr lang="en-US" dirty="0"/>
              <a:t>result </a:t>
            </a:r>
            <a:r>
              <a:rPr lang="en-US" dirty="0" smtClean="0"/>
              <a:t>to </a:t>
            </a:r>
            <a:r>
              <a:rPr lang="en-US" dirty="0"/>
              <a:t>be </a:t>
            </a:r>
            <a:r>
              <a:rPr lang="en-US" dirty="0" smtClean="0"/>
              <a:t>called.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7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VerifyNow</a:t>
            </a:r>
            <a:r>
              <a:rPr lang="en-US" dirty="0" smtClean="0"/>
              <a:t> Testing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://www.youtube.com/watch?v=zPGqtK8_JwM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402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VerifyNow Testing Updated Workflow  </vt:lpstr>
      <vt:lpstr>Why an updated workflow?</vt:lpstr>
      <vt:lpstr>Providing the Collection Tubes</vt:lpstr>
      <vt:lpstr>Intraoperative Testing Workflow</vt:lpstr>
      <vt:lpstr>Pre / Post Surgery Testing Workflow</vt:lpstr>
      <vt:lpstr>VerifyNow Testing Review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VerifyNow Testing Updated Workflow</dc:title>
  <dc:creator>Beeler, Karolyn</dc:creator>
  <cp:lastModifiedBy>Beeler, Karolyn</cp:lastModifiedBy>
  <cp:revision>11</cp:revision>
  <cp:lastPrinted>2017-09-20T21:59:37Z</cp:lastPrinted>
  <dcterms:created xsi:type="dcterms:W3CDTF">2017-09-20T20:59:40Z</dcterms:created>
  <dcterms:modified xsi:type="dcterms:W3CDTF">2017-09-20T22:31:50Z</dcterms:modified>
</cp:coreProperties>
</file>