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6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2" d="100"/>
          <a:sy n="42" d="100"/>
        </p:scale>
        <p:origin x="48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ECE1-9ED2-4E54-8160-7FE79186A52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C740-AD7B-4361-A022-D7455A04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97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ECE1-9ED2-4E54-8160-7FE79186A52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C740-AD7B-4361-A022-D7455A04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45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ECE1-9ED2-4E54-8160-7FE79186A52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C740-AD7B-4361-A022-D7455A04F2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828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ECE1-9ED2-4E54-8160-7FE79186A52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C740-AD7B-4361-A022-D7455A04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82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ECE1-9ED2-4E54-8160-7FE79186A52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C740-AD7B-4361-A022-D7455A04F2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677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ECE1-9ED2-4E54-8160-7FE79186A52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C740-AD7B-4361-A022-D7455A04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07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ECE1-9ED2-4E54-8160-7FE79186A52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C740-AD7B-4361-A022-D7455A04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255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ECE1-9ED2-4E54-8160-7FE79186A52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C740-AD7B-4361-A022-D7455A04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37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ECE1-9ED2-4E54-8160-7FE79186A52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C740-AD7B-4361-A022-D7455A04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27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ECE1-9ED2-4E54-8160-7FE79186A52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C740-AD7B-4361-A022-D7455A04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3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ECE1-9ED2-4E54-8160-7FE79186A52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C740-AD7B-4361-A022-D7455A04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03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ECE1-9ED2-4E54-8160-7FE79186A52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C740-AD7B-4361-A022-D7455A04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07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ECE1-9ED2-4E54-8160-7FE79186A52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C740-AD7B-4361-A022-D7455A04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0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ECE1-9ED2-4E54-8160-7FE79186A52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C740-AD7B-4361-A022-D7455A04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30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ECE1-9ED2-4E54-8160-7FE79186A52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C740-AD7B-4361-A022-D7455A04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40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ECE1-9ED2-4E54-8160-7FE79186A52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C740-AD7B-4361-A022-D7455A04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81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0ECE1-9ED2-4E54-8160-7FE79186A52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FD5C740-AD7B-4361-A022-D7455A04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9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ehancoc@macl1.com" TargetMode="External"/><Relationship Id="rId2" Type="http://schemas.openxmlformats.org/officeDocument/2006/relationships/hyperlink" Target="mailto:aswolff@macl1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mailto:SVPOC@macl1.com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4C1CFD-8CE1-453A-AEBF-070C3807C7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Point of Care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4F5D3CB-08D3-4FBC-BBFB-9C5CF730F1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St. Vincent 86</a:t>
            </a:r>
            <a:r>
              <a:rPr lang="en-US" baseline="30000" dirty="0"/>
              <a:t>th</a:t>
            </a:r>
            <a:r>
              <a:rPr lang="en-US" dirty="0"/>
              <a:t> Street</a:t>
            </a:r>
          </a:p>
        </p:txBody>
      </p:sp>
    </p:spTree>
    <p:extLst>
      <p:ext uri="{BB962C8B-B14F-4D97-AF65-F5344CB8AC3E}">
        <p14:creationId xmlns:p14="http://schemas.microsoft.com/office/powerpoint/2010/main" val="84906102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7B1367-D6CF-416A-916E-F3B9C642E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can’t they just use an I-Stat from another department???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6E1BFA-938A-4182-B10E-61C5F7F43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I-Stats are specifically set up for the department in which they are located.</a:t>
            </a:r>
          </a:p>
          <a:p>
            <a:pPr lvl="1"/>
            <a:r>
              <a:rPr lang="en-US" dirty="0"/>
              <a:t>This means that certain I-Stats are set up to only run specific cartridges.</a:t>
            </a:r>
          </a:p>
          <a:p>
            <a:pPr lvl="1"/>
            <a:r>
              <a:rPr lang="en-US" dirty="0"/>
              <a:t>Some departments have different set-ups for which barcode it will scan (example…..the OR is set up differently because armbands can be difficult to get to for surgery patients)</a:t>
            </a:r>
          </a:p>
          <a:p>
            <a:r>
              <a:rPr lang="en-US" dirty="0"/>
              <a:t>QC is programmed based on what cartridges are run in each unit.  </a:t>
            </a:r>
          </a:p>
          <a:p>
            <a:pPr lvl="1"/>
            <a:r>
              <a:rPr lang="en-US" dirty="0"/>
              <a:t>If their unit runs PT/INR cartridges, but the unit they borrow the I-Stat from does not, then that I-Stat has not had PT/INR QC done on it.</a:t>
            </a:r>
          </a:p>
          <a:p>
            <a:endParaRPr lang="en-US" dirty="0"/>
          </a:p>
          <a:p>
            <a:r>
              <a:rPr lang="en-US" dirty="0"/>
              <a:t>***NEVER suggest that they use an I-Stat from another area***</a:t>
            </a:r>
          </a:p>
        </p:txBody>
      </p:sp>
    </p:spTree>
    <p:extLst>
      <p:ext uri="{BB962C8B-B14F-4D97-AF65-F5344CB8AC3E}">
        <p14:creationId xmlns:p14="http://schemas.microsoft.com/office/powerpoint/2010/main" val="1170818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591457-1C13-42CE-9FD1-8EB138B2F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Odds &amp; Ends….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D7F7FE-2E06-41AF-9DA5-97CF71A89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 associate is locked out of a device……have them email us and we will reply with their individual requirements to get re-instated.  They should NEVER use someone else’s badge.</a:t>
            </a:r>
          </a:p>
          <a:p>
            <a:r>
              <a:rPr lang="en-US" dirty="0"/>
              <a:t>Critical results will get held up in RALS until we go in and push them through.  If they see that results are not crossing, they should email and/or call us and leave a voicemail.  </a:t>
            </a:r>
          </a:p>
        </p:txBody>
      </p:sp>
    </p:spTree>
    <p:extLst>
      <p:ext uri="{BB962C8B-B14F-4D97-AF65-F5344CB8AC3E}">
        <p14:creationId xmlns:p14="http://schemas.microsoft.com/office/powerpoint/2010/main" val="3216525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007F4B-AC42-4A64-9FCB-2F01BB441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Contact Information    </a:t>
            </a:r>
            <a:br>
              <a:rPr lang="en-US" dirty="0"/>
            </a:br>
            <a:r>
              <a:rPr lang="en-US" sz="1400" b="1" dirty="0"/>
              <a:t>Staffing Hours:  </a:t>
            </a:r>
            <a:r>
              <a:rPr lang="en-US" sz="1400" dirty="0"/>
              <a:t>Monday through Friday  (6am until 7pm……once Candace is fully trained, she will be available until 8pm)</a:t>
            </a:r>
            <a:br>
              <a:rPr lang="en-US" sz="1400" dirty="0"/>
            </a:br>
            <a:r>
              <a:rPr lang="en-US" sz="1400" dirty="0"/>
              <a:t>We are located in the back of the </a:t>
            </a:r>
            <a:r>
              <a:rPr lang="en-US" sz="1400" dirty="0" err="1"/>
              <a:t>Ameripath</a:t>
            </a:r>
            <a:r>
              <a:rPr lang="en-US" sz="1400" dirty="0"/>
              <a:t> Room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84987F-9266-447D-89F5-E7AE392C0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Director:  Angie Wolff</a:t>
            </a:r>
          </a:p>
          <a:p>
            <a:pPr lvl="3"/>
            <a:r>
              <a:rPr lang="en-US" dirty="0">
                <a:hlinkClick r:id="rId2"/>
              </a:rPr>
              <a:t>aswolff@macl1.com</a:t>
            </a:r>
            <a:endParaRPr lang="en-US" dirty="0"/>
          </a:p>
          <a:p>
            <a:pPr lvl="3"/>
            <a:r>
              <a:rPr lang="en-US" dirty="0"/>
              <a:t>Office:  317-803-0559      Cell:  317-515-7798</a:t>
            </a:r>
          </a:p>
          <a:p>
            <a:r>
              <a:rPr lang="en-US" dirty="0"/>
              <a:t>Technical Supervisor:  Jennifer Hancock</a:t>
            </a:r>
          </a:p>
          <a:p>
            <a:pPr lvl="3"/>
            <a:r>
              <a:rPr lang="en-US" dirty="0">
                <a:hlinkClick r:id="rId3"/>
              </a:rPr>
              <a:t>jehancoc@macl1.com</a:t>
            </a:r>
            <a:endParaRPr lang="en-US" dirty="0"/>
          </a:p>
          <a:p>
            <a:pPr lvl="3"/>
            <a:r>
              <a:rPr lang="en-US" dirty="0"/>
              <a:t>Office:  317-803-0486      Cell:  317-690-9044</a:t>
            </a:r>
          </a:p>
          <a:p>
            <a:r>
              <a:rPr lang="en-US" dirty="0"/>
              <a:t>Support Technicians:  </a:t>
            </a:r>
          </a:p>
          <a:p>
            <a:pPr lvl="3"/>
            <a:r>
              <a:rPr lang="en-US" dirty="0"/>
              <a:t>Kim Smithey  (day shift)</a:t>
            </a:r>
          </a:p>
          <a:p>
            <a:pPr lvl="3"/>
            <a:r>
              <a:rPr lang="en-US" dirty="0"/>
              <a:t>Candace Anderson  (evening shift)</a:t>
            </a:r>
          </a:p>
          <a:p>
            <a:pPr lvl="3"/>
            <a:r>
              <a:rPr lang="en-US" sz="1400" b="1" dirty="0"/>
              <a:t>***Cell:  317-407-6958***          </a:t>
            </a:r>
            <a:r>
              <a:rPr lang="en-US" dirty="0"/>
              <a:t>Desk:  317-803-0364</a:t>
            </a:r>
          </a:p>
          <a:p>
            <a:pPr lvl="3"/>
            <a:r>
              <a:rPr lang="en-US" dirty="0"/>
              <a:t>SVPOC@macl1.com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736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F6BA660-46B0-4766-92BC-F17D6F29F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POC Location:  We are in the back of the </a:t>
            </a:r>
            <a:r>
              <a:rPr lang="en-US" dirty="0" err="1"/>
              <a:t>Ameripath</a:t>
            </a:r>
            <a:r>
              <a:rPr lang="en-US" dirty="0"/>
              <a:t> Room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DE247F3-E0F5-4B1C-B76E-7D61CA431F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Follow the signs in the hallway: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xmlns="" id="{42E3EFB2-6715-492E-B584-3AA6D30FF23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16013" y="3149997"/>
            <a:ext cx="3305175" cy="2478881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583264EF-07D3-45FB-92FE-D2116E2E9E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xmlns="" id="{3B9B5007-D2F7-4641-8F70-D2012C8D7D4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29263" y="3149997"/>
            <a:ext cx="3305175" cy="2478881"/>
          </a:xfrm>
        </p:spPr>
      </p:pic>
    </p:spTree>
    <p:extLst>
      <p:ext uri="{BB962C8B-B14F-4D97-AF65-F5344CB8AC3E}">
        <p14:creationId xmlns:p14="http://schemas.microsoft.com/office/powerpoint/2010/main" val="352527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C0A4FE-367F-4768-A902-064908567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Once in the </a:t>
            </a:r>
            <a:r>
              <a:rPr lang="en-US" dirty="0" err="1"/>
              <a:t>Ameripath</a:t>
            </a:r>
            <a:r>
              <a:rPr lang="en-US" dirty="0"/>
              <a:t> room, turn right…..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0D762267-1070-4ABF-A7F9-55C066A8E25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8675" y="2645767"/>
            <a:ext cx="3881438" cy="2911078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DFFD7B0C-6A17-4A81-8C67-C468D315201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40338" y="2644974"/>
            <a:ext cx="3881437" cy="2911077"/>
          </a:xfrm>
        </p:spPr>
      </p:pic>
    </p:spTree>
    <p:extLst>
      <p:ext uri="{BB962C8B-B14F-4D97-AF65-F5344CB8AC3E}">
        <p14:creationId xmlns:p14="http://schemas.microsoft.com/office/powerpoint/2010/main" val="296054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603C6C-57D8-4654-913B-0C19942AFC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do you do if someone comes to the lab or calls for POC?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xmlns="" id="{7BCB74FA-CEF2-4D04-B7B6-E4037B1B84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64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24E778EB-9661-4393-A12F-A86164FF1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If the associate calls or comes to the lab during our hours (M-F from 6am-7pm)…….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416D86E-4FC4-4EE6-8C1B-0F58AEC62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 them down to our department (either direct them through the hallway or give them our number) and we will be happy to help them</a:t>
            </a:r>
          </a:p>
          <a:p>
            <a:endParaRPr lang="en-US" dirty="0"/>
          </a:p>
          <a:p>
            <a:r>
              <a:rPr lang="en-US" dirty="0"/>
              <a:t>If nobody answers the phone, have them leave a message.  It is likely that Kim and/or Candace are up on the floor helping someone.</a:t>
            </a:r>
          </a:p>
          <a:p>
            <a:endParaRPr lang="en-US" dirty="0"/>
          </a:p>
          <a:p>
            <a:r>
              <a:rPr lang="en-US" dirty="0"/>
              <a:t>The preferred number to call on is 317-407-6958.  Either Kim or Candace will have this on them at all times during our hours.</a:t>
            </a:r>
          </a:p>
        </p:txBody>
      </p:sp>
    </p:spTree>
    <p:extLst>
      <p:ext uri="{BB962C8B-B14F-4D97-AF65-F5344CB8AC3E}">
        <p14:creationId xmlns:p14="http://schemas.microsoft.com/office/powerpoint/2010/main" val="3762932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9FEDED-34D9-417F-A328-5F249E8CF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If the associated calls or comes to the lab after hours (overnight, weekends, or holidays) with an </a:t>
            </a:r>
            <a:r>
              <a:rPr lang="en-US" dirty="0" err="1"/>
              <a:t>AccuChek</a:t>
            </a:r>
            <a:r>
              <a:rPr lang="en-US" dirty="0"/>
              <a:t> issue…….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F13C555-F468-4392-A1A3-8A7A8791AC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AccuChek</a:t>
            </a:r>
            <a:r>
              <a:rPr lang="en-US" dirty="0"/>
              <a:t> Problem: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128E2E3C-6F39-4D07-8AF8-43D863FA50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They can fill out the form on the counter with the replacement </a:t>
            </a:r>
            <a:r>
              <a:rPr lang="en-US" dirty="0" err="1"/>
              <a:t>AccuCheks</a:t>
            </a:r>
            <a:r>
              <a:rPr lang="en-US" dirty="0"/>
              <a:t>, and leave the </a:t>
            </a:r>
            <a:r>
              <a:rPr lang="en-US" b="1" u="sng" dirty="0"/>
              <a:t>completed</a:t>
            </a:r>
            <a:r>
              <a:rPr lang="en-US" dirty="0"/>
              <a:t> form with the device they bring back (please have them place the return device on the charger and put the paper with it).  The should select an </a:t>
            </a:r>
            <a:r>
              <a:rPr lang="en-US" dirty="0" err="1"/>
              <a:t>AccuChek</a:t>
            </a:r>
            <a:r>
              <a:rPr lang="en-US" dirty="0"/>
              <a:t> that </a:t>
            </a:r>
            <a:r>
              <a:rPr lang="en-US" b="1" u="sng" dirty="0"/>
              <a:t>does not  </a:t>
            </a:r>
            <a:r>
              <a:rPr lang="en-US" dirty="0"/>
              <a:t>already have a paper with it to take back.</a:t>
            </a:r>
          </a:p>
          <a:p>
            <a:r>
              <a:rPr lang="en-US" dirty="0"/>
              <a:t>If they are from the 7</a:t>
            </a:r>
            <a:r>
              <a:rPr lang="en-US" baseline="30000" dirty="0"/>
              <a:t>th</a:t>
            </a:r>
            <a:r>
              <a:rPr lang="en-US" dirty="0"/>
              <a:t> floor (7SW/Stress), they should then send us an email at </a:t>
            </a:r>
            <a:r>
              <a:rPr lang="en-US" dirty="0">
                <a:hlinkClick r:id="rId2"/>
              </a:rPr>
              <a:t>SVPOC@macl1.com</a:t>
            </a:r>
            <a:r>
              <a:rPr lang="en-US" dirty="0"/>
              <a:t> to let us know what device they brought in and what device they are replacing it with.  </a:t>
            </a:r>
            <a:r>
              <a:rPr lang="en-US" b="1" u="sng" dirty="0"/>
              <a:t>For this floor only, they cannot use the device until we switch the location in RALs. 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4C2A36B8-A182-4228-AEAE-5D39ED522B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DB6813C2-BB3F-4D24-90F6-795F8335330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9056" y="2865437"/>
            <a:ext cx="4064000" cy="3048000"/>
          </a:xfrm>
        </p:spPr>
      </p:pic>
    </p:spTree>
    <p:extLst>
      <p:ext uri="{BB962C8B-B14F-4D97-AF65-F5344CB8AC3E}">
        <p14:creationId xmlns:p14="http://schemas.microsoft.com/office/powerpoint/2010/main" val="3768328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B55016E6-A0ED-4BB2-A521-5D6C634DF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If the associated calls or comes to the lab after hours (overnight, weekends, or holidays) with an I-Stat issue…….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1C5B568B-51B2-4BF1-96F1-CBD38201E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They will need to hold on to the device until our next shift.  </a:t>
            </a:r>
          </a:p>
          <a:p>
            <a:r>
              <a:rPr lang="en-US" dirty="0"/>
              <a:t>They should be instructed to call and leave a voicemail and/or send us an email with the following information:</a:t>
            </a:r>
          </a:p>
          <a:p>
            <a:pPr lvl="2"/>
            <a:r>
              <a:rPr lang="en-US" dirty="0"/>
              <a:t>Associate name</a:t>
            </a:r>
          </a:p>
          <a:p>
            <a:pPr lvl="2"/>
            <a:r>
              <a:rPr lang="en-US" dirty="0"/>
              <a:t>Unit</a:t>
            </a:r>
          </a:p>
          <a:p>
            <a:pPr lvl="2"/>
            <a:r>
              <a:rPr lang="en-US" dirty="0"/>
              <a:t>Problem they are having</a:t>
            </a:r>
          </a:p>
          <a:p>
            <a:pPr lvl="2"/>
            <a:r>
              <a:rPr lang="en-US" dirty="0"/>
              <a:t>Best number to call and who should we speak with</a:t>
            </a:r>
          </a:p>
          <a:p>
            <a:pPr lvl="2"/>
            <a:r>
              <a:rPr lang="en-US" dirty="0"/>
              <a:t>Serial Number of device</a:t>
            </a:r>
          </a:p>
          <a:p>
            <a:r>
              <a:rPr lang="en-US" dirty="0"/>
              <a:t>On our next shift, we will follow-up with the message and troubleshoot accordingly.</a:t>
            </a:r>
          </a:p>
          <a:p>
            <a:r>
              <a:rPr lang="en-US" dirty="0"/>
              <a:t>If they do not have any other I-Stats in their department, and the I-Stat is non-functional, they should be instructed to draw blood and send it to the lab until we can get them a replacement.</a:t>
            </a:r>
          </a:p>
        </p:txBody>
      </p:sp>
    </p:spTree>
    <p:extLst>
      <p:ext uri="{BB962C8B-B14F-4D97-AF65-F5344CB8AC3E}">
        <p14:creationId xmlns:p14="http://schemas.microsoft.com/office/powerpoint/2010/main" val="344890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BB7F10-AA2C-4A9E-8BC9-B39046899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 Numbers are located on the back of the device……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2459789-DCD5-4735-A6DE-0659B97A62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AccuChek</a:t>
            </a:r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E94644D7-2485-4F37-8795-5F86BBE43A3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16013" y="3149997"/>
            <a:ext cx="3305175" cy="2478881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BFAD7B9-7278-49EE-A12A-835BCE7C23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I-Stat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xmlns="" id="{A54AC9AD-E5C4-459F-AE18-26FD880EC88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82429" y="2911477"/>
            <a:ext cx="3397253" cy="3048000"/>
          </a:xfrm>
        </p:spPr>
      </p:pic>
    </p:spTree>
    <p:extLst>
      <p:ext uri="{BB962C8B-B14F-4D97-AF65-F5344CB8AC3E}">
        <p14:creationId xmlns:p14="http://schemas.microsoft.com/office/powerpoint/2010/main" val="14837966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</TotalTime>
  <Words>686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Point of Care</vt:lpstr>
      <vt:lpstr>Contact Information     Staffing Hours:  Monday through Friday  (6am until 7pm……once Candace is fully trained, she will be available until 8pm) We are located in the back of the Ameripath Room</vt:lpstr>
      <vt:lpstr>POC Location:  We are in the back of the Ameripath Room</vt:lpstr>
      <vt:lpstr>Once in the Ameripath room, turn right…..</vt:lpstr>
      <vt:lpstr>What do you do if someone comes to the lab or calls for POC?</vt:lpstr>
      <vt:lpstr>If the associate calls or comes to the lab during our hours (M-F from 6am-7pm)…….</vt:lpstr>
      <vt:lpstr>If the associated calls or comes to the lab after hours (overnight, weekends, or holidays) with an AccuChek issue…….</vt:lpstr>
      <vt:lpstr>If the associated calls or comes to the lab after hours (overnight, weekends, or holidays) with an I-Stat issue…….</vt:lpstr>
      <vt:lpstr>Serial Numbers are located on the back of the device……</vt:lpstr>
      <vt:lpstr>Why can’t they just use an I-Stat from another department???</vt:lpstr>
      <vt:lpstr>Odds &amp; Ends….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 of Care</dc:title>
  <dc:creator>Jennifer Hancock</dc:creator>
  <cp:lastModifiedBy>Beeler, Karolyn</cp:lastModifiedBy>
  <cp:revision>11</cp:revision>
  <dcterms:created xsi:type="dcterms:W3CDTF">2017-11-01T12:50:27Z</dcterms:created>
  <dcterms:modified xsi:type="dcterms:W3CDTF">2017-11-01T19:16:45Z</dcterms:modified>
</cp:coreProperties>
</file>