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82"/>
  </p:notesMasterIdLst>
  <p:sldIdLst>
    <p:sldId id="256" r:id="rId2"/>
    <p:sldId id="257" r:id="rId3"/>
    <p:sldId id="258" r:id="rId4"/>
    <p:sldId id="289" r:id="rId5"/>
    <p:sldId id="281" r:id="rId6"/>
    <p:sldId id="282" r:id="rId7"/>
    <p:sldId id="274" r:id="rId8"/>
    <p:sldId id="275" r:id="rId9"/>
    <p:sldId id="277" r:id="rId10"/>
    <p:sldId id="290" r:id="rId11"/>
    <p:sldId id="291" r:id="rId12"/>
    <p:sldId id="299" r:id="rId13"/>
    <p:sldId id="286" r:id="rId14"/>
    <p:sldId id="287" r:id="rId15"/>
    <p:sldId id="325" r:id="rId16"/>
    <p:sldId id="288" r:id="rId17"/>
    <p:sldId id="280" r:id="rId18"/>
    <p:sldId id="279" r:id="rId19"/>
    <p:sldId id="316" r:id="rId20"/>
    <p:sldId id="317" r:id="rId21"/>
    <p:sldId id="259" r:id="rId22"/>
    <p:sldId id="262" r:id="rId23"/>
    <p:sldId id="263" r:id="rId24"/>
    <p:sldId id="264" r:id="rId25"/>
    <p:sldId id="265" r:id="rId26"/>
    <p:sldId id="266" r:id="rId27"/>
    <p:sldId id="267" r:id="rId28"/>
    <p:sldId id="268" r:id="rId29"/>
    <p:sldId id="269" r:id="rId30"/>
    <p:sldId id="261" r:id="rId31"/>
    <p:sldId id="283" r:id="rId32"/>
    <p:sldId id="270" r:id="rId33"/>
    <p:sldId id="285" r:id="rId34"/>
    <p:sldId id="339" r:id="rId35"/>
    <p:sldId id="284" r:id="rId36"/>
    <p:sldId id="311" r:id="rId37"/>
    <p:sldId id="312" r:id="rId38"/>
    <p:sldId id="314" r:id="rId39"/>
    <p:sldId id="313" r:id="rId40"/>
    <p:sldId id="292" r:id="rId41"/>
    <p:sldId id="294" r:id="rId42"/>
    <p:sldId id="293" r:id="rId43"/>
    <p:sldId id="323" r:id="rId44"/>
    <p:sldId id="295" r:id="rId45"/>
    <p:sldId id="350" r:id="rId46"/>
    <p:sldId id="321" r:id="rId47"/>
    <p:sldId id="309" r:id="rId48"/>
    <p:sldId id="341" r:id="rId49"/>
    <p:sldId id="329" r:id="rId50"/>
    <p:sldId id="328" r:id="rId51"/>
    <p:sldId id="271" r:id="rId52"/>
    <p:sldId id="272" r:id="rId53"/>
    <p:sldId id="334" r:id="rId54"/>
    <p:sldId id="331" r:id="rId55"/>
    <p:sldId id="359" r:id="rId56"/>
    <p:sldId id="301" r:id="rId57"/>
    <p:sldId id="351" r:id="rId58"/>
    <p:sldId id="352" r:id="rId59"/>
    <p:sldId id="344" r:id="rId60"/>
    <p:sldId id="337" r:id="rId61"/>
    <p:sldId id="353" r:id="rId62"/>
    <p:sldId id="338" r:id="rId63"/>
    <p:sldId id="354" r:id="rId64"/>
    <p:sldId id="319" r:id="rId65"/>
    <p:sldId id="327" r:id="rId66"/>
    <p:sldId id="320" r:id="rId67"/>
    <p:sldId id="310" r:id="rId68"/>
    <p:sldId id="302" r:id="rId69"/>
    <p:sldId id="303" r:id="rId70"/>
    <p:sldId id="304" r:id="rId71"/>
    <p:sldId id="361" r:id="rId72"/>
    <p:sldId id="300" r:id="rId73"/>
    <p:sldId id="347" r:id="rId74"/>
    <p:sldId id="348" r:id="rId75"/>
    <p:sldId id="349" r:id="rId76"/>
    <p:sldId id="362" r:id="rId77"/>
    <p:sldId id="364" r:id="rId78"/>
    <p:sldId id="365" r:id="rId79"/>
    <p:sldId id="363" r:id="rId80"/>
    <p:sldId id="355"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Norwich" initials="KN" lastIdx="1" clrIdx="0">
    <p:extLst>
      <p:ext uri="{19B8F6BF-5375-455C-9EA6-DF929625EA0E}">
        <p15:presenceInfo xmlns:p15="http://schemas.microsoft.com/office/powerpoint/2012/main" userId="S-1-5-21-1462969580-145652602-1734353810-23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140B0-75B7-40F2-ADC8-4C1B975C8EF0}" v="3" dt="2018-07-17T12:52:16.174"/>
    <p1510:client id="{8DB92741-E53E-971E-DE2B-1D749D9535A8}" v="11" dt="2018-07-17T17:58:54.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Norwich" userId="S::ksnorwic@macl1.com::149dd940-4dd7-4d3d-97d8-466822bb3d39" providerId="AD" clId="Web-{4AEC460D-DB6B-4940-AA5C-E7BA9862941F}"/>
    <pc:docChg chg="modSld">
      <pc:chgData name="Karen Norwich" userId="S::ksnorwic@macl1.com::149dd940-4dd7-4d3d-97d8-466822bb3d39" providerId="AD" clId="Web-{4AEC460D-DB6B-4940-AA5C-E7BA9862941F}" dt="2018-07-17T22:02:06.027" v="53" actId="20577"/>
      <pc:docMkLst>
        <pc:docMk/>
      </pc:docMkLst>
      <pc:sldChg chg="delSp">
        <pc:chgData name="Karen Norwich" userId="S::ksnorwic@macl1.com::149dd940-4dd7-4d3d-97d8-466822bb3d39" providerId="AD" clId="Web-{4AEC460D-DB6B-4940-AA5C-E7BA9862941F}" dt="2018-07-17T21:58:17.642" v="25"/>
        <pc:sldMkLst>
          <pc:docMk/>
          <pc:sldMk cId="3936146944" sldId="269"/>
        </pc:sldMkLst>
        <pc:spChg chg="del">
          <ac:chgData name="Karen Norwich" userId="S::ksnorwic@macl1.com::149dd940-4dd7-4d3d-97d8-466822bb3d39" providerId="AD" clId="Web-{4AEC460D-DB6B-4940-AA5C-E7BA9862941F}" dt="2018-07-17T21:58:17.642" v="25"/>
          <ac:spMkLst>
            <pc:docMk/>
            <pc:sldMk cId="3936146944" sldId="269"/>
            <ac:spMk id="3" creationId="{EF481E57-A607-4F64-B0A4-AB229DAAE339}"/>
          </ac:spMkLst>
        </pc:spChg>
      </pc:sldChg>
      <pc:sldChg chg="modNotes">
        <pc:chgData name="Karen Norwich" userId="S::ksnorwic@macl1.com::149dd940-4dd7-4d3d-97d8-466822bb3d39" providerId="AD" clId="Web-{4AEC460D-DB6B-4940-AA5C-E7BA9862941F}" dt="2018-07-17T21:41:39.098" v="24"/>
        <pc:sldMkLst>
          <pc:docMk/>
          <pc:sldMk cId="1828721069" sldId="286"/>
        </pc:sldMkLst>
      </pc:sldChg>
      <pc:sldChg chg="delSp">
        <pc:chgData name="Karen Norwich" userId="S::ksnorwic@macl1.com::149dd940-4dd7-4d3d-97d8-466822bb3d39" providerId="AD" clId="Web-{4AEC460D-DB6B-4940-AA5C-E7BA9862941F}" dt="2018-07-17T21:59:06.878" v="26"/>
        <pc:sldMkLst>
          <pc:docMk/>
          <pc:sldMk cId="2993284623" sldId="294"/>
        </pc:sldMkLst>
        <pc:spChg chg="del">
          <ac:chgData name="Karen Norwich" userId="S::ksnorwic@macl1.com::149dd940-4dd7-4d3d-97d8-466822bb3d39" providerId="AD" clId="Web-{4AEC460D-DB6B-4940-AA5C-E7BA9862941F}" dt="2018-07-17T21:59:06.878" v="26"/>
          <ac:spMkLst>
            <pc:docMk/>
            <pc:sldMk cId="2993284623" sldId="294"/>
            <ac:spMk id="5" creationId="{050C69B7-D51F-455E-853D-0977DDA973B9}"/>
          </ac:spMkLst>
        </pc:spChg>
      </pc:sldChg>
      <pc:sldChg chg="modNotes">
        <pc:chgData name="Karen Norwich" userId="S::ksnorwic@macl1.com::149dd940-4dd7-4d3d-97d8-466822bb3d39" providerId="AD" clId="Web-{4AEC460D-DB6B-4940-AA5C-E7BA9862941F}" dt="2018-07-17T22:00:56.756" v="42"/>
        <pc:sldMkLst>
          <pc:docMk/>
          <pc:sldMk cId="4028117168" sldId="337"/>
        </pc:sldMkLst>
      </pc:sldChg>
      <pc:sldChg chg="modSp">
        <pc:chgData name="Karen Norwich" userId="S::ksnorwic@macl1.com::149dd940-4dd7-4d3d-97d8-466822bb3d39" providerId="AD" clId="Web-{4AEC460D-DB6B-4940-AA5C-E7BA9862941F}" dt="2018-07-17T22:01:57.401" v="51" actId="20577"/>
        <pc:sldMkLst>
          <pc:docMk/>
          <pc:sldMk cId="1114551900" sldId="349"/>
        </pc:sldMkLst>
        <pc:spChg chg="mod">
          <ac:chgData name="Karen Norwich" userId="S::ksnorwic@macl1.com::149dd940-4dd7-4d3d-97d8-466822bb3d39" providerId="AD" clId="Web-{4AEC460D-DB6B-4940-AA5C-E7BA9862941F}" dt="2018-07-17T22:01:57.401" v="51" actId="20577"/>
          <ac:spMkLst>
            <pc:docMk/>
            <pc:sldMk cId="1114551900" sldId="349"/>
            <ac:spMk id="3" creationId="{00000000-0000-0000-0000-000000000000}"/>
          </ac:spMkLst>
        </pc:spChg>
      </pc:sldChg>
    </pc:docChg>
  </pc:docChgLst>
  <pc:docChgLst>
    <pc:chgData name="Karen Norwich" userId="S::ksnorwic@macl1.com::149dd940-4dd7-4d3d-97d8-466822bb3d39" providerId="AD" clId="Web-{7C027E87-6F34-4838-990E-35CE8A661040}"/>
    <pc:docChg chg="modSld">
      <pc:chgData name="Karen Norwich" userId="S::ksnorwic@macl1.com::149dd940-4dd7-4d3d-97d8-466822bb3d39" providerId="AD" clId="Web-{7C027E87-6F34-4838-990E-35CE8A661040}" dt="2018-07-15T20:40:54.335" v="4"/>
      <pc:docMkLst>
        <pc:docMk/>
      </pc:docMkLst>
      <pc:sldChg chg="addAnim modAnim">
        <pc:chgData name="Karen Norwich" userId="S::ksnorwic@macl1.com::149dd940-4dd7-4d3d-97d8-466822bb3d39" providerId="AD" clId="Web-{7C027E87-6F34-4838-990E-35CE8A661040}" dt="2018-07-15T20:29:30.382" v="3"/>
        <pc:sldMkLst>
          <pc:docMk/>
          <pc:sldMk cId="2732191120" sldId="257"/>
        </pc:sldMkLst>
      </pc:sldChg>
      <pc:sldChg chg="modAnim">
        <pc:chgData name="Karen Norwich" userId="S::ksnorwic@macl1.com::149dd940-4dd7-4d3d-97d8-466822bb3d39" providerId="AD" clId="Web-{7C027E87-6F34-4838-990E-35CE8A661040}" dt="2018-07-15T20:40:54.335" v="4"/>
        <pc:sldMkLst>
          <pc:docMk/>
          <pc:sldMk cId="975594157" sldId="317"/>
        </pc:sldMkLst>
      </pc:sldChg>
    </pc:docChg>
  </pc:docChgLst>
  <pc:docChgLst>
    <pc:chgData name="Karen Norwich" userId="S::ksnorwic@macl1.com::149dd940-4dd7-4d3d-97d8-466822bb3d39" providerId="AD" clId="Web-{4056B4B6-4830-1097-6524-E375DDC4CAB3}"/>
    <pc:docChg chg="modSld">
      <pc:chgData name="Karen Norwich" userId="S::ksnorwic@macl1.com::149dd940-4dd7-4d3d-97d8-466822bb3d39" providerId="AD" clId="Web-{4056B4B6-4830-1097-6524-E375DDC4CAB3}" dt="2018-07-19T19:01:37.862" v="60" actId="20577"/>
      <pc:docMkLst>
        <pc:docMk/>
      </pc:docMkLst>
      <pc:sldChg chg="modNotes">
        <pc:chgData name="Karen Norwich" userId="S::ksnorwic@macl1.com::149dd940-4dd7-4d3d-97d8-466822bb3d39" providerId="AD" clId="Web-{4056B4B6-4830-1097-6524-E375DDC4CAB3}" dt="2018-07-19T18:51:05.854" v="0"/>
        <pc:sldMkLst>
          <pc:docMk/>
          <pc:sldMk cId="109857222" sldId="256"/>
        </pc:sldMkLst>
      </pc:sldChg>
      <pc:sldChg chg="modSp modNotes">
        <pc:chgData name="Karen Norwich" userId="S::ksnorwic@macl1.com::149dd940-4dd7-4d3d-97d8-466822bb3d39" providerId="AD" clId="Web-{4056B4B6-4830-1097-6524-E375DDC4CAB3}" dt="2018-07-19T19:00:34.735" v="51" actId="20577"/>
        <pc:sldMkLst>
          <pc:docMk/>
          <pc:sldMk cId="862817634" sldId="265"/>
        </pc:sldMkLst>
        <pc:spChg chg="mod">
          <ac:chgData name="Karen Norwich" userId="S::ksnorwic@macl1.com::149dd940-4dd7-4d3d-97d8-466822bb3d39" providerId="AD" clId="Web-{4056B4B6-4830-1097-6524-E375DDC4CAB3}" dt="2018-07-19T19:00:34.735" v="51" actId="20577"/>
          <ac:spMkLst>
            <pc:docMk/>
            <pc:sldMk cId="862817634" sldId="265"/>
            <ac:spMk id="4" creationId="{00000000-0000-0000-0000-000000000000}"/>
          </ac:spMkLst>
        </pc:spChg>
      </pc:sldChg>
      <pc:sldChg chg="modSp">
        <pc:chgData name="Karen Norwich" userId="S::ksnorwic@macl1.com::149dd940-4dd7-4d3d-97d8-466822bb3d39" providerId="AD" clId="Web-{4056B4B6-4830-1097-6524-E375DDC4CAB3}" dt="2018-07-19T19:01:37.862" v="59" actId="20577"/>
        <pc:sldMkLst>
          <pc:docMk/>
          <pc:sldMk cId="1828721069" sldId="286"/>
        </pc:sldMkLst>
        <pc:spChg chg="mod">
          <ac:chgData name="Karen Norwich" userId="S::ksnorwic@macl1.com::149dd940-4dd7-4d3d-97d8-466822bb3d39" providerId="AD" clId="Web-{4056B4B6-4830-1097-6524-E375DDC4CAB3}" dt="2018-07-19T19:01:37.862" v="59" actId="20577"/>
          <ac:spMkLst>
            <pc:docMk/>
            <pc:sldMk cId="1828721069" sldId="286"/>
            <ac:spMk id="2" creationId="{EFC22C4B-AC98-4FBC-98D8-F6F7BA6BCFB2}"/>
          </ac:spMkLst>
        </pc:spChg>
      </pc:sldChg>
    </pc:docChg>
  </pc:docChgLst>
  <pc:docChgLst>
    <pc:chgData name="Karen Norwich" userId="S::ksnorwic@macl1.com::149dd940-4dd7-4d3d-97d8-466822bb3d39" providerId="AD" clId="Web-{DB1B4E23-6FC5-28B1-4894-E7C7AF72926E}"/>
    <pc:docChg chg="addSld delSld modSld sldOrd">
      <pc:chgData name="Karen Norwich" userId="S::ksnorwic@macl1.com::149dd940-4dd7-4d3d-97d8-466822bb3d39" providerId="AD" clId="Web-{DB1B4E23-6FC5-28B1-4894-E7C7AF72926E}" dt="2018-07-16T18:52:08.482" v="89"/>
      <pc:docMkLst>
        <pc:docMk/>
      </pc:docMkLst>
      <pc:sldChg chg="modAnim">
        <pc:chgData name="Karen Norwich" userId="S::ksnorwic@macl1.com::149dd940-4dd7-4d3d-97d8-466822bb3d39" providerId="AD" clId="Web-{DB1B4E23-6FC5-28B1-4894-E7C7AF72926E}" dt="2018-07-16T18:52:08.482" v="89"/>
        <pc:sldMkLst>
          <pc:docMk/>
          <pc:sldMk cId="2732191120" sldId="257"/>
        </pc:sldMkLst>
      </pc:sldChg>
      <pc:sldChg chg="addSp delSp modSp">
        <pc:chgData name="Karen Norwich" userId="S::ksnorwic@macl1.com::149dd940-4dd7-4d3d-97d8-466822bb3d39" providerId="AD" clId="Web-{DB1B4E23-6FC5-28B1-4894-E7C7AF72926E}" dt="2018-07-16T18:32:47.601" v="50"/>
        <pc:sldMkLst>
          <pc:docMk/>
          <pc:sldMk cId="3902323662" sldId="302"/>
        </pc:sldMkLst>
        <pc:spChg chg="add del mod">
          <ac:chgData name="Karen Norwich" userId="S::ksnorwic@macl1.com::149dd940-4dd7-4d3d-97d8-466822bb3d39" providerId="AD" clId="Web-{DB1B4E23-6FC5-28B1-4894-E7C7AF72926E}" dt="2018-07-16T18:32:30.694" v="42"/>
          <ac:spMkLst>
            <pc:docMk/>
            <pc:sldMk cId="3902323662" sldId="302"/>
            <ac:spMk id="3" creationId="{0C57B365-C039-4A4C-8478-CDE592C0C03F}"/>
          </ac:spMkLst>
        </pc:spChg>
        <pc:spChg chg="add mod">
          <ac:chgData name="Karen Norwich" userId="S::ksnorwic@macl1.com::149dd940-4dd7-4d3d-97d8-466822bb3d39" providerId="AD" clId="Web-{DB1B4E23-6FC5-28B1-4894-E7C7AF72926E}" dt="2018-07-16T18:32:22.210" v="35" actId="20577"/>
          <ac:spMkLst>
            <pc:docMk/>
            <pc:sldMk cId="3902323662" sldId="302"/>
            <ac:spMk id="4" creationId="{63A3C82D-7404-4888-BD87-332577A62D11}"/>
          </ac:spMkLst>
        </pc:spChg>
        <pc:spChg chg="add del">
          <ac:chgData name="Karen Norwich" userId="S::ksnorwic@macl1.com::149dd940-4dd7-4d3d-97d8-466822bb3d39" providerId="AD" clId="Web-{DB1B4E23-6FC5-28B1-4894-E7C7AF72926E}" dt="2018-07-16T18:27:54.154" v="6"/>
          <ac:spMkLst>
            <pc:docMk/>
            <pc:sldMk cId="3902323662" sldId="302"/>
            <ac:spMk id="5" creationId="{B9DB65D7-4B2C-4E3B-BC4C-B4ACC45A3167}"/>
          </ac:spMkLst>
        </pc:spChg>
        <pc:spChg chg="add del mod">
          <ac:chgData name="Karen Norwich" userId="S::ksnorwic@macl1.com::149dd940-4dd7-4d3d-97d8-466822bb3d39" providerId="AD" clId="Web-{DB1B4E23-6FC5-28B1-4894-E7C7AF72926E}" dt="2018-07-16T18:32:47.601" v="50"/>
          <ac:spMkLst>
            <pc:docMk/>
            <pc:sldMk cId="3902323662" sldId="302"/>
            <ac:spMk id="6" creationId="{D26EFCA9-4BF6-43B0-B663-909E65F291FE}"/>
          </ac:spMkLst>
        </pc:spChg>
        <pc:spChg chg="add del">
          <ac:chgData name="Karen Norwich" userId="S::ksnorwic@macl1.com::149dd940-4dd7-4d3d-97d8-466822bb3d39" providerId="AD" clId="Web-{DB1B4E23-6FC5-28B1-4894-E7C7AF72926E}" dt="2018-07-16T18:32:33.648" v="43"/>
          <ac:spMkLst>
            <pc:docMk/>
            <pc:sldMk cId="3902323662" sldId="302"/>
            <ac:spMk id="7" creationId="{94964458-75EB-46FA-83B8-41B239BEFFB0}"/>
          </ac:spMkLst>
        </pc:spChg>
        <pc:picChg chg="mod">
          <ac:chgData name="Karen Norwich" userId="S::ksnorwic@macl1.com::149dd940-4dd7-4d3d-97d8-466822bb3d39" providerId="AD" clId="Web-{DB1B4E23-6FC5-28B1-4894-E7C7AF72926E}" dt="2018-07-16T18:26:59.653" v="2" actId="1076"/>
          <ac:picMkLst>
            <pc:docMk/>
            <pc:sldMk cId="3902323662" sldId="302"/>
            <ac:picMk id="2" creationId="{FD4C46F3-3E12-4CA3-B47F-E7BDC7CC967B}"/>
          </ac:picMkLst>
        </pc:picChg>
      </pc:sldChg>
      <pc:sldChg chg="addSp modSp">
        <pc:chgData name="Karen Norwich" userId="S::ksnorwic@macl1.com::149dd940-4dd7-4d3d-97d8-466822bb3d39" providerId="AD" clId="Web-{DB1B4E23-6FC5-28B1-4894-E7C7AF72926E}" dt="2018-07-16T18:40:48.320" v="80" actId="20577"/>
        <pc:sldMkLst>
          <pc:docMk/>
          <pc:sldMk cId="714658448" sldId="303"/>
        </pc:sldMkLst>
        <pc:spChg chg="add mod">
          <ac:chgData name="Karen Norwich" userId="S::ksnorwic@macl1.com::149dd940-4dd7-4d3d-97d8-466822bb3d39" providerId="AD" clId="Web-{DB1B4E23-6FC5-28B1-4894-E7C7AF72926E}" dt="2018-07-16T18:40:48.320" v="80" actId="20577"/>
          <ac:spMkLst>
            <pc:docMk/>
            <pc:sldMk cId="714658448" sldId="303"/>
            <ac:spMk id="2" creationId="{D9B08055-1EA8-4DA3-8186-5C1EFD842E38}"/>
          </ac:spMkLst>
        </pc:spChg>
        <pc:picChg chg="mod">
          <ac:chgData name="Karen Norwich" userId="S::ksnorwic@macl1.com::149dd940-4dd7-4d3d-97d8-466822bb3d39" providerId="AD" clId="Web-{DB1B4E23-6FC5-28B1-4894-E7C7AF72926E}" dt="2018-07-16T18:36:55.390" v="71" actId="14100"/>
          <ac:picMkLst>
            <pc:docMk/>
            <pc:sldMk cId="714658448" sldId="303"/>
            <ac:picMk id="4" creationId="{FE0D0D9D-348E-4892-9F49-AEAEF5214F29}"/>
          </ac:picMkLst>
        </pc:picChg>
      </pc:sldChg>
      <pc:sldChg chg="addSp modSp addAnim modAnim">
        <pc:chgData name="Karen Norwich" userId="S::ksnorwic@macl1.com::149dd940-4dd7-4d3d-97d8-466822bb3d39" providerId="AD" clId="Web-{DB1B4E23-6FC5-28B1-4894-E7C7AF72926E}" dt="2018-07-16T18:34:10.182" v="60"/>
        <pc:sldMkLst>
          <pc:docMk/>
          <pc:sldMk cId="3477337700" sldId="304"/>
        </pc:sldMkLst>
        <pc:spChg chg="add mod">
          <ac:chgData name="Karen Norwich" userId="S::ksnorwic@macl1.com::149dd940-4dd7-4d3d-97d8-466822bb3d39" providerId="AD" clId="Web-{DB1B4E23-6FC5-28B1-4894-E7C7AF72926E}" dt="2018-07-16T18:33:55.838" v="56" actId="1076"/>
          <ac:spMkLst>
            <pc:docMk/>
            <pc:sldMk cId="3477337700" sldId="304"/>
            <ac:spMk id="3" creationId="{3D5AD7DF-84F1-44C7-A9DA-6ED73218C577}"/>
          </ac:spMkLst>
        </pc:spChg>
      </pc:sldChg>
      <pc:sldChg chg="addSp delSp modSp ord">
        <pc:chgData name="Karen Norwich" userId="S::ksnorwic@macl1.com::149dd940-4dd7-4d3d-97d8-466822bb3d39" providerId="AD" clId="Web-{DB1B4E23-6FC5-28B1-4894-E7C7AF72926E}" dt="2018-07-16T18:45:25.344" v="87"/>
        <pc:sldMkLst>
          <pc:docMk/>
          <pc:sldMk cId="3455068321" sldId="310"/>
        </pc:sldMkLst>
        <pc:spChg chg="add del mod">
          <ac:chgData name="Karen Norwich" userId="S::ksnorwic@macl1.com::149dd940-4dd7-4d3d-97d8-466822bb3d39" providerId="AD" clId="Web-{DB1B4E23-6FC5-28B1-4894-E7C7AF72926E}" dt="2018-07-16T18:45:25.344" v="87"/>
          <ac:spMkLst>
            <pc:docMk/>
            <pc:sldMk cId="3455068321" sldId="310"/>
            <ac:spMk id="3" creationId="{AEDB7941-304A-4C76-A670-7797CA770239}"/>
          </ac:spMkLst>
        </pc:spChg>
      </pc:sldChg>
      <pc:sldChg chg="addSp modSp new">
        <pc:chgData name="Karen Norwich" userId="S::ksnorwic@macl1.com::149dd940-4dd7-4d3d-97d8-466822bb3d39" providerId="AD" clId="Web-{DB1B4E23-6FC5-28B1-4894-E7C7AF72926E}" dt="2018-07-16T18:28:37.046" v="12"/>
        <pc:sldMkLst>
          <pc:docMk/>
          <pc:sldMk cId="2513469342" sldId="356"/>
        </pc:sldMkLst>
        <pc:spChg chg="add mod">
          <ac:chgData name="Karen Norwich" userId="S::ksnorwic@macl1.com::149dd940-4dd7-4d3d-97d8-466822bb3d39" providerId="AD" clId="Web-{DB1B4E23-6FC5-28B1-4894-E7C7AF72926E}" dt="2018-07-16T18:28:37.046" v="12"/>
          <ac:spMkLst>
            <pc:docMk/>
            <pc:sldMk cId="2513469342" sldId="356"/>
            <ac:spMk id="2" creationId="{C5E47097-58C2-4164-8785-0F657498B8CA}"/>
          </ac:spMkLst>
        </pc:spChg>
      </pc:sldChg>
      <pc:sldChg chg="add del replId">
        <pc:chgData name="Karen Norwich" userId="S::ksnorwic@macl1.com::149dd940-4dd7-4d3d-97d8-466822bb3d39" providerId="AD" clId="Web-{DB1B4E23-6FC5-28B1-4894-E7C7AF72926E}" dt="2018-07-16T18:28:13.936" v="9"/>
        <pc:sldMkLst>
          <pc:docMk/>
          <pc:sldMk cId="3988659114" sldId="356"/>
        </pc:sldMkLst>
      </pc:sldChg>
      <pc:sldChg chg="modSp add replId">
        <pc:chgData name="Karen Norwich" userId="S::ksnorwic@macl1.com::149dd940-4dd7-4d3d-97d8-466822bb3d39" providerId="AD" clId="Web-{DB1B4E23-6FC5-28B1-4894-E7C7AF72926E}" dt="2018-07-16T18:31:29.145" v="22" actId="20577"/>
        <pc:sldMkLst>
          <pc:docMk/>
          <pc:sldMk cId="2919211369" sldId="357"/>
        </pc:sldMkLst>
        <pc:spChg chg="mod">
          <ac:chgData name="Karen Norwich" userId="S::ksnorwic@macl1.com::149dd940-4dd7-4d3d-97d8-466822bb3d39" providerId="AD" clId="Web-{DB1B4E23-6FC5-28B1-4894-E7C7AF72926E}" dt="2018-07-16T18:31:29.145" v="22" actId="20577"/>
          <ac:spMkLst>
            <pc:docMk/>
            <pc:sldMk cId="2919211369" sldId="357"/>
            <ac:spMk id="2" creationId="{92E585E8-318C-4A53-AB3D-10F70E5BBF74}"/>
          </ac:spMkLst>
        </pc:spChg>
      </pc:sldChg>
    </pc:docChg>
  </pc:docChgLst>
  <pc:docChgLst>
    <pc:chgData name="Karen Norwich" userId="S::ksnorwic@macl1.com::149dd940-4dd7-4d3d-97d8-466822bb3d39" providerId="AD" clId="Web-{B07140B0-75B7-40F2-ADC8-4C1B975C8EF0}"/>
    <pc:docChg chg="addSld delSld modSld sldOrd">
      <pc:chgData name="Karen Norwich" userId="S::ksnorwic@macl1.com::149dd940-4dd7-4d3d-97d8-466822bb3d39" providerId="AD" clId="Web-{B07140B0-75B7-40F2-ADC8-4C1B975C8EF0}" dt="2018-07-17T12:54:44.113" v="240" actId="14100"/>
      <pc:docMkLst>
        <pc:docMk/>
      </pc:docMkLst>
      <pc:sldChg chg="modSp">
        <pc:chgData name="Karen Norwich" userId="S::ksnorwic@macl1.com::149dd940-4dd7-4d3d-97d8-466822bb3d39" providerId="AD" clId="Web-{B07140B0-75B7-40F2-ADC8-4C1B975C8EF0}" dt="2018-07-17T12:54:44.113" v="240" actId="14100"/>
        <pc:sldMkLst>
          <pc:docMk/>
          <pc:sldMk cId="2732191120" sldId="257"/>
        </pc:sldMkLst>
        <pc:graphicFrameChg chg="mod">
          <ac:chgData name="Karen Norwich" userId="S::ksnorwic@macl1.com::149dd940-4dd7-4d3d-97d8-466822bb3d39" providerId="AD" clId="Web-{B07140B0-75B7-40F2-ADC8-4C1B975C8EF0}" dt="2018-07-17T12:54:44.113" v="240" actId="14100"/>
          <ac:graphicFrameMkLst>
            <pc:docMk/>
            <pc:sldMk cId="2732191120" sldId="257"/>
            <ac:graphicFrameMk id="5" creationId="{DE9960F1-7588-42DF-944B-9CFDC446E549}"/>
          </ac:graphicFrameMkLst>
        </pc:graphicFrameChg>
      </pc:sldChg>
      <pc:sldChg chg="addSp modSp">
        <pc:chgData name="Karen Norwich" userId="S::ksnorwic@macl1.com::149dd940-4dd7-4d3d-97d8-466822bb3d39" providerId="AD" clId="Web-{B07140B0-75B7-40F2-ADC8-4C1B975C8EF0}" dt="2018-07-17T12:54:13.675" v="238" actId="1076"/>
        <pc:sldMkLst>
          <pc:docMk/>
          <pc:sldMk cId="3955772293" sldId="291"/>
        </pc:sldMkLst>
        <pc:spChg chg="add mod">
          <ac:chgData name="Karen Norwich" userId="S::ksnorwic@macl1.com::149dd940-4dd7-4d3d-97d8-466822bb3d39" providerId="AD" clId="Web-{B07140B0-75B7-40F2-ADC8-4C1B975C8EF0}" dt="2018-07-17T12:54:13.675" v="238" actId="1076"/>
          <ac:spMkLst>
            <pc:docMk/>
            <pc:sldMk cId="3955772293" sldId="291"/>
            <ac:spMk id="4" creationId="{7FCA097C-3082-411E-BA7E-C5073CB71113}"/>
          </ac:spMkLst>
        </pc:spChg>
      </pc:sldChg>
      <pc:sldChg chg="modSp">
        <pc:chgData name="Karen Norwich" userId="S::ksnorwic@macl1.com::149dd940-4dd7-4d3d-97d8-466822bb3d39" providerId="AD" clId="Web-{B07140B0-75B7-40F2-ADC8-4C1B975C8EF0}" dt="2018-07-17T10:28:21.026" v="32" actId="20577"/>
        <pc:sldMkLst>
          <pc:docMk/>
          <pc:sldMk cId="2340398995" sldId="320"/>
        </pc:sldMkLst>
        <pc:spChg chg="mod">
          <ac:chgData name="Karen Norwich" userId="S::ksnorwic@macl1.com::149dd940-4dd7-4d3d-97d8-466822bb3d39" providerId="AD" clId="Web-{B07140B0-75B7-40F2-ADC8-4C1B975C8EF0}" dt="2018-07-17T10:28:21.026" v="32" actId="20577"/>
          <ac:spMkLst>
            <pc:docMk/>
            <pc:sldMk cId="2340398995" sldId="320"/>
            <ac:spMk id="9" creationId="{08E89D5E-1885-4160-AC77-CC471DD1D0DB}"/>
          </ac:spMkLst>
        </pc:spChg>
      </pc:sldChg>
      <pc:sldChg chg="addSp modSp">
        <pc:chgData name="Karen Norwich" userId="S::ksnorwic@macl1.com::149dd940-4dd7-4d3d-97d8-466822bb3d39" providerId="AD" clId="Web-{B07140B0-75B7-40F2-ADC8-4C1B975C8EF0}" dt="2018-07-17T10:33:59.705" v="89" actId="1076"/>
        <pc:sldMkLst>
          <pc:docMk/>
          <pc:sldMk cId="2897796904" sldId="352"/>
        </pc:sldMkLst>
        <pc:spChg chg="add mod">
          <ac:chgData name="Karen Norwich" userId="S::ksnorwic@macl1.com::149dd940-4dd7-4d3d-97d8-466822bb3d39" providerId="AD" clId="Web-{B07140B0-75B7-40F2-ADC8-4C1B975C8EF0}" dt="2018-07-17T10:33:59.705" v="89" actId="1076"/>
          <ac:spMkLst>
            <pc:docMk/>
            <pc:sldMk cId="2897796904" sldId="352"/>
            <ac:spMk id="2" creationId="{C2231C5E-92C3-4927-9F22-61DC7C4F61BE}"/>
          </ac:spMkLst>
        </pc:spChg>
        <pc:graphicFrameChg chg="mod">
          <ac:chgData name="Karen Norwich" userId="S::ksnorwic@macl1.com::149dd940-4dd7-4d3d-97d8-466822bb3d39" providerId="AD" clId="Web-{B07140B0-75B7-40F2-ADC8-4C1B975C8EF0}" dt="2018-07-17T10:33:25.908" v="54" actId="1076"/>
          <ac:graphicFrameMkLst>
            <pc:docMk/>
            <pc:sldMk cId="2897796904" sldId="352"/>
            <ac:graphicFrameMk id="4" creationId="{C96FB9A3-03FF-40B5-B084-211B7E37E68C}"/>
          </ac:graphicFrameMkLst>
        </pc:graphicFrameChg>
      </pc:sldChg>
      <pc:sldChg chg="del">
        <pc:chgData name="Karen Norwich" userId="S::ksnorwic@macl1.com::149dd940-4dd7-4d3d-97d8-466822bb3d39" providerId="AD" clId="Web-{B07140B0-75B7-40F2-ADC8-4C1B975C8EF0}" dt="2018-07-17T10:22:33.430" v="29"/>
        <pc:sldMkLst>
          <pc:docMk/>
          <pc:sldMk cId="2513469342" sldId="356"/>
        </pc:sldMkLst>
      </pc:sldChg>
      <pc:sldChg chg="del">
        <pc:chgData name="Karen Norwich" userId="S::ksnorwic@macl1.com::149dd940-4dd7-4d3d-97d8-466822bb3d39" providerId="AD" clId="Web-{B07140B0-75B7-40F2-ADC8-4C1B975C8EF0}" dt="2018-07-17T10:24:45.391" v="30"/>
        <pc:sldMkLst>
          <pc:docMk/>
          <pc:sldMk cId="2919211369" sldId="357"/>
        </pc:sldMkLst>
      </pc:sldChg>
      <pc:sldChg chg="new del ord">
        <pc:chgData name="Karen Norwich" userId="S::ksnorwic@macl1.com::149dd940-4dd7-4d3d-97d8-466822bb3d39" providerId="AD" clId="Web-{B07140B0-75B7-40F2-ADC8-4C1B975C8EF0}" dt="2018-07-17T10:21:43.811" v="16"/>
        <pc:sldMkLst>
          <pc:docMk/>
          <pc:sldMk cId="2717280674" sldId="358"/>
        </pc:sldMkLst>
      </pc:sldChg>
      <pc:sldChg chg="modSp add replId">
        <pc:chgData name="Karen Norwich" userId="S::ksnorwic@macl1.com::149dd940-4dd7-4d3d-97d8-466822bb3d39" providerId="AD" clId="Web-{B07140B0-75B7-40F2-ADC8-4C1B975C8EF0}" dt="2018-07-17T10:21:56.843" v="25" actId="20577"/>
        <pc:sldMkLst>
          <pc:docMk/>
          <pc:sldMk cId="1243696369" sldId="359"/>
        </pc:sldMkLst>
        <pc:spChg chg="mod">
          <ac:chgData name="Karen Norwich" userId="S::ksnorwic@macl1.com::149dd940-4dd7-4d3d-97d8-466822bb3d39" providerId="AD" clId="Web-{B07140B0-75B7-40F2-ADC8-4C1B975C8EF0}" dt="2018-07-17T10:21:56.843" v="25" actId="20577"/>
          <ac:spMkLst>
            <pc:docMk/>
            <pc:sldMk cId="1243696369" sldId="359"/>
            <ac:spMk id="2" creationId="{672C2747-0349-4FA3-93C0-6FF83F9F6F58}"/>
          </ac:spMkLst>
        </pc:spChg>
      </pc:sldChg>
      <pc:sldChg chg="new del ord">
        <pc:chgData name="Karen Norwich" userId="S::ksnorwic@macl1.com::149dd940-4dd7-4d3d-97d8-466822bb3d39" providerId="AD" clId="Web-{B07140B0-75B7-40F2-ADC8-4C1B975C8EF0}" dt="2018-07-17T10:28:59.098" v="37"/>
        <pc:sldMkLst>
          <pc:docMk/>
          <pc:sldMk cId="513402278" sldId="360"/>
        </pc:sldMkLst>
      </pc:sldChg>
      <pc:sldChg chg="modSp add ord replId">
        <pc:chgData name="Karen Norwich" userId="S::ksnorwic@macl1.com::149dd940-4dd7-4d3d-97d8-466822bb3d39" providerId="AD" clId="Web-{B07140B0-75B7-40F2-ADC8-4C1B975C8EF0}" dt="2018-07-17T10:30:37.570" v="50" actId="20577"/>
        <pc:sldMkLst>
          <pc:docMk/>
          <pc:sldMk cId="921646439" sldId="361"/>
        </pc:sldMkLst>
        <pc:spChg chg="mod">
          <ac:chgData name="Karen Norwich" userId="S::ksnorwic@macl1.com::149dd940-4dd7-4d3d-97d8-466822bb3d39" providerId="AD" clId="Web-{B07140B0-75B7-40F2-ADC8-4C1B975C8EF0}" dt="2018-07-17T10:30:37.570" v="50" actId="20577"/>
          <ac:spMkLst>
            <pc:docMk/>
            <pc:sldMk cId="921646439" sldId="361"/>
            <ac:spMk id="2" creationId="{F7434343-058E-44CF-B63F-29D2A59100B7}"/>
          </ac:spMkLst>
        </pc:spChg>
      </pc:sldChg>
    </pc:docChg>
  </pc:docChgLst>
  <pc:docChgLst>
    <pc:chgData name="Karen Norwich" userId="S::ksnorwic@macl1.com::149dd940-4dd7-4d3d-97d8-466822bb3d39" providerId="AD" clId="Web-{8DB92741-E53E-971E-DE2B-1D749D9535A8}"/>
    <pc:docChg chg="addSld modSld sldOrd">
      <pc:chgData name="Karen Norwich" userId="S::ksnorwic@macl1.com::149dd940-4dd7-4d3d-97d8-466822bb3d39" providerId="AD" clId="Web-{8DB92741-E53E-971E-DE2B-1D749D9535A8}" dt="2018-07-17T20:05:25.193" v="598"/>
      <pc:docMkLst>
        <pc:docMk/>
      </pc:docMkLst>
      <pc:sldChg chg="modNotes">
        <pc:chgData name="Karen Norwich" userId="S::ksnorwic@macl1.com::149dd940-4dd7-4d3d-97d8-466822bb3d39" providerId="AD" clId="Web-{8DB92741-E53E-971E-DE2B-1D749D9535A8}" dt="2018-07-17T20:05:25.193" v="598"/>
        <pc:sldMkLst>
          <pc:docMk/>
          <pc:sldMk cId="109857222" sldId="256"/>
        </pc:sldMkLst>
      </pc:sldChg>
      <pc:sldChg chg="delSp modSp">
        <pc:chgData name="Karen Norwich" userId="S::ksnorwic@macl1.com::149dd940-4dd7-4d3d-97d8-466822bb3d39" providerId="AD" clId="Web-{8DB92741-E53E-971E-DE2B-1D749D9535A8}" dt="2018-07-17T19:55:23.314" v="337"/>
        <pc:sldMkLst>
          <pc:docMk/>
          <pc:sldMk cId="2732191120" sldId="257"/>
        </pc:sldMkLst>
        <pc:graphicFrameChg chg="mod">
          <ac:chgData name="Karen Norwich" userId="S::ksnorwic@macl1.com::149dd940-4dd7-4d3d-97d8-466822bb3d39" providerId="AD" clId="Web-{8DB92741-E53E-971E-DE2B-1D749D9535A8}" dt="2018-07-17T17:32:10.648" v="0" actId="1076"/>
          <ac:graphicFrameMkLst>
            <pc:docMk/>
            <pc:sldMk cId="2732191120" sldId="257"/>
            <ac:graphicFrameMk id="5" creationId="{DE9960F1-7588-42DF-944B-9CFDC446E549}"/>
          </ac:graphicFrameMkLst>
        </pc:graphicFrameChg>
        <pc:cxnChg chg="del">
          <ac:chgData name="Karen Norwich" userId="S::ksnorwic@macl1.com::149dd940-4dd7-4d3d-97d8-466822bb3d39" providerId="AD" clId="Web-{8DB92741-E53E-971E-DE2B-1D749D9535A8}" dt="2018-07-17T19:55:23.314" v="337"/>
          <ac:cxnSpMkLst>
            <pc:docMk/>
            <pc:sldMk cId="2732191120" sldId="257"/>
            <ac:cxnSpMk id="12" creationId="{550D2BD1-98F9-412D-905B-3A843EF4078B}"/>
          </ac:cxnSpMkLst>
        </pc:cxnChg>
      </pc:sldChg>
      <pc:sldChg chg="modNotes">
        <pc:chgData name="Karen Norwich" userId="S::ksnorwic@macl1.com::149dd940-4dd7-4d3d-97d8-466822bb3d39" providerId="AD" clId="Web-{8DB92741-E53E-971E-DE2B-1D749D9535A8}" dt="2018-07-17T19:53:15.341" v="271"/>
        <pc:sldMkLst>
          <pc:docMk/>
          <pc:sldMk cId="1357618905" sldId="258"/>
        </pc:sldMkLst>
      </pc:sldChg>
      <pc:sldChg chg="delSp">
        <pc:chgData name="Karen Norwich" userId="S::ksnorwic@macl1.com::149dd940-4dd7-4d3d-97d8-466822bb3d39" providerId="AD" clId="Web-{8DB92741-E53E-971E-DE2B-1D749D9535A8}" dt="2018-07-17T19:55:37.268" v="338"/>
        <pc:sldMkLst>
          <pc:docMk/>
          <pc:sldMk cId="3608308206" sldId="259"/>
        </pc:sldMkLst>
        <pc:spChg chg="del">
          <ac:chgData name="Karen Norwich" userId="S::ksnorwic@macl1.com::149dd940-4dd7-4d3d-97d8-466822bb3d39" providerId="AD" clId="Web-{8DB92741-E53E-971E-DE2B-1D749D9535A8}" dt="2018-07-17T19:55:37.268" v="338"/>
          <ac:spMkLst>
            <pc:docMk/>
            <pc:sldMk cId="3608308206" sldId="259"/>
            <ac:spMk id="3" creationId="{00000000-0000-0000-0000-000000000000}"/>
          </ac:spMkLst>
        </pc:spChg>
      </pc:sldChg>
      <pc:sldChg chg="modNotes">
        <pc:chgData name="Karen Norwich" userId="S::ksnorwic@macl1.com::149dd940-4dd7-4d3d-97d8-466822bb3d39" providerId="AD" clId="Web-{8DB92741-E53E-971E-DE2B-1D749D9535A8}" dt="2018-07-17T20:00:21.449" v="507"/>
        <pc:sldMkLst>
          <pc:docMk/>
          <pc:sldMk cId="4136208428" sldId="275"/>
        </pc:sldMkLst>
      </pc:sldChg>
      <pc:sldChg chg="addSp modSp modNotes">
        <pc:chgData name="Karen Norwich" userId="S::ksnorwic@macl1.com::149dd940-4dd7-4d3d-97d8-466822bb3d39" providerId="AD" clId="Web-{8DB92741-E53E-971E-DE2B-1D749D9535A8}" dt="2018-07-17T20:01:10.325" v="532"/>
        <pc:sldMkLst>
          <pc:docMk/>
          <pc:sldMk cId="2263670967" sldId="279"/>
        </pc:sldMkLst>
        <pc:spChg chg="add mod">
          <ac:chgData name="Karen Norwich" userId="S::ksnorwic@macl1.com::149dd940-4dd7-4d3d-97d8-466822bb3d39" providerId="AD" clId="Web-{8DB92741-E53E-971E-DE2B-1D749D9535A8}" dt="2018-07-17T17:58:54.496" v="181" actId="1076"/>
          <ac:spMkLst>
            <pc:docMk/>
            <pc:sldMk cId="2263670967" sldId="279"/>
            <ac:spMk id="3" creationId="{0DF350BD-EA5A-473F-BEBD-2FB6F6EDA5C8}"/>
          </ac:spMkLst>
        </pc:spChg>
        <pc:picChg chg="mod modCrop">
          <ac:chgData name="Karen Norwich" userId="S::ksnorwic@macl1.com::149dd940-4dd7-4d3d-97d8-466822bb3d39" providerId="AD" clId="Web-{8DB92741-E53E-971E-DE2B-1D749D9535A8}" dt="2018-07-17T17:55:26.869" v="163"/>
          <ac:picMkLst>
            <pc:docMk/>
            <pc:sldMk cId="2263670967" sldId="279"/>
            <ac:picMk id="2" creationId="{DFA512DC-F0EB-48C2-B93B-F45E58AA5087}"/>
          </ac:picMkLst>
        </pc:picChg>
      </pc:sldChg>
      <pc:sldChg chg="addSp modSp modNotes">
        <pc:chgData name="Karen Norwich" userId="S::ksnorwic@macl1.com::149dd940-4dd7-4d3d-97d8-466822bb3d39" providerId="AD" clId="Web-{8DB92741-E53E-971E-DE2B-1D749D9535A8}" dt="2018-07-17T17:35:02.994" v="12"/>
        <pc:sldMkLst>
          <pc:docMk/>
          <pc:sldMk cId="3542129311" sldId="281"/>
        </pc:sldMkLst>
        <pc:spChg chg="add mod">
          <ac:chgData name="Karen Norwich" userId="S::ksnorwic@macl1.com::149dd940-4dd7-4d3d-97d8-466822bb3d39" providerId="AD" clId="Web-{8DB92741-E53E-971E-DE2B-1D749D9535A8}" dt="2018-07-17T17:34:05.571" v="8" actId="14100"/>
          <ac:spMkLst>
            <pc:docMk/>
            <pc:sldMk cId="3542129311" sldId="281"/>
            <ac:spMk id="2" creationId="{C1035A76-060C-40DB-9CA2-E9CF1FBECAF5}"/>
          </ac:spMkLst>
        </pc:spChg>
        <pc:picChg chg="mod modCrop">
          <ac:chgData name="Karen Norwich" userId="S::ksnorwic@macl1.com::149dd940-4dd7-4d3d-97d8-466822bb3d39" providerId="AD" clId="Web-{8DB92741-E53E-971E-DE2B-1D749D9535A8}" dt="2018-07-17T17:35:02.994" v="12"/>
          <ac:picMkLst>
            <pc:docMk/>
            <pc:sldMk cId="3542129311" sldId="281"/>
            <ac:picMk id="4" creationId="{0E71961A-B218-4861-9B77-E2418669F8C0}"/>
          </ac:picMkLst>
        </pc:picChg>
      </pc:sldChg>
      <pc:sldChg chg="addSp modSp modNotes">
        <pc:chgData name="Karen Norwich" userId="S::ksnorwic@macl1.com::149dd940-4dd7-4d3d-97d8-466822bb3d39" providerId="AD" clId="Web-{8DB92741-E53E-971E-DE2B-1D749D9535A8}" dt="2018-07-17T17:36:11.573" v="22" actId="14100"/>
        <pc:sldMkLst>
          <pc:docMk/>
          <pc:sldMk cId="31058149" sldId="282"/>
        </pc:sldMkLst>
        <pc:spChg chg="add mod">
          <ac:chgData name="Karen Norwich" userId="S::ksnorwic@macl1.com::149dd940-4dd7-4d3d-97d8-466822bb3d39" providerId="AD" clId="Web-{8DB92741-E53E-971E-DE2B-1D749D9535A8}" dt="2018-07-17T17:36:11.573" v="22" actId="14100"/>
          <ac:spMkLst>
            <pc:docMk/>
            <pc:sldMk cId="31058149" sldId="282"/>
            <ac:spMk id="3" creationId="{7301A9D5-40C5-429B-AE67-ABFDB749300A}"/>
          </ac:spMkLst>
        </pc:spChg>
        <pc:picChg chg="mod modCrop">
          <ac:chgData name="Karen Norwich" userId="S::ksnorwic@macl1.com::149dd940-4dd7-4d3d-97d8-466822bb3d39" providerId="AD" clId="Web-{8DB92741-E53E-971E-DE2B-1D749D9535A8}" dt="2018-07-17T17:35:57.744" v="17"/>
          <ac:picMkLst>
            <pc:docMk/>
            <pc:sldMk cId="31058149" sldId="282"/>
            <ac:picMk id="2" creationId="{F5C661F5-512E-453D-863B-5B5726173974}"/>
          </ac:picMkLst>
        </pc:picChg>
      </pc:sldChg>
      <pc:sldChg chg="modSp">
        <pc:chgData name="Karen Norwich" userId="S::ksnorwic@macl1.com::149dd940-4dd7-4d3d-97d8-466822bb3d39" providerId="AD" clId="Web-{8DB92741-E53E-971E-DE2B-1D749D9535A8}" dt="2018-07-17T17:43:00.484" v="66" actId="20577"/>
        <pc:sldMkLst>
          <pc:docMk/>
          <pc:sldMk cId="530404723" sldId="285"/>
        </pc:sldMkLst>
        <pc:spChg chg="mod">
          <ac:chgData name="Karen Norwich" userId="S::ksnorwic@macl1.com::149dd940-4dd7-4d3d-97d8-466822bb3d39" providerId="AD" clId="Web-{8DB92741-E53E-971E-DE2B-1D749D9535A8}" dt="2018-07-17T17:43:00.484" v="66" actId="20577"/>
          <ac:spMkLst>
            <pc:docMk/>
            <pc:sldMk cId="530404723" sldId="285"/>
            <ac:spMk id="2" creationId="{50657FED-67F5-4D2B-8537-3061BC52841E}"/>
          </ac:spMkLst>
        </pc:spChg>
      </pc:sldChg>
      <pc:sldChg chg="modSp modNotes">
        <pc:chgData name="Karen Norwich" userId="S::ksnorwic@macl1.com::149dd940-4dd7-4d3d-97d8-466822bb3d39" providerId="AD" clId="Web-{8DB92741-E53E-971E-DE2B-1D749D9535A8}" dt="2018-07-17T17:54:12.852" v="159" actId="20577"/>
        <pc:sldMkLst>
          <pc:docMk/>
          <pc:sldMk cId="3915428029" sldId="288"/>
        </pc:sldMkLst>
        <pc:spChg chg="mod">
          <ac:chgData name="Karen Norwich" userId="S::ksnorwic@macl1.com::149dd940-4dd7-4d3d-97d8-466822bb3d39" providerId="AD" clId="Web-{8DB92741-E53E-971E-DE2B-1D749D9535A8}" dt="2018-07-17T17:54:12.852" v="159" actId="20577"/>
          <ac:spMkLst>
            <pc:docMk/>
            <pc:sldMk cId="3915428029" sldId="288"/>
            <ac:spMk id="10" creationId="{9187DE0B-3AD3-42AA-9312-23A109A40DD8}"/>
          </ac:spMkLst>
        </pc:spChg>
      </pc:sldChg>
      <pc:sldChg chg="addSp modSp modNotes">
        <pc:chgData name="Karen Norwich" userId="S::ksnorwic@macl1.com::149dd940-4dd7-4d3d-97d8-466822bb3d39" providerId="AD" clId="Web-{8DB92741-E53E-971E-DE2B-1D749D9535A8}" dt="2018-07-17T17:40:06.107" v="55" actId="14100"/>
        <pc:sldMkLst>
          <pc:docMk/>
          <pc:sldMk cId="3823273704" sldId="289"/>
        </pc:sldMkLst>
        <pc:spChg chg="add mod">
          <ac:chgData name="Karen Norwich" userId="S::ksnorwic@macl1.com::149dd940-4dd7-4d3d-97d8-466822bb3d39" providerId="AD" clId="Web-{8DB92741-E53E-971E-DE2B-1D749D9535A8}" dt="2018-07-17T17:40:06.107" v="55" actId="14100"/>
          <ac:spMkLst>
            <pc:docMk/>
            <pc:sldMk cId="3823273704" sldId="289"/>
            <ac:spMk id="3" creationId="{35226E2D-FA13-4C02-870E-F341F9425D04}"/>
          </ac:spMkLst>
        </pc:spChg>
      </pc:sldChg>
      <pc:sldChg chg="addSp modSp modNotes">
        <pc:chgData name="Karen Norwich" userId="S::ksnorwic@macl1.com::149dd940-4dd7-4d3d-97d8-466822bb3d39" providerId="AD" clId="Web-{8DB92741-E53E-971E-DE2B-1D749D9535A8}" dt="2018-07-17T18:22:30.702" v="205"/>
        <pc:sldMkLst>
          <pc:docMk/>
          <pc:sldMk cId="2366768127" sldId="290"/>
        </pc:sldMkLst>
        <pc:spChg chg="add mod">
          <ac:chgData name="Karen Norwich" userId="S::ksnorwic@macl1.com::149dd940-4dd7-4d3d-97d8-466822bb3d39" providerId="AD" clId="Web-{8DB92741-E53E-971E-DE2B-1D749D9535A8}" dt="2018-07-17T17:39:00.747" v="45" actId="14100"/>
          <ac:spMkLst>
            <pc:docMk/>
            <pc:sldMk cId="2366768127" sldId="290"/>
            <ac:spMk id="2" creationId="{D1049BAF-C987-4DEC-956B-2A27860A4899}"/>
          </ac:spMkLst>
        </pc:spChg>
        <pc:spChg chg="mod">
          <ac:chgData name="Karen Norwich" userId="S::ksnorwic@macl1.com::149dd940-4dd7-4d3d-97d8-466822bb3d39" providerId="AD" clId="Web-{8DB92741-E53E-971E-DE2B-1D749D9535A8}" dt="2018-07-17T17:39:07.606" v="46" actId="1076"/>
          <ac:spMkLst>
            <pc:docMk/>
            <pc:sldMk cId="2366768127" sldId="290"/>
            <ac:spMk id="4" creationId="{F56DD6CA-BCA7-4700-8B9A-686012C2E8F5}"/>
          </ac:spMkLst>
        </pc:spChg>
      </pc:sldChg>
      <pc:sldChg chg="modSp">
        <pc:chgData name="Karen Norwich" userId="S::ksnorwic@macl1.com::149dd940-4dd7-4d3d-97d8-466822bb3d39" providerId="AD" clId="Web-{8DB92741-E53E-971E-DE2B-1D749D9535A8}" dt="2018-07-17T17:43:43.110" v="91" actId="20577"/>
        <pc:sldMkLst>
          <pc:docMk/>
          <pc:sldMk cId="2993284623" sldId="294"/>
        </pc:sldMkLst>
        <pc:spChg chg="mod">
          <ac:chgData name="Karen Norwich" userId="S::ksnorwic@macl1.com::149dd940-4dd7-4d3d-97d8-466822bb3d39" providerId="AD" clId="Web-{8DB92741-E53E-971E-DE2B-1D749D9535A8}" dt="2018-07-17T17:43:43.110" v="91" actId="20577"/>
          <ac:spMkLst>
            <pc:docMk/>
            <pc:sldMk cId="2993284623" sldId="294"/>
            <ac:spMk id="3" creationId="{AB595398-825A-4AD8-BEA5-2A9DC2B6AA68}"/>
          </ac:spMkLst>
        </pc:spChg>
      </pc:sldChg>
      <pc:sldChg chg="modNotes">
        <pc:chgData name="Karen Norwich" userId="S::ksnorwic@macl1.com::149dd940-4dd7-4d3d-97d8-466822bb3d39" providerId="AD" clId="Web-{8DB92741-E53E-971E-DE2B-1D749D9535A8}" dt="2018-07-17T19:59:20.775" v="470"/>
        <pc:sldMkLst>
          <pc:docMk/>
          <pc:sldMk cId="2798122705" sldId="301"/>
        </pc:sldMkLst>
      </pc:sldChg>
      <pc:sldChg chg="addSp modSp modNotes">
        <pc:chgData name="Karen Norwich" userId="S::ksnorwic@macl1.com::149dd940-4dd7-4d3d-97d8-466822bb3d39" providerId="AD" clId="Web-{8DB92741-E53E-971E-DE2B-1D749D9535A8}" dt="2018-07-17T17:47:58.863" v="128" actId="14100"/>
        <pc:sldMkLst>
          <pc:docMk/>
          <pc:sldMk cId="3477337700" sldId="304"/>
        </pc:sldMkLst>
        <pc:spChg chg="add mod">
          <ac:chgData name="Karen Norwich" userId="S::ksnorwic@macl1.com::149dd940-4dd7-4d3d-97d8-466822bb3d39" providerId="AD" clId="Web-{8DB92741-E53E-971E-DE2B-1D749D9535A8}" dt="2018-07-17T17:47:58.863" v="128" actId="14100"/>
          <ac:spMkLst>
            <pc:docMk/>
            <pc:sldMk cId="3477337700" sldId="304"/>
            <ac:spMk id="4" creationId="{351D3215-E468-4D25-99D8-4EDA051B5C4B}"/>
          </ac:spMkLst>
        </pc:spChg>
        <pc:picChg chg="mod">
          <ac:chgData name="Karen Norwich" userId="S::ksnorwic@macl1.com::149dd940-4dd7-4d3d-97d8-466822bb3d39" providerId="AD" clId="Web-{8DB92741-E53E-971E-DE2B-1D749D9535A8}" dt="2018-07-17T17:47:09.253" v="109" actId="1076"/>
          <ac:picMkLst>
            <pc:docMk/>
            <pc:sldMk cId="3477337700" sldId="304"/>
            <ac:picMk id="2" creationId="{114BD822-48B6-42D8-A1A2-2D446B70E0A7}"/>
          </ac:picMkLst>
        </pc:picChg>
      </pc:sldChg>
      <pc:sldChg chg="modNotes">
        <pc:chgData name="Karen Norwich" userId="S::ksnorwic@macl1.com::149dd940-4dd7-4d3d-97d8-466822bb3d39" providerId="AD" clId="Web-{8DB92741-E53E-971E-DE2B-1D749D9535A8}" dt="2018-07-17T19:56:28.973" v="347"/>
        <pc:sldMkLst>
          <pc:docMk/>
          <pc:sldMk cId="2549334962" sldId="309"/>
        </pc:sldMkLst>
      </pc:sldChg>
      <pc:sldChg chg="modSp">
        <pc:chgData name="Karen Norwich" userId="S::ksnorwic@macl1.com::149dd940-4dd7-4d3d-97d8-466822bb3d39" providerId="AD" clId="Web-{8DB92741-E53E-971E-DE2B-1D749D9535A8}" dt="2018-07-17T18:52:07.162" v="206" actId="14100"/>
        <pc:sldMkLst>
          <pc:docMk/>
          <pc:sldMk cId="2833962205" sldId="321"/>
        </pc:sldMkLst>
        <pc:picChg chg="mod">
          <ac:chgData name="Karen Norwich" userId="S::ksnorwic@macl1.com::149dd940-4dd7-4d3d-97d8-466822bb3d39" providerId="AD" clId="Web-{8DB92741-E53E-971E-DE2B-1D749D9535A8}" dt="2018-07-17T18:52:07.162" v="206" actId="14100"/>
          <ac:picMkLst>
            <pc:docMk/>
            <pc:sldMk cId="2833962205" sldId="321"/>
            <ac:picMk id="2" creationId="{4A31C7BB-9E5D-474C-BDFA-2A7051955AC2}"/>
          </ac:picMkLst>
        </pc:picChg>
      </pc:sldChg>
      <pc:sldChg chg="modNotes">
        <pc:chgData name="Karen Norwich" userId="S::ksnorwic@macl1.com::149dd940-4dd7-4d3d-97d8-466822bb3d39" providerId="AD" clId="Web-{8DB92741-E53E-971E-DE2B-1D749D9535A8}" dt="2018-07-17T19:57:47.741" v="392"/>
        <pc:sldMkLst>
          <pc:docMk/>
          <pc:sldMk cId="3739450129" sldId="334"/>
        </pc:sldMkLst>
      </pc:sldChg>
      <pc:sldChg chg="modNotes">
        <pc:chgData name="Karen Norwich" userId="S::ksnorwic@macl1.com::149dd940-4dd7-4d3d-97d8-466822bb3d39" providerId="AD" clId="Web-{8DB92741-E53E-971E-DE2B-1D749D9535A8}" dt="2018-07-17T20:02:59.438" v="562"/>
        <pc:sldMkLst>
          <pc:docMk/>
          <pc:sldMk cId="120502599" sldId="338"/>
        </pc:sldMkLst>
      </pc:sldChg>
      <pc:sldChg chg="delSp">
        <pc:chgData name="Karen Norwich" userId="S::ksnorwic@macl1.com::149dd940-4dd7-4d3d-97d8-466822bb3d39" providerId="AD" clId="Web-{8DB92741-E53E-971E-DE2B-1D749D9535A8}" dt="2018-07-17T19:55:50.643" v="339"/>
        <pc:sldMkLst>
          <pc:docMk/>
          <pc:sldMk cId="712800094" sldId="339"/>
        </pc:sldMkLst>
        <pc:cxnChg chg="del">
          <ac:chgData name="Karen Norwich" userId="S::ksnorwic@macl1.com::149dd940-4dd7-4d3d-97d8-466822bb3d39" providerId="AD" clId="Web-{8DB92741-E53E-971E-DE2B-1D749D9535A8}" dt="2018-07-17T19:55:50.643" v="339"/>
          <ac:cxnSpMkLst>
            <pc:docMk/>
            <pc:sldMk cId="712800094" sldId="339"/>
            <ac:cxnSpMk id="18" creationId="{9E8E38ED-369A-44C2-B635-0BED0E48A6E8}"/>
          </ac:cxnSpMkLst>
        </pc:cxnChg>
      </pc:sldChg>
      <pc:sldChg chg="modSp">
        <pc:chgData name="Karen Norwich" userId="S::ksnorwic@macl1.com::149dd940-4dd7-4d3d-97d8-466822bb3d39" providerId="AD" clId="Web-{8DB92741-E53E-971E-DE2B-1D749D9535A8}" dt="2018-07-17T19:07:36.674" v="217" actId="20577"/>
        <pc:sldMkLst>
          <pc:docMk/>
          <pc:sldMk cId="2990080754" sldId="348"/>
        </pc:sldMkLst>
        <pc:spChg chg="mod">
          <ac:chgData name="Karen Norwich" userId="S::ksnorwic@macl1.com::149dd940-4dd7-4d3d-97d8-466822bb3d39" providerId="AD" clId="Web-{8DB92741-E53E-971E-DE2B-1D749D9535A8}" dt="2018-07-17T19:07:36.674" v="217" actId="20577"/>
          <ac:spMkLst>
            <pc:docMk/>
            <pc:sldMk cId="2990080754" sldId="348"/>
            <ac:spMk id="3" creationId="{00000000-0000-0000-0000-000000000000}"/>
          </ac:spMkLst>
        </pc:spChg>
      </pc:sldChg>
      <pc:sldChg chg="addSp delSp modSp">
        <pc:chgData name="Karen Norwich" userId="S::ksnorwic@macl1.com::149dd940-4dd7-4d3d-97d8-466822bb3d39" providerId="AD" clId="Web-{8DB92741-E53E-971E-DE2B-1D749D9535A8}" dt="2018-07-17T19:45:18.576" v="222"/>
        <pc:sldMkLst>
          <pc:docMk/>
          <pc:sldMk cId="2302759293" sldId="355"/>
        </pc:sldMkLst>
        <pc:spChg chg="add del">
          <ac:chgData name="Karen Norwich" userId="S::ksnorwic@macl1.com::149dd940-4dd7-4d3d-97d8-466822bb3d39" providerId="AD" clId="Web-{8DB92741-E53E-971E-DE2B-1D749D9535A8}" dt="2018-07-17T19:45:18.576" v="222"/>
          <ac:spMkLst>
            <pc:docMk/>
            <pc:sldMk cId="2302759293" sldId="355"/>
            <ac:spMk id="7" creationId="{886D36C5-4E09-4A54-8387-9ADE02E2A790}"/>
          </ac:spMkLst>
        </pc:spChg>
        <pc:graphicFrameChg chg="add del mod ord modGraphic">
          <ac:chgData name="Karen Norwich" userId="S::ksnorwic@macl1.com::149dd940-4dd7-4d3d-97d8-466822bb3d39" providerId="AD" clId="Web-{8DB92741-E53E-971E-DE2B-1D749D9535A8}" dt="2018-07-17T19:45:18.576" v="222"/>
          <ac:graphicFrameMkLst>
            <pc:docMk/>
            <pc:sldMk cId="2302759293" sldId="355"/>
            <ac:graphicFrameMk id="3" creationId="{1E6C7BC6-CED6-4E5F-9425-281AE0FF9B02}"/>
          </ac:graphicFrameMkLst>
        </pc:graphicFrameChg>
      </pc:sldChg>
      <pc:sldChg chg="modSp">
        <pc:chgData name="Karen Norwich" userId="S::ksnorwic@macl1.com::149dd940-4dd7-4d3d-97d8-466822bb3d39" providerId="AD" clId="Web-{8DB92741-E53E-971E-DE2B-1D749D9535A8}" dt="2018-07-17T17:49:41.724" v="150" actId="20577"/>
        <pc:sldMkLst>
          <pc:docMk/>
          <pc:sldMk cId="921646439" sldId="361"/>
        </pc:sldMkLst>
        <pc:spChg chg="mod">
          <ac:chgData name="Karen Norwich" userId="S::ksnorwic@macl1.com::149dd940-4dd7-4d3d-97d8-466822bb3d39" providerId="AD" clId="Web-{8DB92741-E53E-971E-DE2B-1D749D9535A8}" dt="2018-07-17T17:49:41.724" v="150" actId="20577"/>
          <ac:spMkLst>
            <pc:docMk/>
            <pc:sldMk cId="921646439" sldId="361"/>
            <ac:spMk id="2" creationId="{F7434343-058E-44CF-B63F-29D2A59100B7}"/>
          </ac:spMkLst>
        </pc:spChg>
      </pc:sldChg>
      <pc:sldChg chg="addSp delSp modSp add mod ord replId modClrScheme chgLayout">
        <pc:chgData name="Karen Norwich" userId="S::ksnorwic@macl1.com::149dd940-4dd7-4d3d-97d8-466822bb3d39" providerId="AD" clId="Web-{8DB92741-E53E-971E-DE2B-1D749D9535A8}" dt="2018-07-17T19:49:18.631" v="232" actId="14100"/>
        <pc:sldMkLst>
          <pc:docMk/>
          <pc:sldMk cId="397620351" sldId="362"/>
        </pc:sldMkLst>
        <pc:spChg chg="del mod">
          <ac:chgData name="Karen Norwich" userId="S::ksnorwic@macl1.com::149dd940-4dd7-4d3d-97d8-466822bb3d39" providerId="AD" clId="Web-{8DB92741-E53E-971E-DE2B-1D749D9535A8}" dt="2018-07-17T19:47:43.737" v="226"/>
          <ac:spMkLst>
            <pc:docMk/>
            <pc:sldMk cId="397620351" sldId="362"/>
            <ac:spMk id="2" creationId="{E6AF0936-489A-416C-84C1-0556677C7A06}"/>
          </ac:spMkLst>
        </pc:spChg>
        <pc:spChg chg="del">
          <ac:chgData name="Karen Norwich" userId="S::ksnorwic@macl1.com::149dd940-4dd7-4d3d-97d8-466822bb3d39" providerId="AD" clId="Web-{8DB92741-E53E-971E-DE2B-1D749D9535A8}" dt="2018-07-17T19:47:43.737" v="226"/>
          <ac:spMkLst>
            <pc:docMk/>
            <pc:sldMk cId="397620351" sldId="362"/>
            <ac:spMk id="7" creationId="{886D36C5-4E09-4A54-8387-9ADE02E2A790}"/>
          </ac:spMkLst>
        </pc:spChg>
        <pc:picChg chg="add mod">
          <ac:chgData name="Karen Norwich" userId="S::ksnorwic@macl1.com::149dd940-4dd7-4d3d-97d8-466822bb3d39" providerId="AD" clId="Web-{8DB92741-E53E-971E-DE2B-1D749D9535A8}" dt="2018-07-17T19:49:18.631" v="232" actId="14100"/>
          <ac:picMkLst>
            <pc:docMk/>
            <pc:sldMk cId="397620351" sldId="362"/>
            <ac:picMk id="3" creationId="{17A0E4C9-8288-40D8-818E-5F68B4433CE0}"/>
          </ac:picMkLst>
        </pc:picChg>
      </pc:sldChg>
      <pc:sldChg chg="addSp delSp modSp new mod ord modClrScheme chgLayout">
        <pc:chgData name="Karen Norwich" userId="S::ksnorwic@macl1.com::149dd940-4dd7-4d3d-97d8-466822bb3d39" providerId="AD" clId="Web-{8DB92741-E53E-971E-DE2B-1D749D9535A8}" dt="2018-07-17T19:50:21.945" v="239" actId="1076"/>
        <pc:sldMkLst>
          <pc:docMk/>
          <pc:sldMk cId="1207063451" sldId="363"/>
        </pc:sldMkLst>
        <pc:spChg chg="del">
          <ac:chgData name="Karen Norwich" userId="S::ksnorwic@macl1.com::149dd940-4dd7-4d3d-97d8-466822bb3d39" providerId="AD" clId="Web-{8DB92741-E53E-971E-DE2B-1D749D9535A8}" dt="2018-07-17T19:50:04.023" v="235"/>
          <ac:spMkLst>
            <pc:docMk/>
            <pc:sldMk cId="1207063451" sldId="363"/>
            <ac:spMk id="2" creationId="{43AA6DC5-2D63-4AA7-82B6-C6D174348055}"/>
          </ac:spMkLst>
        </pc:spChg>
        <pc:spChg chg="del">
          <ac:chgData name="Karen Norwich" userId="S::ksnorwic@macl1.com::149dd940-4dd7-4d3d-97d8-466822bb3d39" providerId="AD" clId="Web-{8DB92741-E53E-971E-DE2B-1D749D9535A8}" dt="2018-07-17T19:50:04.023" v="235"/>
          <ac:spMkLst>
            <pc:docMk/>
            <pc:sldMk cId="1207063451" sldId="363"/>
            <ac:spMk id="3" creationId="{0FCF5ADA-3864-4F29-84EA-0C9796FD5339}"/>
          </ac:spMkLst>
        </pc:spChg>
        <pc:picChg chg="add mod">
          <ac:chgData name="Karen Norwich" userId="S::ksnorwic@macl1.com::149dd940-4dd7-4d3d-97d8-466822bb3d39" providerId="AD" clId="Web-{8DB92741-E53E-971E-DE2B-1D749D9535A8}" dt="2018-07-17T19:50:21.945" v="239" actId="1076"/>
          <ac:picMkLst>
            <pc:docMk/>
            <pc:sldMk cId="1207063451" sldId="363"/>
            <ac:picMk id="4" creationId="{272E20FD-B497-473B-BA5D-01D4F11A6594}"/>
          </ac:picMkLst>
        </pc:picChg>
      </pc:sldChg>
      <pc:sldChg chg="addSp delSp modSp new mod ord modClrScheme chgLayout">
        <pc:chgData name="Karen Norwich" userId="S::ksnorwic@macl1.com::149dd940-4dd7-4d3d-97d8-466822bb3d39" providerId="AD" clId="Web-{8DB92741-E53E-971E-DE2B-1D749D9535A8}" dt="2018-07-17T19:51:08.478" v="246" actId="14100"/>
        <pc:sldMkLst>
          <pc:docMk/>
          <pc:sldMk cId="2863675006" sldId="364"/>
        </pc:sldMkLst>
        <pc:spChg chg="del">
          <ac:chgData name="Karen Norwich" userId="S::ksnorwic@macl1.com::149dd940-4dd7-4d3d-97d8-466822bb3d39" providerId="AD" clId="Web-{8DB92741-E53E-971E-DE2B-1D749D9535A8}" dt="2018-07-17T19:50:35.946" v="242"/>
          <ac:spMkLst>
            <pc:docMk/>
            <pc:sldMk cId="2863675006" sldId="364"/>
            <ac:spMk id="2" creationId="{1CA3447B-91A9-45FA-9D73-5E31A0F64894}"/>
          </ac:spMkLst>
        </pc:spChg>
        <pc:spChg chg="del">
          <ac:chgData name="Karen Norwich" userId="S::ksnorwic@macl1.com::149dd940-4dd7-4d3d-97d8-466822bb3d39" providerId="AD" clId="Web-{8DB92741-E53E-971E-DE2B-1D749D9535A8}" dt="2018-07-17T19:50:35.946" v="242"/>
          <ac:spMkLst>
            <pc:docMk/>
            <pc:sldMk cId="2863675006" sldId="364"/>
            <ac:spMk id="3" creationId="{43F07840-BF1B-49A2-8256-36A804BA264E}"/>
          </ac:spMkLst>
        </pc:spChg>
        <pc:picChg chg="add mod">
          <ac:chgData name="Karen Norwich" userId="S::ksnorwic@macl1.com::149dd940-4dd7-4d3d-97d8-466822bb3d39" providerId="AD" clId="Web-{8DB92741-E53E-971E-DE2B-1D749D9535A8}" dt="2018-07-17T19:51:08.478" v="246" actId="14100"/>
          <ac:picMkLst>
            <pc:docMk/>
            <pc:sldMk cId="2863675006" sldId="364"/>
            <ac:picMk id="4" creationId="{BDEBDF5B-EBEF-47BD-A52F-696C6B255F4F}"/>
          </ac:picMkLst>
        </pc:picChg>
      </pc:sldChg>
      <pc:sldChg chg="addSp delSp modSp new mod ord modClrScheme chgLayout">
        <pc:chgData name="Karen Norwich" userId="S::ksnorwic@macl1.com::149dd940-4dd7-4d3d-97d8-466822bb3d39" providerId="AD" clId="Web-{8DB92741-E53E-971E-DE2B-1D749D9535A8}" dt="2018-07-17T19:52:01.292" v="253" actId="14100"/>
        <pc:sldMkLst>
          <pc:docMk/>
          <pc:sldMk cId="1178011753" sldId="365"/>
        </pc:sldMkLst>
        <pc:spChg chg="del">
          <ac:chgData name="Karen Norwich" userId="S::ksnorwic@macl1.com::149dd940-4dd7-4d3d-97d8-466822bb3d39" providerId="AD" clId="Web-{8DB92741-E53E-971E-DE2B-1D749D9535A8}" dt="2018-07-17T19:51:23.947" v="249"/>
          <ac:spMkLst>
            <pc:docMk/>
            <pc:sldMk cId="1178011753" sldId="365"/>
            <ac:spMk id="2" creationId="{85CFB917-5087-4A4D-AD69-A5A00D1D54A2}"/>
          </ac:spMkLst>
        </pc:spChg>
        <pc:spChg chg="del">
          <ac:chgData name="Karen Norwich" userId="S::ksnorwic@macl1.com::149dd940-4dd7-4d3d-97d8-466822bb3d39" providerId="AD" clId="Web-{8DB92741-E53E-971E-DE2B-1D749D9535A8}" dt="2018-07-17T19:51:23.947" v="249"/>
          <ac:spMkLst>
            <pc:docMk/>
            <pc:sldMk cId="1178011753" sldId="365"/>
            <ac:spMk id="3" creationId="{F6AAB19E-A8DD-405C-948D-BF5B3E11FE2E}"/>
          </ac:spMkLst>
        </pc:spChg>
        <pc:picChg chg="add mod">
          <ac:chgData name="Karen Norwich" userId="S::ksnorwic@macl1.com::149dd940-4dd7-4d3d-97d8-466822bb3d39" providerId="AD" clId="Web-{8DB92741-E53E-971E-DE2B-1D749D9535A8}" dt="2018-07-17T19:52:01.292" v="253" actId="14100"/>
          <ac:picMkLst>
            <pc:docMk/>
            <pc:sldMk cId="1178011753" sldId="365"/>
            <ac:picMk id="4" creationId="{F817CDB9-88DE-4A73-8631-7E90A6E0570C}"/>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07-15T12:26:03.501" idx="1">
    <p:pos x="10" y="10"/>
    <p:text>Enter your tech number at TECH:
Enter the date of the QC you wish to delete
Then enter a minus sign as shown above by the blue arrow.
Then ACCEPT (A), MODIFY (M), OR REJECT (R)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3D6357-7AA9-4635-BFD0-A8E514B6C2B2}" type="doc">
      <dgm:prSet loTypeId="urn:microsoft.com/office/officeart/2008/layout/LinedList" loCatId="list" qsTypeId="urn:microsoft.com/office/officeart/2005/8/quickstyle/simple3" qsCatId="simple" csTypeId="urn:microsoft.com/office/officeart/2005/8/colors/colorful2" csCatId="colorful" phldr="1"/>
      <dgm:spPr/>
      <dgm:t>
        <a:bodyPr/>
        <a:lstStyle/>
        <a:p>
          <a:endParaRPr lang="en-US"/>
        </a:p>
      </dgm:t>
    </dgm:pt>
    <dgm:pt modelId="{77A795A3-16B5-4692-948F-363D7E5B7D51}">
      <dgm:prSet/>
      <dgm:spPr/>
      <dgm:t>
        <a:bodyPr/>
        <a:lstStyle/>
        <a:p>
          <a:r>
            <a:rPr lang="en-US" dirty="0"/>
            <a:t>Review of LJ charts</a:t>
          </a:r>
        </a:p>
      </dgm:t>
    </dgm:pt>
    <dgm:pt modelId="{18F164FC-71C7-4F60-BD9D-B3B8E671CF9A}" type="parTrans" cxnId="{42D2509A-A17C-47D1-979B-472232290AD7}">
      <dgm:prSet/>
      <dgm:spPr/>
      <dgm:t>
        <a:bodyPr/>
        <a:lstStyle/>
        <a:p>
          <a:endParaRPr lang="en-US"/>
        </a:p>
      </dgm:t>
    </dgm:pt>
    <dgm:pt modelId="{C2BE7575-774D-49C7-AEC5-2BD82AA33BAF}" type="sibTrans" cxnId="{42D2509A-A17C-47D1-979B-472232290AD7}">
      <dgm:prSet/>
      <dgm:spPr/>
      <dgm:t>
        <a:bodyPr/>
        <a:lstStyle/>
        <a:p>
          <a:endParaRPr lang="en-US"/>
        </a:p>
      </dgm:t>
    </dgm:pt>
    <dgm:pt modelId="{E686557B-4875-400E-B0C4-9FE2295137ED}">
      <dgm:prSet/>
      <dgm:spPr/>
      <dgm:t>
        <a:bodyPr/>
        <a:lstStyle/>
        <a:p>
          <a:r>
            <a:rPr lang="en-US" dirty="0"/>
            <a:t>Definition of shifts and trends</a:t>
          </a:r>
        </a:p>
      </dgm:t>
    </dgm:pt>
    <dgm:pt modelId="{16A9905D-AF48-4A22-A56A-253D47941A5D}" type="parTrans" cxnId="{49B7C636-B947-48BC-B56C-5BE43F8BFE94}">
      <dgm:prSet/>
      <dgm:spPr/>
      <dgm:t>
        <a:bodyPr/>
        <a:lstStyle/>
        <a:p>
          <a:endParaRPr lang="en-US"/>
        </a:p>
      </dgm:t>
    </dgm:pt>
    <dgm:pt modelId="{6B12B24D-1CEB-4D13-B77B-A0B6451647C2}" type="sibTrans" cxnId="{49B7C636-B947-48BC-B56C-5BE43F8BFE94}">
      <dgm:prSet/>
      <dgm:spPr/>
      <dgm:t>
        <a:bodyPr/>
        <a:lstStyle/>
        <a:p>
          <a:endParaRPr lang="en-US"/>
        </a:p>
      </dgm:t>
    </dgm:pt>
    <dgm:pt modelId="{4BF173ED-942A-4E14-9B92-A332A71F2955}">
      <dgm:prSet/>
      <dgm:spPr/>
      <dgm:t>
        <a:bodyPr/>
        <a:lstStyle/>
        <a:p>
          <a:r>
            <a:rPr lang="en-US" dirty="0"/>
            <a:t>Westgard rules</a:t>
          </a:r>
        </a:p>
      </dgm:t>
    </dgm:pt>
    <dgm:pt modelId="{EB68CC5F-7B02-4AB2-8041-51878AF3FAA1}" type="parTrans" cxnId="{94CF7877-770B-46CA-B0AC-3DCA917363B2}">
      <dgm:prSet/>
      <dgm:spPr/>
      <dgm:t>
        <a:bodyPr/>
        <a:lstStyle/>
        <a:p>
          <a:endParaRPr lang="en-US"/>
        </a:p>
      </dgm:t>
    </dgm:pt>
    <dgm:pt modelId="{B3D479C3-E21E-4AE6-B885-139D1926C741}" type="sibTrans" cxnId="{94CF7877-770B-46CA-B0AC-3DCA917363B2}">
      <dgm:prSet/>
      <dgm:spPr/>
      <dgm:t>
        <a:bodyPr/>
        <a:lstStyle/>
        <a:p>
          <a:endParaRPr lang="en-US"/>
        </a:p>
      </dgm:t>
    </dgm:pt>
    <dgm:pt modelId="{91DB996D-588B-46EF-8EB2-2A3F1BC89977}">
      <dgm:prSet/>
      <dgm:spPr/>
      <dgm:t>
        <a:bodyPr/>
        <a:lstStyle/>
        <a:p>
          <a:r>
            <a:rPr lang="en-US" dirty="0"/>
            <a:t>Definition update in GUI</a:t>
          </a:r>
        </a:p>
      </dgm:t>
    </dgm:pt>
    <dgm:pt modelId="{B6CE7BD6-0230-41FA-AB13-30FA3DAB640B}" type="parTrans" cxnId="{574377E1-58CD-45BF-B74E-B0E6DAF0AC95}">
      <dgm:prSet/>
      <dgm:spPr/>
      <dgm:t>
        <a:bodyPr/>
        <a:lstStyle/>
        <a:p>
          <a:endParaRPr lang="en-US"/>
        </a:p>
      </dgm:t>
    </dgm:pt>
    <dgm:pt modelId="{2B55DFCB-3269-48E7-99A8-F8455C8D2A4F}" type="sibTrans" cxnId="{574377E1-58CD-45BF-B74E-B0E6DAF0AC95}">
      <dgm:prSet/>
      <dgm:spPr/>
      <dgm:t>
        <a:bodyPr/>
        <a:lstStyle/>
        <a:p>
          <a:endParaRPr lang="en-US"/>
        </a:p>
      </dgm:t>
    </dgm:pt>
    <dgm:pt modelId="{615A8AC5-6AB4-4949-8539-28C06CC6F4B6}">
      <dgm:prSet/>
      <dgm:spPr/>
      <dgm:t>
        <a:bodyPr/>
        <a:lstStyle/>
        <a:p>
          <a:r>
            <a:rPr lang="en-US" dirty="0"/>
            <a:t>Maintenance update in GUI</a:t>
          </a:r>
        </a:p>
      </dgm:t>
    </dgm:pt>
    <dgm:pt modelId="{612BD433-703E-4CFC-B7A5-3806ACF870F8}" type="parTrans" cxnId="{2E23267E-E2C6-4479-A79D-FBF70258AFDA}">
      <dgm:prSet/>
      <dgm:spPr/>
      <dgm:t>
        <a:bodyPr/>
        <a:lstStyle/>
        <a:p>
          <a:endParaRPr lang="en-US"/>
        </a:p>
      </dgm:t>
    </dgm:pt>
    <dgm:pt modelId="{8EC67517-CFD8-4330-A3F2-E1B1E89EE757}" type="sibTrans" cxnId="{2E23267E-E2C6-4479-A79D-FBF70258AFDA}">
      <dgm:prSet/>
      <dgm:spPr/>
      <dgm:t>
        <a:bodyPr/>
        <a:lstStyle/>
        <a:p>
          <a:endParaRPr lang="en-US"/>
        </a:p>
      </dgm:t>
    </dgm:pt>
    <dgm:pt modelId="{52EE48AE-90A7-4E37-B627-FAC936952BE4}">
      <dgm:prSet/>
      <dgm:spPr/>
      <dgm:t>
        <a:bodyPr/>
        <a:lstStyle/>
        <a:p>
          <a:r>
            <a:rPr lang="en-US" dirty="0"/>
            <a:t>Printing QC Summary</a:t>
          </a:r>
        </a:p>
      </dgm:t>
    </dgm:pt>
    <dgm:pt modelId="{8E646656-98A6-4D55-AAFA-8DDAC7D372F5}" type="parTrans" cxnId="{895B57AA-5878-44FC-98C9-A22DB01FE90D}">
      <dgm:prSet/>
      <dgm:spPr/>
      <dgm:t>
        <a:bodyPr/>
        <a:lstStyle/>
        <a:p>
          <a:endParaRPr lang="en-US"/>
        </a:p>
      </dgm:t>
    </dgm:pt>
    <dgm:pt modelId="{6AB4A7CD-CAAE-43E8-80CF-2CEC43794F15}" type="sibTrans" cxnId="{895B57AA-5878-44FC-98C9-A22DB01FE90D}">
      <dgm:prSet/>
      <dgm:spPr/>
      <dgm:t>
        <a:bodyPr/>
        <a:lstStyle/>
        <a:p>
          <a:endParaRPr lang="en-US"/>
        </a:p>
      </dgm:t>
    </dgm:pt>
    <dgm:pt modelId="{4C42F98E-A349-47FF-A49B-D64ABB6EC6C7}">
      <dgm:prSet/>
      <dgm:spPr/>
      <dgm:t>
        <a:bodyPr/>
        <a:lstStyle/>
        <a:p>
          <a:r>
            <a:rPr lang="en-US" dirty="0"/>
            <a:t>Submission of QC data to peer groups</a:t>
          </a:r>
        </a:p>
      </dgm:t>
    </dgm:pt>
    <dgm:pt modelId="{B65878E8-D0A4-4009-98F2-E8DCE0E51C36}" type="parTrans" cxnId="{CF10D038-EF95-4230-8645-08A39380F4D6}">
      <dgm:prSet/>
      <dgm:spPr/>
      <dgm:t>
        <a:bodyPr/>
        <a:lstStyle/>
        <a:p>
          <a:endParaRPr lang="en-US"/>
        </a:p>
      </dgm:t>
    </dgm:pt>
    <dgm:pt modelId="{2F0BBC07-3320-4509-9D85-E2CFDDF3BDD7}" type="sibTrans" cxnId="{CF10D038-EF95-4230-8645-08A39380F4D6}">
      <dgm:prSet/>
      <dgm:spPr/>
      <dgm:t>
        <a:bodyPr/>
        <a:lstStyle/>
        <a:p>
          <a:endParaRPr lang="en-US"/>
        </a:p>
      </dgm:t>
    </dgm:pt>
    <dgm:pt modelId="{F51065A0-E41E-438C-84DA-EFA2005656ED}">
      <dgm:prSet/>
      <dgm:spPr/>
      <dgm:t>
        <a:bodyPr/>
        <a:lstStyle/>
        <a:p>
          <a:r>
            <a:rPr lang="en-US" dirty="0"/>
            <a:t>Definition of SD, CV, SDI, CVR, mean</a:t>
          </a:r>
        </a:p>
      </dgm:t>
    </dgm:pt>
    <dgm:pt modelId="{38FF2CE1-157D-4D39-B168-281809078DCB}" type="parTrans" cxnId="{79B62837-04A3-46E5-A617-98B7ED7F11F3}">
      <dgm:prSet/>
      <dgm:spPr/>
      <dgm:t>
        <a:bodyPr/>
        <a:lstStyle/>
        <a:p>
          <a:endParaRPr lang="en-US"/>
        </a:p>
      </dgm:t>
    </dgm:pt>
    <dgm:pt modelId="{68F59D4B-E078-45AD-B4DA-7933BACDFEF9}" type="sibTrans" cxnId="{79B62837-04A3-46E5-A617-98B7ED7F11F3}">
      <dgm:prSet/>
      <dgm:spPr/>
      <dgm:t>
        <a:bodyPr/>
        <a:lstStyle/>
        <a:p>
          <a:endParaRPr lang="en-US"/>
        </a:p>
      </dgm:t>
    </dgm:pt>
    <dgm:pt modelId="{119BF4D8-B9DA-469C-ABB4-B7FB6DD43D6B}">
      <dgm:prSet/>
      <dgm:spPr/>
      <dgm:t>
        <a:bodyPr/>
        <a:lstStyle/>
        <a:p>
          <a:r>
            <a:rPr lang="en-US" dirty="0"/>
            <a:t>Review of Peer group data</a:t>
          </a:r>
        </a:p>
      </dgm:t>
    </dgm:pt>
    <dgm:pt modelId="{B86D73FC-472C-4B90-8115-0DF4BD223376}" type="parTrans" cxnId="{AE7C80A5-0217-4D14-AC0D-2586C0AD7EBB}">
      <dgm:prSet/>
      <dgm:spPr/>
      <dgm:t>
        <a:bodyPr/>
        <a:lstStyle/>
        <a:p>
          <a:endParaRPr lang="en-US"/>
        </a:p>
      </dgm:t>
    </dgm:pt>
    <dgm:pt modelId="{89BCA2CD-170F-4DB7-A7A6-E1E4E9B149EC}" type="sibTrans" cxnId="{AE7C80A5-0217-4D14-AC0D-2586C0AD7EBB}">
      <dgm:prSet/>
      <dgm:spPr/>
      <dgm:t>
        <a:bodyPr/>
        <a:lstStyle/>
        <a:p>
          <a:endParaRPr lang="en-US"/>
        </a:p>
      </dgm:t>
    </dgm:pt>
    <dgm:pt modelId="{9B3BFF53-D2BB-4B24-A0B4-3D8FF8B2043F}">
      <dgm:prSet/>
      <dgm:spPr/>
      <dgm:t>
        <a:bodyPr/>
        <a:lstStyle/>
        <a:p>
          <a:r>
            <a:rPr lang="en-US" dirty="0"/>
            <a:t>Mean adjustment guidelines</a:t>
          </a:r>
        </a:p>
      </dgm:t>
    </dgm:pt>
    <dgm:pt modelId="{7900A81E-491A-4BCD-BBB3-CF202BCE9B5F}" type="parTrans" cxnId="{3332CEDF-BCE7-4706-83A0-0323632DD138}">
      <dgm:prSet/>
      <dgm:spPr/>
      <dgm:t>
        <a:bodyPr/>
        <a:lstStyle/>
        <a:p>
          <a:endParaRPr lang="en-US"/>
        </a:p>
      </dgm:t>
    </dgm:pt>
    <dgm:pt modelId="{7D1455F6-5C27-46E6-9B46-F7F7CFE0F149}" type="sibTrans" cxnId="{3332CEDF-BCE7-4706-83A0-0323632DD138}">
      <dgm:prSet/>
      <dgm:spPr/>
      <dgm:t>
        <a:bodyPr/>
        <a:lstStyle/>
        <a:p>
          <a:endParaRPr lang="en-US"/>
        </a:p>
      </dgm:t>
    </dgm:pt>
    <dgm:pt modelId="{B58527C9-D8D9-4CA1-BE37-20450DB94999}">
      <dgm:prSet/>
      <dgm:spPr/>
      <dgm:t>
        <a:bodyPr/>
        <a:lstStyle/>
        <a:p>
          <a:r>
            <a:rPr lang="en-US" dirty="0"/>
            <a:t>Case studies</a:t>
          </a:r>
        </a:p>
      </dgm:t>
    </dgm:pt>
    <dgm:pt modelId="{8FB78EED-9936-4598-B81D-3FDC3E945A4F}" type="parTrans" cxnId="{6C4A43E3-B323-41F8-8F26-6160BD2A0021}">
      <dgm:prSet/>
      <dgm:spPr/>
    </dgm:pt>
    <dgm:pt modelId="{0AF2F0D1-AC25-4B3E-9482-19D2434078AB}" type="sibTrans" cxnId="{6C4A43E3-B323-41F8-8F26-6160BD2A0021}">
      <dgm:prSet/>
      <dgm:spPr/>
    </dgm:pt>
    <dgm:pt modelId="{75029315-F593-4627-B0BC-88406655847A}">
      <dgm:prSet/>
      <dgm:spPr/>
      <dgm:t>
        <a:bodyPr/>
        <a:lstStyle/>
        <a:p>
          <a:r>
            <a:rPr lang="en-US" dirty="0"/>
            <a:t>QC issues and questions</a:t>
          </a:r>
        </a:p>
      </dgm:t>
    </dgm:pt>
    <dgm:pt modelId="{ADC6DEDC-E5DE-49D8-8FB3-101C1F100A85}" type="parTrans" cxnId="{93BB2C8B-2869-4E20-A255-4745F81EF8F4}">
      <dgm:prSet/>
      <dgm:spPr/>
    </dgm:pt>
    <dgm:pt modelId="{6451B6FF-880F-4B68-BA42-874CB2953122}" type="sibTrans" cxnId="{93BB2C8B-2869-4E20-A255-4745F81EF8F4}">
      <dgm:prSet/>
      <dgm:spPr/>
    </dgm:pt>
    <dgm:pt modelId="{07DD7C4B-91CF-48D5-9774-A7816FA53525}">
      <dgm:prSet/>
      <dgm:spPr/>
      <dgm:t>
        <a:bodyPr/>
        <a:lstStyle/>
        <a:p>
          <a:r>
            <a:rPr lang="en-US" dirty="0">
              <a:cs typeface="Calibri Light"/>
            </a:rPr>
            <a:t>QC Documentation and troubleshooting</a:t>
          </a:r>
        </a:p>
      </dgm:t>
    </dgm:pt>
    <dgm:pt modelId="{E21DDA81-253D-4DBF-80C5-EB53221571E0}" type="parTrans" cxnId="{02FA09F1-0F17-48FC-9A95-6C23EF4ED70F}">
      <dgm:prSet/>
      <dgm:spPr/>
    </dgm:pt>
    <dgm:pt modelId="{4964970F-F3A6-4AE0-96EA-591653DFD2E5}" type="sibTrans" cxnId="{02FA09F1-0F17-48FC-9A95-6C23EF4ED70F}">
      <dgm:prSet/>
      <dgm:spPr/>
    </dgm:pt>
    <dgm:pt modelId="{110D4507-986F-4050-9272-655565B1A22D}" type="pres">
      <dgm:prSet presAssocID="{F83D6357-7AA9-4635-BFD0-A8E514B6C2B2}" presName="vert0" presStyleCnt="0">
        <dgm:presLayoutVars>
          <dgm:dir/>
          <dgm:animOne val="branch"/>
          <dgm:animLvl val="lvl"/>
        </dgm:presLayoutVars>
      </dgm:prSet>
      <dgm:spPr/>
    </dgm:pt>
    <dgm:pt modelId="{74C8AC6B-2010-4AD9-A3F7-1387B6490DB5}" type="pres">
      <dgm:prSet presAssocID="{77A795A3-16B5-4692-948F-363D7E5B7D51}" presName="thickLine" presStyleLbl="alignNode1" presStyleIdx="0" presStyleCnt="13"/>
      <dgm:spPr/>
    </dgm:pt>
    <dgm:pt modelId="{B6CDCD78-F2A1-4319-B114-03762F2538BC}" type="pres">
      <dgm:prSet presAssocID="{77A795A3-16B5-4692-948F-363D7E5B7D51}" presName="horz1" presStyleCnt="0"/>
      <dgm:spPr/>
    </dgm:pt>
    <dgm:pt modelId="{758A94B2-ED56-48E9-BD4B-AC1E688FA1CC}" type="pres">
      <dgm:prSet presAssocID="{77A795A3-16B5-4692-948F-363D7E5B7D51}" presName="tx1" presStyleLbl="revTx" presStyleIdx="0" presStyleCnt="13"/>
      <dgm:spPr/>
    </dgm:pt>
    <dgm:pt modelId="{72777AF0-C631-476C-9B01-FD82FD7E4988}" type="pres">
      <dgm:prSet presAssocID="{77A795A3-16B5-4692-948F-363D7E5B7D51}" presName="vert1" presStyleCnt="0"/>
      <dgm:spPr/>
    </dgm:pt>
    <dgm:pt modelId="{52E68B9A-B7F0-4A9D-BF4D-42AB51A7C668}" type="pres">
      <dgm:prSet presAssocID="{E686557B-4875-400E-B0C4-9FE2295137ED}" presName="thickLine" presStyleLbl="alignNode1" presStyleIdx="1" presStyleCnt="13"/>
      <dgm:spPr/>
    </dgm:pt>
    <dgm:pt modelId="{42BF3A63-C1DA-48B0-9824-88FCFC5FD44F}" type="pres">
      <dgm:prSet presAssocID="{E686557B-4875-400E-B0C4-9FE2295137ED}" presName="horz1" presStyleCnt="0"/>
      <dgm:spPr/>
    </dgm:pt>
    <dgm:pt modelId="{831C745D-3B2E-424B-8FF7-B607B3512028}" type="pres">
      <dgm:prSet presAssocID="{E686557B-4875-400E-B0C4-9FE2295137ED}" presName="tx1" presStyleLbl="revTx" presStyleIdx="1" presStyleCnt="13"/>
      <dgm:spPr/>
    </dgm:pt>
    <dgm:pt modelId="{7FF7B90C-50AB-4D56-B4FA-1F57D4D8A0B0}" type="pres">
      <dgm:prSet presAssocID="{E686557B-4875-400E-B0C4-9FE2295137ED}" presName="vert1" presStyleCnt="0"/>
      <dgm:spPr/>
    </dgm:pt>
    <dgm:pt modelId="{45C111CF-7582-43A8-A6CD-0622C37728BD}" type="pres">
      <dgm:prSet presAssocID="{4BF173ED-942A-4E14-9B92-A332A71F2955}" presName="thickLine" presStyleLbl="alignNode1" presStyleIdx="2" presStyleCnt="13"/>
      <dgm:spPr/>
    </dgm:pt>
    <dgm:pt modelId="{40D08FA4-02BA-4386-BA56-750ADD84450E}" type="pres">
      <dgm:prSet presAssocID="{4BF173ED-942A-4E14-9B92-A332A71F2955}" presName="horz1" presStyleCnt="0"/>
      <dgm:spPr/>
    </dgm:pt>
    <dgm:pt modelId="{83C50620-4733-48D3-81D6-2B83A3637552}" type="pres">
      <dgm:prSet presAssocID="{4BF173ED-942A-4E14-9B92-A332A71F2955}" presName="tx1" presStyleLbl="revTx" presStyleIdx="2" presStyleCnt="13"/>
      <dgm:spPr/>
    </dgm:pt>
    <dgm:pt modelId="{0ACBA5A2-F828-4F7C-8628-4BA7FF4A1F57}" type="pres">
      <dgm:prSet presAssocID="{4BF173ED-942A-4E14-9B92-A332A71F2955}" presName="vert1" presStyleCnt="0"/>
      <dgm:spPr/>
    </dgm:pt>
    <dgm:pt modelId="{7726BF68-CDEE-4032-9A56-5223F890867C}" type="pres">
      <dgm:prSet presAssocID="{91DB996D-588B-46EF-8EB2-2A3F1BC89977}" presName="thickLine" presStyleLbl="alignNode1" presStyleIdx="3" presStyleCnt="13"/>
      <dgm:spPr/>
    </dgm:pt>
    <dgm:pt modelId="{6D976B27-170B-4F59-8B40-5310B10670AE}" type="pres">
      <dgm:prSet presAssocID="{91DB996D-588B-46EF-8EB2-2A3F1BC89977}" presName="horz1" presStyleCnt="0"/>
      <dgm:spPr/>
    </dgm:pt>
    <dgm:pt modelId="{C1769AD9-8787-43A4-B07E-0B82338B3AB7}" type="pres">
      <dgm:prSet presAssocID="{91DB996D-588B-46EF-8EB2-2A3F1BC89977}" presName="tx1" presStyleLbl="revTx" presStyleIdx="3" presStyleCnt="13"/>
      <dgm:spPr/>
    </dgm:pt>
    <dgm:pt modelId="{00190255-C9AA-45A6-B7F2-C72BBF927931}" type="pres">
      <dgm:prSet presAssocID="{91DB996D-588B-46EF-8EB2-2A3F1BC89977}" presName="vert1" presStyleCnt="0"/>
      <dgm:spPr/>
    </dgm:pt>
    <dgm:pt modelId="{D2F0CBE2-497A-4100-82E5-164BFEF36607}" type="pres">
      <dgm:prSet presAssocID="{615A8AC5-6AB4-4949-8539-28C06CC6F4B6}" presName="thickLine" presStyleLbl="alignNode1" presStyleIdx="4" presStyleCnt="13"/>
      <dgm:spPr/>
    </dgm:pt>
    <dgm:pt modelId="{D47DB883-A6BD-46D4-8E47-F064070E356D}" type="pres">
      <dgm:prSet presAssocID="{615A8AC5-6AB4-4949-8539-28C06CC6F4B6}" presName="horz1" presStyleCnt="0"/>
      <dgm:spPr/>
    </dgm:pt>
    <dgm:pt modelId="{5D761748-706E-4FAF-B8BA-919CF246C733}" type="pres">
      <dgm:prSet presAssocID="{615A8AC5-6AB4-4949-8539-28C06CC6F4B6}" presName="tx1" presStyleLbl="revTx" presStyleIdx="4" presStyleCnt="13"/>
      <dgm:spPr/>
    </dgm:pt>
    <dgm:pt modelId="{041BD2F7-052C-4BC0-88D7-69F5F70FAC11}" type="pres">
      <dgm:prSet presAssocID="{615A8AC5-6AB4-4949-8539-28C06CC6F4B6}" presName="vert1" presStyleCnt="0"/>
      <dgm:spPr/>
    </dgm:pt>
    <dgm:pt modelId="{CCD170EC-936A-44F0-AC4C-B5CB101C82F7}" type="pres">
      <dgm:prSet presAssocID="{52EE48AE-90A7-4E37-B627-FAC936952BE4}" presName="thickLine" presStyleLbl="alignNode1" presStyleIdx="5" presStyleCnt="13"/>
      <dgm:spPr/>
    </dgm:pt>
    <dgm:pt modelId="{721E9543-2867-44FF-BF2E-801F9097F767}" type="pres">
      <dgm:prSet presAssocID="{52EE48AE-90A7-4E37-B627-FAC936952BE4}" presName="horz1" presStyleCnt="0"/>
      <dgm:spPr/>
    </dgm:pt>
    <dgm:pt modelId="{B125F7B7-568D-49AB-806E-AC22CF763B14}" type="pres">
      <dgm:prSet presAssocID="{52EE48AE-90A7-4E37-B627-FAC936952BE4}" presName="tx1" presStyleLbl="revTx" presStyleIdx="5" presStyleCnt="13"/>
      <dgm:spPr/>
    </dgm:pt>
    <dgm:pt modelId="{50A4602A-08D1-450D-9FBD-643A85106B47}" type="pres">
      <dgm:prSet presAssocID="{52EE48AE-90A7-4E37-B627-FAC936952BE4}" presName="vert1" presStyleCnt="0"/>
      <dgm:spPr/>
    </dgm:pt>
    <dgm:pt modelId="{C9005B9D-B555-420B-84B1-B9E814DD4FBC}" type="pres">
      <dgm:prSet presAssocID="{4C42F98E-A349-47FF-A49B-D64ABB6EC6C7}" presName="thickLine" presStyleLbl="alignNode1" presStyleIdx="6" presStyleCnt="13"/>
      <dgm:spPr/>
    </dgm:pt>
    <dgm:pt modelId="{A25F2088-BE30-4484-A4FF-F302259839D0}" type="pres">
      <dgm:prSet presAssocID="{4C42F98E-A349-47FF-A49B-D64ABB6EC6C7}" presName="horz1" presStyleCnt="0"/>
      <dgm:spPr/>
    </dgm:pt>
    <dgm:pt modelId="{CB83F2B8-51B1-4156-A6A5-3DD66141B5A8}" type="pres">
      <dgm:prSet presAssocID="{4C42F98E-A349-47FF-A49B-D64ABB6EC6C7}" presName="tx1" presStyleLbl="revTx" presStyleIdx="6" presStyleCnt="13"/>
      <dgm:spPr/>
    </dgm:pt>
    <dgm:pt modelId="{C541F38E-9898-4C44-B7F1-5A644A88C7A5}" type="pres">
      <dgm:prSet presAssocID="{4C42F98E-A349-47FF-A49B-D64ABB6EC6C7}" presName="vert1" presStyleCnt="0"/>
      <dgm:spPr/>
    </dgm:pt>
    <dgm:pt modelId="{E9EA367B-BB15-41B8-A72E-8A64DD2DEBC0}" type="pres">
      <dgm:prSet presAssocID="{F51065A0-E41E-438C-84DA-EFA2005656ED}" presName="thickLine" presStyleLbl="alignNode1" presStyleIdx="7" presStyleCnt="13"/>
      <dgm:spPr/>
    </dgm:pt>
    <dgm:pt modelId="{8272EBB2-DD41-4785-9D15-54A415422318}" type="pres">
      <dgm:prSet presAssocID="{F51065A0-E41E-438C-84DA-EFA2005656ED}" presName="horz1" presStyleCnt="0"/>
      <dgm:spPr/>
    </dgm:pt>
    <dgm:pt modelId="{B5F07150-D5AF-43AA-88C7-E190D68D10A3}" type="pres">
      <dgm:prSet presAssocID="{F51065A0-E41E-438C-84DA-EFA2005656ED}" presName="tx1" presStyleLbl="revTx" presStyleIdx="7" presStyleCnt="13"/>
      <dgm:spPr/>
    </dgm:pt>
    <dgm:pt modelId="{9BD271B0-BA17-4A13-B755-FEC6647E7F69}" type="pres">
      <dgm:prSet presAssocID="{F51065A0-E41E-438C-84DA-EFA2005656ED}" presName="vert1" presStyleCnt="0"/>
      <dgm:spPr/>
    </dgm:pt>
    <dgm:pt modelId="{5754429F-08AE-40FD-A597-B13CCE343A3D}" type="pres">
      <dgm:prSet presAssocID="{07DD7C4B-91CF-48D5-9774-A7816FA53525}" presName="thickLine" presStyleLbl="alignNode1" presStyleIdx="8" presStyleCnt="13"/>
      <dgm:spPr/>
    </dgm:pt>
    <dgm:pt modelId="{39253563-3C7C-4E39-992E-68BD6CB39C04}" type="pres">
      <dgm:prSet presAssocID="{07DD7C4B-91CF-48D5-9774-A7816FA53525}" presName="horz1" presStyleCnt="0"/>
      <dgm:spPr/>
    </dgm:pt>
    <dgm:pt modelId="{ABE6AEBA-6900-4C86-89CD-11987FD2C06E}" type="pres">
      <dgm:prSet presAssocID="{07DD7C4B-91CF-48D5-9774-A7816FA53525}" presName="tx1" presStyleLbl="revTx" presStyleIdx="8" presStyleCnt="13"/>
      <dgm:spPr/>
    </dgm:pt>
    <dgm:pt modelId="{565A4B27-7D33-4A6F-A092-8AF2BD2BF13C}" type="pres">
      <dgm:prSet presAssocID="{07DD7C4B-91CF-48D5-9774-A7816FA53525}" presName="vert1" presStyleCnt="0"/>
      <dgm:spPr/>
    </dgm:pt>
    <dgm:pt modelId="{D20DC629-56D7-4DF0-B6CA-3E09A2B53BC1}" type="pres">
      <dgm:prSet presAssocID="{119BF4D8-B9DA-469C-ABB4-B7FB6DD43D6B}" presName="thickLine" presStyleLbl="alignNode1" presStyleIdx="9" presStyleCnt="13"/>
      <dgm:spPr/>
    </dgm:pt>
    <dgm:pt modelId="{E25C88E9-915D-41A5-AF5E-6795412C3D99}" type="pres">
      <dgm:prSet presAssocID="{119BF4D8-B9DA-469C-ABB4-B7FB6DD43D6B}" presName="horz1" presStyleCnt="0"/>
      <dgm:spPr/>
    </dgm:pt>
    <dgm:pt modelId="{492CC973-F802-4B17-A58B-3B901B8A0059}" type="pres">
      <dgm:prSet presAssocID="{119BF4D8-B9DA-469C-ABB4-B7FB6DD43D6B}" presName="tx1" presStyleLbl="revTx" presStyleIdx="9" presStyleCnt="13"/>
      <dgm:spPr/>
    </dgm:pt>
    <dgm:pt modelId="{8E275977-5435-4006-B8E1-101434AACD21}" type="pres">
      <dgm:prSet presAssocID="{119BF4D8-B9DA-469C-ABB4-B7FB6DD43D6B}" presName="vert1" presStyleCnt="0"/>
      <dgm:spPr/>
    </dgm:pt>
    <dgm:pt modelId="{667F5401-8DB1-437F-AD5A-FE437BC22449}" type="pres">
      <dgm:prSet presAssocID="{9B3BFF53-D2BB-4B24-A0B4-3D8FF8B2043F}" presName="thickLine" presStyleLbl="alignNode1" presStyleIdx="10" presStyleCnt="13"/>
      <dgm:spPr/>
    </dgm:pt>
    <dgm:pt modelId="{F71160EE-2121-4937-8D77-7EBC5F9B774D}" type="pres">
      <dgm:prSet presAssocID="{9B3BFF53-D2BB-4B24-A0B4-3D8FF8B2043F}" presName="horz1" presStyleCnt="0"/>
      <dgm:spPr/>
    </dgm:pt>
    <dgm:pt modelId="{ADADAD4B-B9E7-447D-856D-3070F409E50F}" type="pres">
      <dgm:prSet presAssocID="{9B3BFF53-D2BB-4B24-A0B4-3D8FF8B2043F}" presName="tx1" presStyleLbl="revTx" presStyleIdx="10" presStyleCnt="13"/>
      <dgm:spPr/>
    </dgm:pt>
    <dgm:pt modelId="{734640C2-34D7-4FE4-9A0C-AF6A4D733655}" type="pres">
      <dgm:prSet presAssocID="{9B3BFF53-D2BB-4B24-A0B4-3D8FF8B2043F}" presName="vert1" presStyleCnt="0"/>
      <dgm:spPr/>
    </dgm:pt>
    <dgm:pt modelId="{F2739657-ECC6-4DAD-88B0-D2699A982F57}" type="pres">
      <dgm:prSet presAssocID="{B58527C9-D8D9-4CA1-BE37-20450DB94999}" presName="thickLine" presStyleLbl="alignNode1" presStyleIdx="11" presStyleCnt="13"/>
      <dgm:spPr/>
    </dgm:pt>
    <dgm:pt modelId="{E7F7544F-15B9-4F80-A1FA-91978FB72DFA}" type="pres">
      <dgm:prSet presAssocID="{B58527C9-D8D9-4CA1-BE37-20450DB94999}" presName="horz1" presStyleCnt="0"/>
      <dgm:spPr/>
    </dgm:pt>
    <dgm:pt modelId="{522AAB05-716F-4BDE-B328-388D7094B631}" type="pres">
      <dgm:prSet presAssocID="{B58527C9-D8D9-4CA1-BE37-20450DB94999}" presName="tx1" presStyleLbl="revTx" presStyleIdx="11" presStyleCnt="13"/>
      <dgm:spPr/>
    </dgm:pt>
    <dgm:pt modelId="{F401CD0E-8CAB-4CB3-B4F1-42803FC3E6E8}" type="pres">
      <dgm:prSet presAssocID="{B58527C9-D8D9-4CA1-BE37-20450DB94999}" presName="vert1" presStyleCnt="0"/>
      <dgm:spPr/>
    </dgm:pt>
    <dgm:pt modelId="{DA8F4B09-49AA-42E7-835B-12A036F9ACB9}" type="pres">
      <dgm:prSet presAssocID="{75029315-F593-4627-B0BC-88406655847A}" presName="thickLine" presStyleLbl="alignNode1" presStyleIdx="12" presStyleCnt="13"/>
      <dgm:spPr/>
    </dgm:pt>
    <dgm:pt modelId="{E7B0B1A9-2D5F-4A83-9730-1E4E228FAA96}" type="pres">
      <dgm:prSet presAssocID="{75029315-F593-4627-B0BC-88406655847A}" presName="horz1" presStyleCnt="0"/>
      <dgm:spPr/>
    </dgm:pt>
    <dgm:pt modelId="{29086807-5FE0-49F8-A408-3FBB302874CC}" type="pres">
      <dgm:prSet presAssocID="{75029315-F593-4627-B0BC-88406655847A}" presName="tx1" presStyleLbl="revTx" presStyleIdx="12" presStyleCnt="13"/>
      <dgm:spPr/>
    </dgm:pt>
    <dgm:pt modelId="{89C49902-ECD6-4CF8-B57C-8741AF05BA75}" type="pres">
      <dgm:prSet presAssocID="{75029315-F593-4627-B0BC-88406655847A}" presName="vert1" presStyleCnt="0"/>
      <dgm:spPr/>
    </dgm:pt>
  </dgm:ptLst>
  <dgm:cxnLst>
    <dgm:cxn modelId="{07537012-FD55-42FC-94F3-CE535CAAB0F7}" type="presOf" srcId="{75029315-F593-4627-B0BC-88406655847A}" destId="{29086807-5FE0-49F8-A408-3FBB302874CC}" srcOrd="0" destOrd="0" presId="urn:microsoft.com/office/officeart/2008/layout/LinedList"/>
    <dgm:cxn modelId="{49B7C636-B947-48BC-B56C-5BE43F8BFE94}" srcId="{F83D6357-7AA9-4635-BFD0-A8E514B6C2B2}" destId="{E686557B-4875-400E-B0C4-9FE2295137ED}" srcOrd="1" destOrd="0" parTransId="{16A9905D-AF48-4A22-A56A-253D47941A5D}" sibTransId="{6B12B24D-1CEB-4D13-B77B-A0B6451647C2}"/>
    <dgm:cxn modelId="{79B62837-04A3-46E5-A617-98B7ED7F11F3}" srcId="{F83D6357-7AA9-4635-BFD0-A8E514B6C2B2}" destId="{F51065A0-E41E-438C-84DA-EFA2005656ED}" srcOrd="7" destOrd="0" parTransId="{38FF2CE1-157D-4D39-B168-281809078DCB}" sibTransId="{68F59D4B-E078-45AD-B4DA-7933BACDFEF9}"/>
    <dgm:cxn modelId="{CF10D038-EF95-4230-8645-08A39380F4D6}" srcId="{F83D6357-7AA9-4635-BFD0-A8E514B6C2B2}" destId="{4C42F98E-A349-47FF-A49B-D64ABB6EC6C7}" srcOrd="6" destOrd="0" parTransId="{B65878E8-D0A4-4009-98F2-E8DCE0E51C36}" sibTransId="{2F0BBC07-3320-4509-9D85-E2CFDDF3BDD7}"/>
    <dgm:cxn modelId="{EC302C3C-52D6-4329-8615-6AAD22DE8092}" type="presOf" srcId="{119BF4D8-B9DA-469C-ABB4-B7FB6DD43D6B}" destId="{492CC973-F802-4B17-A58B-3B901B8A0059}" srcOrd="0" destOrd="0" presId="urn:microsoft.com/office/officeart/2008/layout/LinedList"/>
    <dgm:cxn modelId="{56C4A23E-6931-454D-B34F-18E9FE59A34A}" type="presOf" srcId="{07DD7C4B-91CF-48D5-9774-A7816FA53525}" destId="{ABE6AEBA-6900-4C86-89CD-11987FD2C06E}" srcOrd="0" destOrd="0" presId="urn:microsoft.com/office/officeart/2008/layout/LinedList"/>
    <dgm:cxn modelId="{9FA05A43-8E74-42F8-B671-2A20CEE1A46E}" type="presOf" srcId="{77A795A3-16B5-4692-948F-363D7E5B7D51}" destId="{758A94B2-ED56-48E9-BD4B-AC1E688FA1CC}" srcOrd="0" destOrd="0" presId="urn:microsoft.com/office/officeart/2008/layout/LinedList"/>
    <dgm:cxn modelId="{7D15556E-7692-4BBB-914D-2F946E3CCDFD}" type="presOf" srcId="{B58527C9-D8D9-4CA1-BE37-20450DB94999}" destId="{522AAB05-716F-4BDE-B328-388D7094B631}" srcOrd="0" destOrd="0" presId="urn:microsoft.com/office/officeart/2008/layout/LinedList"/>
    <dgm:cxn modelId="{94CF7877-770B-46CA-B0AC-3DCA917363B2}" srcId="{F83D6357-7AA9-4635-BFD0-A8E514B6C2B2}" destId="{4BF173ED-942A-4E14-9B92-A332A71F2955}" srcOrd="2" destOrd="0" parTransId="{EB68CC5F-7B02-4AB2-8041-51878AF3FAA1}" sibTransId="{B3D479C3-E21E-4AE6-B885-139D1926C741}"/>
    <dgm:cxn modelId="{01A15058-653A-4F5D-9011-745A053EF04F}" type="presOf" srcId="{E686557B-4875-400E-B0C4-9FE2295137ED}" destId="{831C745D-3B2E-424B-8FF7-B607B3512028}" srcOrd="0" destOrd="0" presId="urn:microsoft.com/office/officeart/2008/layout/LinedList"/>
    <dgm:cxn modelId="{09918D7B-9FCF-4E45-97EF-A3FA9CD8602B}" type="presOf" srcId="{F83D6357-7AA9-4635-BFD0-A8E514B6C2B2}" destId="{110D4507-986F-4050-9272-655565B1A22D}" srcOrd="0" destOrd="0" presId="urn:microsoft.com/office/officeart/2008/layout/LinedList"/>
    <dgm:cxn modelId="{2E23267E-E2C6-4479-A79D-FBF70258AFDA}" srcId="{F83D6357-7AA9-4635-BFD0-A8E514B6C2B2}" destId="{615A8AC5-6AB4-4949-8539-28C06CC6F4B6}" srcOrd="4" destOrd="0" parTransId="{612BD433-703E-4CFC-B7A5-3806ACF870F8}" sibTransId="{8EC67517-CFD8-4330-A3F2-E1B1E89EE757}"/>
    <dgm:cxn modelId="{67EBDD7F-65F2-4F6F-BEF9-8FFBF1BBDA47}" type="presOf" srcId="{615A8AC5-6AB4-4949-8539-28C06CC6F4B6}" destId="{5D761748-706E-4FAF-B8BA-919CF246C733}" srcOrd="0" destOrd="0" presId="urn:microsoft.com/office/officeart/2008/layout/LinedList"/>
    <dgm:cxn modelId="{93BB2C8B-2869-4E20-A255-4745F81EF8F4}" srcId="{F83D6357-7AA9-4635-BFD0-A8E514B6C2B2}" destId="{75029315-F593-4627-B0BC-88406655847A}" srcOrd="12" destOrd="0" parTransId="{ADC6DEDC-E5DE-49D8-8FB3-101C1F100A85}" sibTransId="{6451B6FF-880F-4B68-BA42-874CB2953122}"/>
    <dgm:cxn modelId="{E973BE91-6B02-45B8-B092-F1F2511B1DB0}" type="presOf" srcId="{9B3BFF53-D2BB-4B24-A0B4-3D8FF8B2043F}" destId="{ADADAD4B-B9E7-447D-856D-3070F409E50F}" srcOrd="0" destOrd="0" presId="urn:microsoft.com/office/officeart/2008/layout/LinedList"/>
    <dgm:cxn modelId="{42D2509A-A17C-47D1-979B-472232290AD7}" srcId="{F83D6357-7AA9-4635-BFD0-A8E514B6C2B2}" destId="{77A795A3-16B5-4692-948F-363D7E5B7D51}" srcOrd="0" destOrd="0" parTransId="{18F164FC-71C7-4F60-BD9D-B3B8E671CF9A}" sibTransId="{C2BE7575-774D-49C7-AEC5-2BD82AA33BAF}"/>
    <dgm:cxn modelId="{2657209C-4580-4830-9D08-198E5A125AD4}" type="presOf" srcId="{4C42F98E-A349-47FF-A49B-D64ABB6EC6C7}" destId="{CB83F2B8-51B1-4156-A6A5-3DD66141B5A8}" srcOrd="0" destOrd="0" presId="urn:microsoft.com/office/officeart/2008/layout/LinedList"/>
    <dgm:cxn modelId="{3DF594A1-D685-44A6-B1D4-D13BA311D1A2}" type="presOf" srcId="{52EE48AE-90A7-4E37-B627-FAC936952BE4}" destId="{B125F7B7-568D-49AB-806E-AC22CF763B14}" srcOrd="0" destOrd="0" presId="urn:microsoft.com/office/officeart/2008/layout/LinedList"/>
    <dgm:cxn modelId="{AE7C80A5-0217-4D14-AC0D-2586C0AD7EBB}" srcId="{F83D6357-7AA9-4635-BFD0-A8E514B6C2B2}" destId="{119BF4D8-B9DA-469C-ABB4-B7FB6DD43D6B}" srcOrd="9" destOrd="0" parTransId="{B86D73FC-472C-4B90-8115-0DF4BD223376}" sibTransId="{89BCA2CD-170F-4DB7-A7A6-E1E4E9B149EC}"/>
    <dgm:cxn modelId="{9ACE20AA-237A-44B6-B796-4C9916B9E35E}" type="presOf" srcId="{4BF173ED-942A-4E14-9B92-A332A71F2955}" destId="{83C50620-4733-48D3-81D6-2B83A3637552}" srcOrd="0" destOrd="0" presId="urn:microsoft.com/office/officeart/2008/layout/LinedList"/>
    <dgm:cxn modelId="{895B57AA-5878-44FC-98C9-A22DB01FE90D}" srcId="{F83D6357-7AA9-4635-BFD0-A8E514B6C2B2}" destId="{52EE48AE-90A7-4E37-B627-FAC936952BE4}" srcOrd="5" destOrd="0" parTransId="{8E646656-98A6-4D55-AAFA-8DDAC7D372F5}" sibTransId="{6AB4A7CD-CAAE-43E8-80CF-2CEC43794F15}"/>
    <dgm:cxn modelId="{3332CEDF-BCE7-4706-83A0-0323632DD138}" srcId="{F83D6357-7AA9-4635-BFD0-A8E514B6C2B2}" destId="{9B3BFF53-D2BB-4B24-A0B4-3D8FF8B2043F}" srcOrd="10" destOrd="0" parTransId="{7900A81E-491A-4BCD-BBB3-CF202BCE9B5F}" sibTransId="{7D1455F6-5C27-46E6-9B46-F7F7CFE0F149}"/>
    <dgm:cxn modelId="{574377E1-58CD-45BF-B74E-B0E6DAF0AC95}" srcId="{F83D6357-7AA9-4635-BFD0-A8E514B6C2B2}" destId="{91DB996D-588B-46EF-8EB2-2A3F1BC89977}" srcOrd="3" destOrd="0" parTransId="{B6CE7BD6-0230-41FA-AB13-30FA3DAB640B}" sibTransId="{2B55DFCB-3269-48E7-99A8-F8455C8D2A4F}"/>
    <dgm:cxn modelId="{6C4A43E3-B323-41F8-8F26-6160BD2A0021}" srcId="{F83D6357-7AA9-4635-BFD0-A8E514B6C2B2}" destId="{B58527C9-D8D9-4CA1-BE37-20450DB94999}" srcOrd="11" destOrd="0" parTransId="{8FB78EED-9936-4598-B81D-3FDC3E945A4F}" sibTransId="{0AF2F0D1-AC25-4B3E-9482-19D2434078AB}"/>
    <dgm:cxn modelId="{99CF81F0-D12C-4ABF-9529-3FFF5D18A748}" type="presOf" srcId="{91DB996D-588B-46EF-8EB2-2A3F1BC89977}" destId="{C1769AD9-8787-43A4-B07E-0B82338B3AB7}" srcOrd="0" destOrd="0" presId="urn:microsoft.com/office/officeart/2008/layout/LinedList"/>
    <dgm:cxn modelId="{02FA09F1-0F17-48FC-9A95-6C23EF4ED70F}" srcId="{F83D6357-7AA9-4635-BFD0-A8E514B6C2B2}" destId="{07DD7C4B-91CF-48D5-9774-A7816FA53525}" srcOrd="8" destOrd="0" parTransId="{E21DDA81-253D-4DBF-80C5-EB53221571E0}" sibTransId="{4964970F-F3A6-4AE0-96EA-591653DFD2E5}"/>
    <dgm:cxn modelId="{9DE265F5-9186-4213-931A-35DFCDBF632E}" type="presOf" srcId="{F51065A0-E41E-438C-84DA-EFA2005656ED}" destId="{B5F07150-D5AF-43AA-88C7-E190D68D10A3}" srcOrd="0" destOrd="0" presId="urn:microsoft.com/office/officeart/2008/layout/LinedList"/>
    <dgm:cxn modelId="{AE456F04-EC24-4BEA-BA55-1E710ABD6426}" type="presParOf" srcId="{110D4507-986F-4050-9272-655565B1A22D}" destId="{74C8AC6B-2010-4AD9-A3F7-1387B6490DB5}" srcOrd="0" destOrd="0" presId="urn:microsoft.com/office/officeart/2008/layout/LinedList"/>
    <dgm:cxn modelId="{80A75514-FA8E-4952-AEF5-C8B7004D9B08}" type="presParOf" srcId="{110D4507-986F-4050-9272-655565B1A22D}" destId="{B6CDCD78-F2A1-4319-B114-03762F2538BC}" srcOrd="1" destOrd="0" presId="urn:microsoft.com/office/officeart/2008/layout/LinedList"/>
    <dgm:cxn modelId="{782B8FFB-85A3-4A19-A973-DFB79EF00C57}" type="presParOf" srcId="{B6CDCD78-F2A1-4319-B114-03762F2538BC}" destId="{758A94B2-ED56-48E9-BD4B-AC1E688FA1CC}" srcOrd="0" destOrd="0" presId="urn:microsoft.com/office/officeart/2008/layout/LinedList"/>
    <dgm:cxn modelId="{89601CD5-0DBB-4508-AC8C-637C97B8653E}" type="presParOf" srcId="{B6CDCD78-F2A1-4319-B114-03762F2538BC}" destId="{72777AF0-C631-476C-9B01-FD82FD7E4988}" srcOrd="1" destOrd="0" presId="urn:microsoft.com/office/officeart/2008/layout/LinedList"/>
    <dgm:cxn modelId="{E52D6170-F306-45EC-B908-39ABC15DCADB}" type="presParOf" srcId="{110D4507-986F-4050-9272-655565B1A22D}" destId="{52E68B9A-B7F0-4A9D-BF4D-42AB51A7C668}" srcOrd="2" destOrd="0" presId="urn:microsoft.com/office/officeart/2008/layout/LinedList"/>
    <dgm:cxn modelId="{CD21A92D-06D7-41DF-95FD-0151D37AAE27}" type="presParOf" srcId="{110D4507-986F-4050-9272-655565B1A22D}" destId="{42BF3A63-C1DA-48B0-9824-88FCFC5FD44F}" srcOrd="3" destOrd="0" presId="urn:microsoft.com/office/officeart/2008/layout/LinedList"/>
    <dgm:cxn modelId="{C5888C00-AB5B-4137-9956-4E7D80A4C841}" type="presParOf" srcId="{42BF3A63-C1DA-48B0-9824-88FCFC5FD44F}" destId="{831C745D-3B2E-424B-8FF7-B607B3512028}" srcOrd="0" destOrd="0" presId="urn:microsoft.com/office/officeart/2008/layout/LinedList"/>
    <dgm:cxn modelId="{DF235EAE-2A91-4E08-8ABD-5E18A9E584D1}" type="presParOf" srcId="{42BF3A63-C1DA-48B0-9824-88FCFC5FD44F}" destId="{7FF7B90C-50AB-4D56-B4FA-1F57D4D8A0B0}" srcOrd="1" destOrd="0" presId="urn:microsoft.com/office/officeart/2008/layout/LinedList"/>
    <dgm:cxn modelId="{84E49881-FFC7-42E5-986E-FCA662BD0BAE}" type="presParOf" srcId="{110D4507-986F-4050-9272-655565B1A22D}" destId="{45C111CF-7582-43A8-A6CD-0622C37728BD}" srcOrd="4" destOrd="0" presId="urn:microsoft.com/office/officeart/2008/layout/LinedList"/>
    <dgm:cxn modelId="{CD22CA0D-045F-4062-9B8A-D0142AC051B5}" type="presParOf" srcId="{110D4507-986F-4050-9272-655565B1A22D}" destId="{40D08FA4-02BA-4386-BA56-750ADD84450E}" srcOrd="5" destOrd="0" presId="urn:microsoft.com/office/officeart/2008/layout/LinedList"/>
    <dgm:cxn modelId="{E2814547-7EAA-4997-BE4E-D5089FA8BFF9}" type="presParOf" srcId="{40D08FA4-02BA-4386-BA56-750ADD84450E}" destId="{83C50620-4733-48D3-81D6-2B83A3637552}" srcOrd="0" destOrd="0" presId="urn:microsoft.com/office/officeart/2008/layout/LinedList"/>
    <dgm:cxn modelId="{54BAB9EC-A439-4E87-91F5-4674B15548D2}" type="presParOf" srcId="{40D08FA4-02BA-4386-BA56-750ADD84450E}" destId="{0ACBA5A2-F828-4F7C-8628-4BA7FF4A1F57}" srcOrd="1" destOrd="0" presId="urn:microsoft.com/office/officeart/2008/layout/LinedList"/>
    <dgm:cxn modelId="{206C2C87-DFF6-4B06-AE76-F4A0547D269C}" type="presParOf" srcId="{110D4507-986F-4050-9272-655565B1A22D}" destId="{7726BF68-CDEE-4032-9A56-5223F890867C}" srcOrd="6" destOrd="0" presId="urn:microsoft.com/office/officeart/2008/layout/LinedList"/>
    <dgm:cxn modelId="{599ABC10-AEDD-43A5-9444-2CC4924668B5}" type="presParOf" srcId="{110D4507-986F-4050-9272-655565B1A22D}" destId="{6D976B27-170B-4F59-8B40-5310B10670AE}" srcOrd="7" destOrd="0" presId="urn:microsoft.com/office/officeart/2008/layout/LinedList"/>
    <dgm:cxn modelId="{C1BCA622-B504-4621-BB88-0BDE923D0BC0}" type="presParOf" srcId="{6D976B27-170B-4F59-8B40-5310B10670AE}" destId="{C1769AD9-8787-43A4-B07E-0B82338B3AB7}" srcOrd="0" destOrd="0" presId="urn:microsoft.com/office/officeart/2008/layout/LinedList"/>
    <dgm:cxn modelId="{4767F381-0136-41C7-82DB-C33A2DFE7C53}" type="presParOf" srcId="{6D976B27-170B-4F59-8B40-5310B10670AE}" destId="{00190255-C9AA-45A6-B7F2-C72BBF927931}" srcOrd="1" destOrd="0" presId="urn:microsoft.com/office/officeart/2008/layout/LinedList"/>
    <dgm:cxn modelId="{5029B39A-804D-4A01-9042-E3E230BFCDBB}" type="presParOf" srcId="{110D4507-986F-4050-9272-655565B1A22D}" destId="{D2F0CBE2-497A-4100-82E5-164BFEF36607}" srcOrd="8" destOrd="0" presId="urn:microsoft.com/office/officeart/2008/layout/LinedList"/>
    <dgm:cxn modelId="{FA124351-5342-40D4-B3A6-FCA8323EECE1}" type="presParOf" srcId="{110D4507-986F-4050-9272-655565B1A22D}" destId="{D47DB883-A6BD-46D4-8E47-F064070E356D}" srcOrd="9" destOrd="0" presId="urn:microsoft.com/office/officeart/2008/layout/LinedList"/>
    <dgm:cxn modelId="{BD034DB3-6412-4501-AB95-F610F75B1410}" type="presParOf" srcId="{D47DB883-A6BD-46D4-8E47-F064070E356D}" destId="{5D761748-706E-4FAF-B8BA-919CF246C733}" srcOrd="0" destOrd="0" presId="urn:microsoft.com/office/officeart/2008/layout/LinedList"/>
    <dgm:cxn modelId="{9BD9FD1D-9684-411D-92D4-2A8A3EB93C40}" type="presParOf" srcId="{D47DB883-A6BD-46D4-8E47-F064070E356D}" destId="{041BD2F7-052C-4BC0-88D7-69F5F70FAC11}" srcOrd="1" destOrd="0" presId="urn:microsoft.com/office/officeart/2008/layout/LinedList"/>
    <dgm:cxn modelId="{F7DD1393-502B-4522-A298-56B77AE469D1}" type="presParOf" srcId="{110D4507-986F-4050-9272-655565B1A22D}" destId="{CCD170EC-936A-44F0-AC4C-B5CB101C82F7}" srcOrd="10" destOrd="0" presId="urn:microsoft.com/office/officeart/2008/layout/LinedList"/>
    <dgm:cxn modelId="{3CC1F924-C0C3-4BE8-8809-8ACA1826373F}" type="presParOf" srcId="{110D4507-986F-4050-9272-655565B1A22D}" destId="{721E9543-2867-44FF-BF2E-801F9097F767}" srcOrd="11" destOrd="0" presId="urn:microsoft.com/office/officeart/2008/layout/LinedList"/>
    <dgm:cxn modelId="{10D2DE1F-3C1D-4AFB-8DA8-4D27F6F9958B}" type="presParOf" srcId="{721E9543-2867-44FF-BF2E-801F9097F767}" destId="{B125F7B7-568D-49AB-806E-AC22CF763B14}" srcOrd="0" destOrd="0" presId="urn:microsoft.com/office/officeart/2008/layout/LinedList"/>
    <dgm:cxn modelId="{F55E3EB6-0320-45E6-B044-6ADA346EEE3D}" type="presParOf" srcId="{721E9543-2867-44FF-BF2E-801F9097F767}" destId="{50A4602A-08D1-450D-9FBD-643A85106B47}" srcOrd="1" destOrd="0" presId="urn:microsoft.com/office/officeart/2008/layout/LinedList"/>
    <dgm:cxn modelId="{39FE1E7D-E1A1-4A44-A227-98529159883F}" type="presParOf" srcId="{110D4507-986F-4050-9272-655565B1A22D}" destId="{C9005B9D-B555-420B-84B1-B9E814DD4FBC}" srcOrd="12" destOrd="0" presId="urn:microsoft.com/office/officeart/2008/layout/LinedList"/>
    <dgm:cxn modelId="{3EC9EF8F-2CFF-4B1E-BD5D-6DAA615C74D5}" type="presParOf" srcId="{110D4507-986F-4050-9272-655565B1A22D}" destId="{A25F2088-BE30-4484-A4FF-F302259839D0}" srcOrd="13" destOrd="0" presId="urn:microsoft.com/office/officeart/2008/layout/LinedList"/>
    <dgm:cxn modelId="{9211845A-CEA0-480A-ADA0-F249794471D6}" type="presParOf" srcId="{A25F2088-BE30-4484-A4FF-F302259839D0}" destId="{CB83F2B8-51B1-4156-A6A5-3DD66141B5A8}" srcOrd="0" destOrd="0" presId="urn:microsoft.com/office/officeart/2008/layout/LinedList"/>
    <dgm:cxn modelId="{505938C1-A8C4-4304-AACA-A920B944D3CA}" type="presParOf" srcId="{A25F2088-BE30-4484-A4FF-F302259839D0}" destId="{C541F38E-9898-4C44-B7F1-5A644A88C7A5}" srcOrd="1" destOrd="0" presId="urn:microsoft.com/office/officeart/2008/layout/LinedList"/>
    <dgm:cxn modelId="{D12F1C46-E336-4563-B8A8-E15E46C9F3F3}" type="presParOf" srcId="{110D4507-986F-4050-9272-655565B1A22D}" destId="{E9EA367B-BB15-41B8-A72E-8A64DD2DEBC0}" srcOrd="14" destOrd="0" presId="urn:microsoft.com/office/officeart/2008/layout/LinedList"/>
    <dgm:cxn modelId="{17735FC2-7BB8-480E-BE1F-CDCC3E6B84C9}" type="presParOf" srcId="{110D4507-986F-4050-9272-655565B1A22D}" destId="{8272EBB2-DD41-4785-9D15-54A415422318}" srcOrd="15" destOrd="0" presId="urn:microsoft.com/office/officeart/2008/layout/LinedList"/>
    <dgm:cxn modelId="{D8B32233-BBBA-40BD-A4D9-AA4027459301}" type="presParOf" srcId="{8272EBB2-DD41-4785-9D15-54A415422318}" destId="{B5F07150-D5AF-43AA-88C7-E190D68D10A3}" srcOrd="0" destOrd="0" presId="urn:microsoft.com/office/officeart/2008/layout/LinedList"/>
    <dgm:cxn modelId="{5512249A-F324-48BF-B4BE-C7AA82F07637}" type="presParOf" srcId="{8272EBB2-DD41-4785-9D15-54A415422318}" destId="{9BD271B0-BA17-4A13-B755-FEC6647E7F69}" srcOrd="1" destOrd="0" presId="urn:microsoft.com/office/officeart/2008/layout/LinedList"/>
    <dgm:cxn modelId="{204BB3FF-7602-4E51-80F7-ABA66B1F0B3F}" type="presParOf" srcId="{110D4507-986F-4050-9272-655565B1A22D}" destId="{5754429F-08AE-40FD-A597-B13CCE343A3D}" srcOrd="16" destOrd="0" presId="urn:microsoft.com/office/officeart/2008/layout/LinedList"/>
    <dgm:cxn modelId="{0FAF7AA5-87EF-4582-9801-D740A4EBB69D}" type="presParOf" srcId="{110D4507-986F-4050-9272-655565B1A22D}" destId="{39253563-3C7C-4E39-992E-68BD6CB39C04}" srcOrd="17" destOrd="0" presId="urn:microsoft.com/office/officeart/2008/layout/LinedList"/>
    <dgm:cxn modelId="{139430C0-82F3-43AC-9D25-A165C87F2E4C}" type="presParOf" srcId="{39253563-3C7C-4E39-992E-68BD6CB39C04}" destId="{ABE6AEBA-6900-4C86-89CD-11987FD2C06E}" srcOrd="0" destOrd="0" presId="urn:microsoft.com/office/officeart/2008/layout/LinedList"/>
    <dgm:cxn modelId="{D43DCD92-F856-42AE-8379-DC234AF1809F}" type="presParOf" srcId="{39253563-3C7C-4E39-992E-68BD6CB39C04}" destId="{565A4B27-7D33-4A6F-A092-8AF2BD2BF13C}" srcOrd="1" destOrd="0" presId="urn:microsoft.com/office/officeart/2008/layout/LinedList"/>
    <dgm:cxn modelId="{DD96BEC2-A7DF-454D-8D19-5313095E64CD}" type="presParOf" srcId="{110D4507-986F-4050-9272-655565B1A22D}" destId="{D20DC629-56D7-4DF0-B6CA-3E09A2B53BC1}" srcOrd="18" destOrd="0" presId="urn:microsoft.com/office/officeart/2008/layout/LinedList"/>
    <dgm:cxn modelId="{F875050E-EAB8-4F26-A35F-2126965EBFF8}" type="presParOf" srcId="{110D4507-986F-4050-9272-655565B1A22D}" destId="{E25C88E9-915D-41A5-AF5E-6795412C3D99}" srcOrd="19" destOrd="0" presId="urn:microsoft.com/office/officeart/2008/layout/LinedList"/>
    <dgm:cxn modelId="{F0AE5060-6B71-480D-BFA5-B3E038F0C62D}" type="presParOf" srcId="{E25C88E9-915D-41A5-AF5E-6795412C3D99}" destId="{492CC973-F802-4B17-A58B-3B901B8A0059}" srcOrd="0" destOrd="0" presId="urn:microsoft.com/office/officeart/2008/layout/LinedList"/>
    <dgm:cxn modelId="{9E2DC322-6381-4BF4-AFFC-F619195069E5}" type="presParOf" srcId="{E25C88E9-915D-41A5-AF5E-6795412C3D99}" destId="{8E275977-5435-4006-B8E1-101434AACD21}" srcOrd="1" destOrd="0" presId="urn:microsoft.com/office/officeart/2008/layout/LinedList"/>
    <dgm:cxn modelId="{FE6D27E2-D5AD-468E-87D7-368C02927A02}" type="presParOf" srcId="{110D4507-986F-4050-9272-655565B1A22D}" destId="{667F5401-8DB1-437F-AD5A-FE437BC22449}" srcOrd="20" destOrd="0" presId="urn:microsoft.com/office/officeart/2008/layout/LinedList"/>
    <dgm:cxn modelId="{DD633F63-4D6A-4741-B75D-614D3D930FFB}" type="presParOf" srcId="{110D4507-986F-4050-9272-655565B1A22D}" destId="{F71160EE-2121-4937-8D77-7EBC5F9B774D}" srcOrd="21" destOrd="0" presId="urn:microsoft.com/office/officeart/2008/layout/LinedList"/>
    <dgm:cxn modelId="{8FEDA62E-5546-4528-BEE4-D35A9A6C8E8E}" type="presParOf" srcId="{F71160EE-2121-4937-8D77-7EBC5F9B774D}" destId="{ADADAD4B-B9E7-447D-856D-3070F409E50F}" srcOrd="0" destOrd="0" presId="urn:microsoft.com/office/officeart/2008/layout/LinedList"/>
    <dgm:cxn modelId="{1A1A79F9-AAC7-40DB-A139-4E4FF830DB9B}" type="presParOf" srcId="{F71160EE-2121-4937-8D77-7EBC5F9B774D}" destId="{734640C2-34D7-4FE4-9A0C-AF6A4D733655}" srcOrd="1" destOrd="0" presId="urn:microsoft.com/office/officeart/2008/layout/LinedList"/>
    <dgm:cxn modelId="{14607056-69B0-4C77-BC6A-79D744C33073}" type="presParOf" srcId="{110D4507-986F-4050-9272-655565B1A22D}" destId="{F2739657-ECC6-4DAD-88B0-D2699A982F57}" srcOrd="22" destOrd="0" presId="urn:microsoft.com/office/officeart/2008/layout/LinedList"/>
    <dgm:cxn modelId="{EE7075C1-F6F5-4C9D-B517-D4154079A1D0}" type="presParOf" srcId="{110D4507-986F-4050-9272-655565B1A22D}" destId="{E7F7544F-15B9-4F80-A1FA-91978FB72DFA}" srcOrd="23" destOrd="0" presId="urn:microsoft.com/office/officeart/2008/layout/LinedList"/>
    <dgm:cxn modelId="{ADA4133D-6888-4F6C-9BE4-4140863AAEDE}" type="presParOf" srcId="{E7F7544F-15B9-4F80-A1FA-91978FB72DFA}" destId="{522AAB05-716F-4BDE-B328-388D7094B631}" srcOrd="0" destOrd="0" presId="urn:microsoft.com/office/officeart/2008/layout/LinedList"/>
    <dgm:cxn modelId="{89C05016-2D34-44CD-9A06-E2F2F7ACD085}" type="presParOf" srcId="{E7F7544F-15B9-4F80-A1FA-91978FB72DFA}" destId="{F401CD0E-8CAB-4CB3-B4F1-42803FC3E6E8}" srcOrd="1" destOrd="0" presId="urn:microsoft.com/office/officeart/2008/layout/LinedList"/>
    <dgm:cxn modelId="{16268301-2623-47E6-8C37-996D2525F374}" type="presParOf" srcId="{110D4507-986F-4050-9272-655565B1A22D}" destId="{DA8F4B09-49AA-42E7-835B-12A036F9ACB9}" srcOrd="24" destOrd="0" presId="urn:microsoft.com/office/officeart/2008/layout/LinedList"/>
    <dgm:cxn modelId="{723DB82A-6A9A-4E71-8C05-4C25E0596AB3}" type="presParOf" srcId="{110D4507-986F-4050-9272-655565B1A22D}" destId="{E7B0B1A9-2D5F-4A83-9730-1E4E228FAA96}" srcOrd="25" destOrd="0" presId="urn:microsoft.com/office/officeart/2008/layout/LinedList"/>
    <dgm:cxn modelId="{AF6EBF2D-E0BE-45D7-AB03-C1808470358C}" type="presParOf" srcId="{E7B0B1A9-2D5F-4A83-9730-1E4E228FAA96}" destId="{29086807-5FE0-49F8-A408-3FBB302874CC}" srcOrd="0" destOrd="0" presId="urn:microsoft.com/office/officeart/2008/layout/LinedList"/>
    <dgm:cxn modelId="{54D96F02-8C79-425A-A575-0ABB810AC869}" type="presParOf" srcId="{E7B0B1A9-2D5F-4A83-9730-1E4E228FAA96}" destId="{89C49902-ECD6-4CF8-B57C-8741AF05BA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CB602F-1F16-4636-A107-28993596313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1E6D115-6E00-4F82-BA3B-B51D281978AC}">
      <dgm:prSet/>
      <dgm:spPr/>
      <dgm:t>
        <a:bodyPr/>
        <a:lstStyle/>
        <a:p>
          <a:r>
            <a:rPr lang="en-US"/>
            <a:t>Check  controls and reagents. Ensure that correct lot number is in use, that control and reagents have not expired.​​</a:t>
          </a:r>
        </a:p>
      </dgm:t>
    </dgm:pt>
    <dgm:pt modelId="{0F2E1C63-808B-44CB-BDD9-E8725BB65897}" type="parTrans" cxnId="{7C576257-8878-4BE2-80BF-464FE985F11F}">
      <dgm:prSet/>
      <dgm:spPr/>
      <dgm:t>
        <a:bodyPr/>
        <a:lstStyle/>
        <a:p>
          <a:endParaRPr lang="en-US"/>
        </a:p>
      </dgm:t>
    </dgm:pt>
    <dgm:pt modelId="{A523C970-4CE3-4B8C-85AD-BC94329B2FA8}" type="sibTrans" cxnId="{7C576257-8878-4BE2-80BF-464FE985F11F}">
      <dgm:prSet/>
      <dgm:spPr/>
      <dgm:t>
        <a:bodyPr/>
        <a:lstStyle/>
        <a:p>
          <a:endParaRPr lang="en-US"/>
        </a:p>
      </dgm:t>
    </dgm:pt>
    <dgm:pt modelId="{22D785F9-653C-45DF-9B30-78F9AAA4EF37}">
      <dgm:prSet/>
      <dgm:spPr/>
      <dgm:t>
        <a:bodyPr/>
        <a:lstStyle/>
        <a:p>
          <a:r>
            <a:rPr lang="en-US"/>
            <a:t>If lot number of controls not correct, obtain correct lot number, and re-run controls (once). Enter results into Sunquest with the appropriate comment (See QC modifier codes).​​</a:t>
          </a:r>
        </a:p>
      </dgm:t>
    </dgm:pt>
    <dgm:pt modelId="{F8FF2198-B21E-45AB-B901-0C705BDF1676}" type="parTrans" cxnId="{37B29CAD-C515-4774-99EB-BEC30969D381}">
      <dgm:prSet/>
      <dgm:spPr/>
      <dgm:t>
        <a:bodyPr/>
        <a:lstStyle/>
        <a:p>
          <a:endParaRPr lang="en-US"/>
        </a:p>
      </dgm:t>
    </dgm:pt>
    <dgm:pt modelId="{6556365F-5BDB-442F-8C3C-221A44B3326F}" type="sibTrans" cxnId="{37B29CAD-C515-4774-99EB-BEC30969D381}">
      <dgm:prSet/>
      <dgm:spPr/>
      <dgm:t>
        <a:bodyPr/>
        <a:lstStyle/>
        <a:p>
          <a:endParaRPr lang="en-US"/>
        </a:p>
      </dgm:t>
    </dgm:pt>
    <dgm:pt modelId="{0B865F20-57E3-4677-BC57-83539189FE3F}">
      <dgm:prSet/>
      <dgm:spPr/>
      <dgm:t>
        <a:bodyPr/>
        <a:lstStyle/>
        <a:p>
          <a:r>
            <a:rPr lang="en-US"/>
            <a:t>If there is no correct lot number of controls available, alert Manager, or Lead Technologist.​​</a:t>
          </a:r>
        </a:p>
      </dgm:t>
    </dgm:pt>
    <dgm:pt modelId="{BEDD4164-0661-420B-A769-49E7970FE319}" type="parTrans" cxnId="{C471424B-2AA9-427A-8839-65D0D5820962}">
      <dgm:prSet/>
      <dgm:spPr/>
      <dgm:t>
        <a:bodyPr/>
        <a:lstStyle/>
        <a:p>
          <a:endParaRPr lang="en-US"/>
        </a:p>
      </dgm:t>
    </dgm:pt>
    <dgm:pt modelId="{1436CB43-62F5-4266-81F4-B984A10F5A20}" type="sibTrans" cxnId="{C471424B-2AA9-427A-8839-65D0D5820962}">
      <dgm:prSet/>
      <dgm:spPr/>
      <dgm:t>
        <a:bodyPr/>
        <a:lstStyle/>
        <a:p>
          <a:endParaRPr lang="en-US"/>
        </a:p>
      </dgm:t>
    </dgm:pt>
    <dgm:pt modelId="{8F25AFB4-1101-44F5-9D81-E511C95FB196}" type="pres">
      <dgm:prSet presAssocID="{37CB602F-1F16-4636-A107-28993596313A}" presName="Name0" presStyleCnt="0">
        <dgm:presLayoutVars>
          <dgm:dir/>
          <dgm:resizeHandles val="exact"/>
        </dgm:presLayoutVars>
      </dgm:prSet>
      <dgm:spPr/>
    </dgm:pt>
    <dgm:pt modelId="{7F3D16DB-FB00-4FF0-A65B-621B43D81663}" type="pres">
      <dgm:prSet presAssocID="{E1E6D115-6E00-4F82-BA3B-B51D281978AC}" presName="node" presStyleLbl="node1" presStyleIdx="0" presStyleCnt="3">
        <dgm:presLayoutVars>
          <dgm:bulletEnabled val="1"/>
        </dgm:presLayoutVars>
      </dgm:prSet>
      <dgm:spPr/>
    </dgm:pt>
    <dgm:pt modelId="{7A966CD8-5B70-440C-A5F7-A942CBDEE2DC}" type="pres">
      <dgm:prSet presAssocID="{A523C970-4CE3-4B8C-85AD-BC94329B2FA8}" presName="sibTrans" presStyleLbl="sibTrans2D1" presStyleIdx="0" presStyleCnt="2"/>
      <dgm:spPr/>
    </dgm:pt>
    <dgm:pt modelId="{C584ABED-3D73-4D95-8772-D88FF101E259}" type="pres">
      <dgm:prSet presAssocID="{A523C970-4CE3-4B8C-85AD-BC94329B2FA8}" presName="connectorText" presStyleLbl="sibTrans2D1" presStyleIdx="0" presStyleCnt="2"/>
      <dgm:spPr/>
    </dgm:pt>
    <dgm:pt modelId="{5C13EC1A-D4C1-4B29-9EB2-49B732EDF9AA}" type="pres">
      <dgm:prSet presAssocID="{22D785F9-653C-45DF-9B30-78F9AAA4EF37}" presName="node" presStyleLbl="node1" presStyleIdx="1" presStyleCnt="3">
        <dgm:presLayoutVars>
          <dgm:bulletEnabled val="1"/>
        </dgm:presLayoutVars>
      </dgm:prSet>
      <dgm:spPr/>
    </dgm:pt>
    <dgm:pt modelId="{5CAF4F5D-5707-45A5-8110-B6BE637AECA0}" type="pres">
      <dgm:prSet presAssocID="{6556365F-5BDB-442F-8C3C-221A44B3326F}" presName="sibTrans" presStyleLbl="sibTrans2D1" presStyleIdx="1" presStyleCnt="2"/>
      <dgm:spPr/>
    </dgm:pt>
    <dgm:pt modelId="{E0A31847-3377-4B23-BF9A-09AFF1D7558A}" type="pres">
      <dgm:prSet presAssocID="{6556365F-5BDB-442F-8C3C-221A44B3326F}" presName="connectorText" presStyleLbl="sibTrans2D1" presStyleIdx="1" presStyleCnt="2"/>
      <dgm:spPr/>
    </dgm:pt>
    <dgm:pt modelId="{8EC83071-3DF2-4EC2-B10C-B8E8CF7B9CAF}" type="pres">
      <dgm:prSet presAssocID="{0B865F20-57E3-4677-BC57-83539189FE3F}" presName="node" presStyleLbl="node1" presStyleIdx="2" presStyleCnt="3">
        <dgm:presLayoutVars>
          <dgm:bulletEnabled val="1"/>
        </dgm:presLayoutVars>
      </dgm:prSet>
      <dgm:spPr/>
    </dgm:pt>
  </dgm:ptLst>
  <dgm:cxnLst>
    <dgm:cxn modelId="{9D1B6425-B0B2-4AEE-AE0A-E1C308D06030}" type="presOf" srcId="{A523C970-4CE3-4B8C-85AD-BC94329B2FA8}" destId="{C584ABED-3D73-4D95-8772-D88FF101E259}" srcOrd="1" destOrd="0" presId="urn:microsoft.com/office/officeart/2005/8/layout/process1"/>
    <dgm:cxn modelId="{0510B05C-91D7-4359-9875-4699FFB258C7}" type="presOf" srcId="{A523C970-4CE3-4B8C-85AD-BC94329B2FA8}" destId="{7A966CD8-5B70-440C-A5F7-A942CBDEE2DC}" srcOrd="0" destOrd="0" presId="urn:microsoft.com/office/officeart/2005/8/layout/process1"/>
    <dgm:cxn modelId="{F77FF961-9F79-4E6C-8D91-93519EFA6AD8}" type="presOf" srcId="{6556365F-5BDB-442F-8C3C-221A44B3326F}" destId="{E0A31847-3377-4B23-BF9A-09AFF1D7558A}" srcOrd="1" destOrd="0" presId="urn:microsoft.com/office/officeart/2005/8/layout/process1"/>
    <dgm:cxn modelId="{96A37B44-4781-4BBF-A017-8FE9C33E6E00}" type="presOf" srcId="{0B865F20-57E3-4677-BC57-83539189FE3F}" destId="{8EC83071-3DF2-4EC2-B10C-B8E8CF7B9CAF}" srcOrd="0" destOrd="0" presId="urn:microsoft.com/office/officeart/2005/8/layout/process1"/>
    <dgm:cxn modelId="{5F1BA967-9081-4EE7-85F3-089209F1AFF8}" type="presOf" srcId="{6556365F-5BDB-442F-8C3C-221A44B3326F}" destId="{5CAF4F5D-5707-45A5-8110-B6BE637AECA0}" srcOrd="0" destOrd="0" presId="urn:microsoft.com/office/officeart/2005/8/layout/process1"/>
    <dgm:cxn modelId="{C471424B-2AA9-427A-8839-65D0D5820962}" srcId="{37CB602F-1F16-4636-A107-28993596313A}" destId="{0B865F20-57E3-4677-BC57-83539189FE3F}" srcOrd="2" destOrd="0" parTransId="{BEDD4164-0661-420B-A769-49E7970FE319}" sibTransId="{1436CB43-62F5-4266-81F4-B984A10F5A20}"/>
    <dgm:cxn modelId="{7C576257-8878-4BE2-80BF-464FE985F11F}" srcId="{37CB602F-1F16-4636-A107-28993596313A}" destId="{E1E6D115-6E00-4F82-BA3B-B51D281978AC}" srcOrd="0" destOrd="0" parTransId="{0F2E1C63-808B-44CB-BDD9-E8725BB65897}" sibTransId="{A523C970-4CE3-4B8C-85AD-BC94329B2FA8}"/>
    <dgm:cxn modelId="{37B29CAD-C515-4774-99EB-BEC30969D381}" srcId="{37CB602F-1F16-4636-A107-28993596313A}" destId="{22D785F9-653C-45DF-9B30-78F9AAA4EF37}" srcOrd="1" destOrd="0" parTransId="{F8FF2198-B21E-45AB-B901-0C705BDF1676}" sibTransId="{6556365F-5BDB-442F-8C3C-221A44B3326F}"/>
    <dgm:cxn modelId="{D4E412C5-B3F3-4017-BA8D-8DEC3A9ED352}" type="presOf" srcId="{E1E6D115-6E00-4F82-BA3B-B51D281978AC}" destId="{7F3D16DB-FB00-4FF0-A65B-621B43D81663}" srcOrd="0" destOrd="0" presId="urn:microsoft.com/office/officeart/2005/8/layout/process1"/>
    <dgm:cxn modelId="{4437A9CA-E215-4F89-8439-B01C2748532A}" type="presOf" srcId="{22D785F9-653C-45DF-9B30-78F9AAA4EF37}" destId="{5C13EC1A-D4C1-4B29-9EB2-49B732EDF9AA}" srcOrd="0" destOrd="0" presId="urn:microsoft.com/office/officeart/2005/8/layout/process1"/>
    <dgm:cxn modelId="{2E5F66DD-32E9-4BD8-9EFF-84083C05B9D3}" type="presOf" srcId="{37CB602F-1F16-4636-A107-28993596313A}" destId="{8F25AFB4-1101-44F5-9D81-E511C95FB196}" srcOrd="0" destOrd="0" presId="urn:microsoft.com/office/officeart/2005/8/layout/process1"/>
    <dgm:cxn modelId="{47BE91A5-EB89-4033-BE62-3947067E31AE}" type="presParOf" srcId="{8F25AFB4-1101-44F5-9D81-E511C95FB196}" destId="{7F3D16DB-FB00-4FF0-A65B-621B43D81663}" srcOrd="0" destOrd="0" presId="urn:microsoft.com/office/officeart/2005/8/layout/process1"/>
    <dgm:cxn modelId="{AFF0FF13-938B-4435-836E-8664CF767508}" type="presParOf" srcId="{8F25AFB4-1101-44F5-9D81-E511C95FB196}" destId="{7A966CD8-5B70-440C-A5F7-A942CBDEE2DC}" srcOrd="1" destOrd="0" presId="urn:microsoft.com/office/officeart/2005/8/layout/process1"/>
    <dgm:cxn modelId="{84E97701-7F5D-4182-A2BD-BC1A7148D446}" type="presParOf" srcId="{7A966CD8-5B70-440C-A5F7-A942CBDEE2DC}" destId="{C584ABED-3D73-4D95-8772-D88FF101E259}" srcOrd="0" destOrd="0" presId="urn:microsoft.com/office/officeart/2005/8/layout/process1"/>
    <dgm:cxn modelId="{6904EDE1-D915-4EC8-9DB6-811F90F39030}" type="presParOf" srcId="{8F25AFB4-1101-44F5-9D81-E511C95FB196}" destId="{5C13EC1A-D4C1-4B29-9EB2-49B732EDF9AA}" srcOrd="2" destOrd="0" presId="urn:microsoft.com/office/officeart/2005/8/layout/process1"/>
    <dgm:cxn modelId="{910BAD13-93FA-4C33-AD5C-06D10D141E46}" type="presParOf" srcId="{8F25AFB4-1101-44F5-9D81-E511C95FB196}" destId="{5CAF4F5D-5707-45A5-8110-B6BE637AECA0}" srcOrd="3" destOrd="0" presId="urn:microsoft.com/office/officeart/2005/8/layout/process1"/>
    <dgm:cxn modelId="{8DCCC00E-0849-4EFA-87F8-8C96FF34C077}" type="presParOf" srcId="{5CAF4F5D-5707-45A5-8110-B6BE637AECA0}" destId="{E0A31847-3377-4B23-BF9A-09AFF1D7558A}" srcOrd="0" destOrd="0" presId="urn:microsoft.com/office/officeart/2005/8/layout/process1"/>
    <dgm:cxn modelId="{307D843D-9244-4DC0-8104-4D3062A92ABF}" type="presParOf" srcId="{8F25AFB4-1101-44F5-9D81-E511C95FB196}" destId="{8EC83071-3DF2-4EC2-B10C-B8E8CF7B9CA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CB602F-1F16-4636-A107-28993596313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79E3979-A4CA-4638-8567-199CBA38E4FC}">
      <dgm:prSet/>
      <dgm:spPr/>
      <dgm:t>
        <a:bodyPr/>
        <a:lstStyle/>
        <a:p>
          <a:r>
            <a:rPr lang="en-US" dirty="0"/>
            <a:t>If lot number of reagent is expired, replace, recalibrate as needed, and repeat patients and controls as needed. Enter the results into Sunquest.</a:t>
          </a:r>
        </a:p>
      </dgm:t>
    </dgm:pt>
    <dgm:pt modelId="{5FFCF5D8-80FE-4197-A05D-56673862A910}" type="parTrans" cxnId="{095FF416-9DD0-450D-846F-647738BE6EB1}">
      <dgm:prSet/>
      <dgm:spPr/>
      <dgm:t>
        <a:bodyPr/>
        <a:lstStyle/>
        <a:p>
          <a:endParaRPr lang="en-US"/>
        </a:p>
      </dgm:t>
    </dgm:pt>
    <dgm:pt modelId="{3782F5BA-29E1-40D1-B844-2A0D9BB6234F}" type="sibTrans" cxnId="{095FF416-9DD0-450D-846F-647738BE6EB1}">
      <dgm:prSet/>
      <dgm:spPr/>
      <dgm:t>
        <a:bodyPr/>
        <a:lstStyle/>
        <a:p>
          <a:endParaRPr lang="en-US"/>
        </a:p>
      </dgm:t>
    </dgm:pt>
    <dgm:pt modelId="{53AF3CB7-DB32-40D5-BF6D-D8B2B544D14A}">
      <dgm:prSet/>
      <dgm:spPr/>
      <dgm:t>
        <a:bodyPr/>
        <a:lstStyle/>
        <a:p>
          <a:r>
            <a:rPr lang="en-US" sz="3400" dirty="0"/>
            <a:t>If both controls and reagents are okay, proceed to next slide​​</a:t>
          </a:r>
        </a:p>
      </dgm:t>
    </dgm:pt>
    <dgm:pt modelId="{6EA452C7-6462-443C-B7DE-D6A4E0484645}" type="parTrans" cxnId="{FEED7536-0521-4492-9707-57517AFC68C8}">
      <dgm:prSet/>
      <dgm:spPr/>
      <dgm:t>
        <a:bodyPr/>
        <a:lstStyle/>
        <a:p>
          <a:endParaRPr lang="en-US"/>
        </a:p>
      </dgm:t>
    </dgm:pt>
    <dgm:pt modelId="{3CF657D7-76C1-4CCC-A379-3A9D5CF8F070}" type="sibTrans" cxnId="{FEED7536-0521-4492-9707-57517AFC68C8}">
      <dgm:prSet/>
      <dgm:spPr/>
      <dgm:t>
        <a:bodyPr/>
        <a:lstStyle/>
        <a:p>
          <a:endParaRPr lang="en-US"/>
        </a:p>
      </dgm:t>
    </dgm:pt>
    <dgm:pt modelId="{725F8930-8739-47AA-8ECE-71C52D72B053}">
      <dgm:prSet/>
      <dgm:spPr/>
      <dgm:t>
        <a:bodyPr/>
        <a:lstStyle/>
        <a:p>
          <a:r>
            <a:rPr lang="en-US"/>
            <a:t> </a:t>
          </a:r>
          <a:r>
            <a:rPr lang="en-US" dirty="0"/>
            <a:t>Include the comment: LOTR (for new LOT of reagent).​ If reagent is empty, replace, recalibrate as necessary and re-run controls (once). above for acceptability. Enter values into Sunquest and include comment: RNRG. Repeat patients as needed </a:t>
          </a:r>
        </a:p>
      </dgm:t>
    </dgm:pt>
    <dgm:pt modelId="{BFCE7D88-AE0C-49A3-9352-74C9805EC713}" type="parTrans" cxnId="{AAB2759B-3258-42D2-A16E-65A28EDB1B78}">
      <dgm:prSet/>
      <dgm:spPr/>
      <dgm:t>
        <a:bodyPr/>
        <a:lstStyle/>
        <a:p>
          <a:endParaRPr lang="en-US"/>
        </a:p>
      </dgm:t>
    </dgm:pt>
    <dgm:pt modelId="{447E7305-B0AA-4310-9A6F-18E5095A3C58}" type="sibTrans" cxnId="{AAB2759B-3258-42D2-A16E-65A28EDB1B78}">
      <dgm:prSet/>
      <dgm:spPr/>
      <dgm:t>
        <a:bodyPr/>
        <a:lstStyle/>
        <a:p>
          <a:endParaRPr lang="en-US"/>
        </a:p>
      </dgm:t>
    </dgm:pt>
    <dgm:pt modelId="{8F25AFB4-1101-44F5-9D81-E511C95FB196}" type="pres">
      <dgm:prSet presAssocID="{37CB602F-1F16-4636-A107-28993596313A}" presName="Name0" presStyleCnt="0">
        <dgm:presLayoutVars>
          <dgm:dir/>
          <dgm:resizeHandles val="exact"/>
        </dgm:presLayoutVars>
      </dgm:prSet>
      <dgm:spPr/>
    </dgm:pt>
    <dgm:pt modelId="{FDC56381-B6A8-4023-9C85-AEA2D3BCB642}" type="pres">
      <dgm:prSet presAssocID="{B79E3979-A4CA-4638-8567-199CBA38E4FC}" presName="node" presStyleLbl="node1" presStyleIdx="0" presStyleCnt="3">
        <dgm:presLayoutVars>
          <dgm:bulletEnabled val="1"/>
        </dgm:presLayoutVars>
      </dgm:prSet>
      <dgm:spPr/>
    </dgm:pt>
    <dgm:pt modelId="{D8134DD1-84F4-482F-8ABB-0B9FE4C54254}" type="pres">
      <dgm:prSet presAssocID="{3782F5BA-29E1-40D1-B844-2A0D9BB6234F}" presName="sibTrans" presStyleLbl="sibTrans2D1" presStyleIdx="0" presStyleCnt="2"/>
      <dgm:spPr/>
    </dgm:pt>
    <dgm:pt modelId="{DBB771F1-C681-4298-845B-6BBD984B7FDC}" type="pres">
      <dgm:prSet presAssocID="{3782F5BA-29E1-40D1-B844-2A0D9BB6234F}" presName="connectorText" presStyleLbl="sibTrans2D1" presStyleIdx="0" presStyleCnt="2"/>
      <dgm:spPr/>
    </dgm:pt>
    <dgm:pt modelId="{FE05639C-D068-401E-BEA5-84DDD4986BA3}" type="pres">
      <dgm:prSet presAssocID="{725F8930-8739-47AA-8ECE-71C52D72B053}" presName="node" presStyleLbl="node1" presStyleIdx="1" presStyleCnt="3">
        <dgm:presLayoutVars>
          <dgm:bulletEnabled val="1"/>
        </dgm:presLayoutVars>
      </dgm:prSet>
      <dgm:spPr/>
    </dgm:pt>
    <dgm:pt modelId="{6CF056FA-203E-4763-998A-BF4B74510D3F}" type="pres">
      <dgm:prSet presAssocID="{447E7305-B0AA-4310-9A6F-18E5095A3C58}" presName="sibTrans" presStyleLbl="sibTrans2D1" presStyleIdx="1" presStyleCnt="2"/>
      <dgm:spPr/>
    </dgm:pt>
    <dgm:pt modelId="{2DB8D2CD-55D5-45EF-AC1E-83E934D4D802}" type="pres">
      <dgm:prSet presAssocID="{447E7305-B0AA-4310-9A6F-18E5095A3C58}" presName="connectorText" presStyleLbl="sibTrans2D1" presStyleIdx="1" presStyleCnt="2"/>
      <dgm:spPr/>
    </dgm:pt>
    <dgm:pt modelId="{74FAEA9F-8FD8-4F57-9DE3-E17B3188D871}" type="pres">
      <dgm:prSet presAssocID="{53AF3CB7-DB32-40D5-BF6D-D8B2B544D14A}" presName="node" presStyleLbl="node1" presStyleIdx="2" presStyleCnt="3">
        <dgm:presLayoutVars>
          <dgm:bulletEnabled val="1"/>
        </dgm:presLayoutVars>
      </dgm:prSet>
      <dgm:spPr/>
    </dgm:pt>
  </dgm:ptLst>
  <dgm:cxnLst>
    <dgm:cxn modelId="{095FF416-9DD0-450D-846F-647738BE6EB1}" srcId="{37CB602F-1F16-4636-A107-28993596313A}" destId="{B79E3979-A4CA-4638-8567-199CBA38E4FC}" srcOrd="0" destOrd="0" parTransId="{5FFCF5D8-80FE-4197-A05D-56673862A910}" sibTransId="{3782F5BA-29E1-40D1-B844-2A0D9BB6234F}"/>
    <dgm:cxn modelId="{9641341E-ACE8-4055-A308-2BF3DB42F305}" type="presOf" srcId="{447E7305-B0AA-4310-9A6F-18E5095A3C58}" destId="{6CF056FA-203E-4763-998A-BF4B74510D3F}" srcOrd="0" destOrd="0" presId="urn:microsoft.com/office/officeart/2005/8/layout/process1"/>
    <dgm:cxn modelId="{FEED7536-0521-4492-9707-57517AFC68C8}" srcId="{37CB602F-1F16-4636-A107-28993596313A}" destId="{53AF3CB7-DB32-40D5-BF6D-D8B2B544D14A}" srcOrd="2" destOrd="0" parTransId="{6EA452C7-6462-443C-B7DE-D6A4E0484645}" sibTransId="{3CF657D7-76C1-4CCC-A379-3A9D5CF8F070}"/>
    <dgm:cxn modelId="{8140AF62-1EFE-4DA2-9E89-A54F5F3DEB22}" type="presOf" srcId="{3782F5BA-29E1-40D1-B844-2A0D9BB6234F}" destId="{D8134DD1-84F4-482F-8ABB-0B9FE4C54254}" srcOrd="0" destOrd="0" presId="urn:microsoft.com/office/officeart/2005/8/layout/process1"/>
    <dgm:cxn modelId="{810D1E52-441F-41CE-A31E-7996B3749592}" type="presOf" srcId="{B79E3979-A4CA-4638-8567-199CBA38E4FC}" destId="{FDC56381-B6A8-4023-9C85-AEA2D3BCB642}" srcOrd="0" destOrd="0" presId="urn:microsoft.com/office/officeart/2005/8/layout/process1"/>
    <dgm:cxn modelId="{DC899552-1477-4F98-BDB5-0B80656BF7B1}" type="presOf" srcId="{725F8930-8739-47AA-8ECE-71C52D72B053}" destId="{FE05639C-D068-401E-BEA5-84DDD4986BA3}" srcOrd="0" destOrd="0" presId="urn:microsoft.com/office/officeart/2005/8/layout/process1"/>
    <dgm:cxn modelId="{87DB149B-F3CC-4283-A9E0-4E77D89A0A2D}" type="presOf" srcId="{53AF3CB7-DB32-40D5-BF6D-D8B2B544D14A}" destId="{74FAEA9F-8FD8-4F57-9DE3-E17B3188D871}" srcOrd="0" destOrd="0" presId="urn:microsoft.com/office/officeart/2005/8/layout/process1"/>
    <dgm:cxn modelId="{AAB2759B-3258-42D2-A16E-65A28EDB1B78}" srcId="{37CB602F-1F16-4636-A107-28993596313A}" destId="{725F8930-8739-47AA-8ECE-71C52D72B053}" srcOrd="1" destOrd="0" parTransId="{BFCE7D88-AE0C-49A3-9352-74C9805EC713}" sibTransId="{447E7305-B0AA-4310-9A6F-18E5095A3C58}"/>
    <dgm:cxn modelId="{B8F041B7-F983-42A1-9843-7949990447CC}" type="presOf" srcId="{447E7305-B0AA-4310-9A6F-18E5095A3C58}" destId="{2DB8D2CD-55D5-45EF-AC1E-83E934D4D802}" srcOrd="1" destOrd="0" presId="urn:microsoft.com/office/officeart/2005/8/layout/process1"/>
    <dgm:cxn modelId="{2E5F66DD-32E9-4BD8-9EFF-84083C05B9D3}" type="presOf" srcId="{37CB602F-1F16-4636-A107-28993596313A}" destId="{8F25AFB4-1101-44F5-9D81-E511C95FB196}" srcOrd="0" destOrd="0" presId="urn:microsoft.com/office/officeart/2005/8/layout/process1"/>
    <dgm:cxn modelId="{65B521E1-B57F-49D0-BD37-A8701E29F4E8}" type="presOf" srcId="{3782F5BA-29E1-40D1-B844-2A0D9BB6234F}" destId="{DBB771F1-C681-4298-845B-6BBD984B7FDC}" srcOrd="1" destOrd="0" presId="urn:microsoft.com/office/officeart/2005/8/layout/process1"/>
    <dgm:cxn modelId="{771042B9-E79E-409B-8879-8ABFCB1B1AEF}" type="presParOf" srcId="{8F25AFB4-1101-44F5-9D81-E511C95FB196}" destId="{FDC56381-B6A8-4023-9C85-AEA2D3BCB642}" srcOrd="0" destOrd="0" presId="urn:microsoft.com/office/officeart/2005/8/layout/process1"/>
    <dgm:cxn modelId="{02555F09-0C76-4DF9-A5AF-B750C51F8E1F}" type="presParOf" srcId="{8F25AFB4-1101-44F5-9D81-E511C95FB196}" destId="{D8134DD1-84F4-482F-8ABB-0B9FE4C54254}" srcOrd="1" destOrd="0" presId="urn:microsoft.com/office/officeart/2005/8/layout/process1"/>
    <dgm:cxn modelId="{46F1EC1E-7D48-4471-9785-AF3E185A82D7}" type="presParOf" srcId="{D8134DD1-84F4-482F-8ABB-0B9FE4C54254}" destId="{DBB771F1-C681-4298-845B-6BBD984B7FDC}" srcOrd="0" destOrd="0" presId="urn:microsoft.com/office/officeart/2005/8/layout/process1"/>
    <dgm:cxn modelId="{68B20CA5-7911-4CCE-9E2B-13F1E1A0AEBF}" type="presParOf" srcId="{8F25AFB4-1101-44F5-9D81-E511C95FB196}" destId="{FE05639C-D068-401E-BEA5-84DDD4986BA3}" srcOrd="2" destOrd="0" presId="urn:microsoft.com/office/officeart/2005/8/layout/process1"/>
    <dgm:cxn modelId="{B1DD9779-07D5-44B3-827F-726B9A9E9F5F}" type="presParOf" srcId="{8F25AFB4-1101-44F5-9D81-E511C95FB196}" destId="{6CF056FA-203E-4763-998A-BF4B74510D3F}" srcOrd="3" destOrd="0" presId="urn:microsoft.com/office/officeart/2005/8/layout/process1"/>
    <dgm:cxn modelId="{9AEE2812-297A-461C-AA60-115172BC8111}" type="presParOf" srcId="{6CF056FA-203E-4763-998A-BF4B74510D3F}" destId="{2DB8D2CD-55D5-45EF-AC1E-83E934D4D802}" srcOrd="0" destOrd="0" presId="urn:microsoft.com/office/officeart/2005/8/layout/process1"/>
    <dgm:cxn modelId="{EC7EC5BB-516E-453C-92AB-B5A2CCF2E5B0}" type="presParOf" srcId="{8F25AFB4-1101-44F5-9D81-E511C95FB196}" destId="{74FAEA9F-8FD8-4F57-9DE3-E17B3188D87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511DF9-70E1-4032-816D-B4D26BB887EF}"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2CA77856-761E-4639-BFEA-367E30750C92}">
      <dgm:prSet/>
      <dgm:spPr/>
      <dgm:t>
        <a:bodyPr/>
        <a:lstStyle/>
        <a:p>
          <a:r>
            <a:rPr lang="en-US"/>
            <a:t>Recalibrate/ re-blank and re-run the controls (once).​​</a:t>
          </a:r>
        </a:p>
      </dgm:t>
    </dgm:pt>
    <dgm:pt modelId="{B1EB67B4-3589-4FD1-B8F4-0A41A8BBC446}" type="parTrans" cxnId="{069A5091-2A26-41E4-8CF5-7B858F67C198}">
      <dgm:prSet/>
      <dgm:spPr/>
      <dgm:t>
        <a:bodyPr/>
        <a:lstStyle/>
        <a:p>
          <a:endParaRPr lang="en-US"/>
        </a:p>
      </dgm:t>
    </dgm:pt>
    <dgm:pt modelId="{E38492B2-5136-4810-A090-6F1FB4044455}" type="sibTrans" cxnId="{069A5091-2A26-41E4-8CF5-7B858F67C198}">
      <dgm:prSet phldrT="1"/>
      <dgm:spPr/>
      <dgm:t>
        <a:bodyPr/>
        <a:lstStyle/>
        <a:p>
          <a:endParaRPr lang="en-US"/>
        </a:p>
      </dgm:t>
    </dgm:pt>
    <dgm:pt modelId="{73CB1CF3-886F-473B-B79B-116CD0A3A052}">
      <dgm:prSet/>
      <dgm:spPr/>
      <dgm:t>
        <a:bodyPr/>
        <a:lstStyle/>
        <a:p>
          <a:r>
            <a:rPr lang="en-US"/>
            <a:t>If controls are now acceptable, repeat patients as needed Enter values into Misys and comment: with appropriate comment (See QC Modifier codes).​​</a:t>
          </a:r>
        </a:p>
      </dgm:t>
    </dgm:pt>
    <dgm:pt modelId="{32C8749C-4455-4A82-A5A3-782E01337CEA}" type="parTrans" cxnId="{F4251255-D7CE-4826-9803-D8138BD56F5E}">
      <dgm:prSet/>
      <dgm:spPr/>
      <dgm:t>
        <a:bodyPr/>
        <a:lstStyle/>
        <a:p>
          <a:endParaRPr lang="en-US"/>
        </a:p>
      </dgm:t>
    </dgm:pt>
    <dgm:pt modelId="{C0E2D2C9-F51F-4A75-BC63-9B8005AA447C}" type="sibTrans" cxnId="{F4251255-D7CE-4826-9803-D8138BD56F5E}">
      <dgm:prSet phldrT="2"/>
      <dgm:spPr/>
      <dgm:t>
        <a:bodyPr/>
        <a:lstStyle/>
        <a:p>
          <a:endParaRPr lang="en-US"/>
        </a:p>
      </dgm:t>
    </dgm:pt>
    <dgm:pt modelId="{0C398BC4-4E4D-4040-92A9-86F1F68D25D5}">
      <dgm:prSet/>
      <dgm:spPr/>
      <dgm:t>
        <a:bodyPr/>
        <a:lstStyle/>
        <a:p>
          <a:r>
            <a:rPr lang="en-US"/>
            <a:t>If control(s) are still unacceptable, troubleshoot in conjunction with Manager, or Lead Technologist.​​</a:t>
          </a:r>
        </a:p>
      </dgm:t>
    </dgm:pt>
    <dgm:pt modelId="{6817E7BA-99B3-4F74-A703-2EF8C624F9E9}" type="parTrans" cxnId="{77727A37-00F8-4125-98D2-1C0EBE1F9909}">
      <dgm:prSet/>
      <dgm:spPr/>
      <dgm:t>
        <a:bodyPr/>
        <a:lstStyle/>
        <a:p>
          <a:endParaRPr lang="en-US"/>
        </a:p>
      </dgm:t>
    </dgm:pt>
    <dgm:pt modelId="{C12272C4-F844-4F72-97FF-6CB6A08847BD}" type="sibTrans" cxnId="{77727A37-00F8-4125-98D2-1C0EBE1F9909}">
      <dgm:prSet phldrT="3"/>
      <dgm:spPr/>
      <dgm:t>
        <a:bodyPr/>
        <a:lstStyle/>
        <a:p>
          <a:endParaRPr lang="en-US"/>
        </a:p>
      </dgm:t>
    </dgm:pt>
    <dgm:pt modelId="{E67E3783-C581-4E11-81D5-92AA23767F1A}" type="pres">
      <dgm:prSet presAssocID="{AA511DF9-70E1-4032-816D-B4D26BB887EF}" presName="CompostProcess" presStyleCnt="0">
        <dgm:presLayoutVars>
          <dgm:dir/>
          <dgm:resizeHandles val="exact"/>
        </dgm:presLayoutVars>
      </dgm:prSet>
      <dgm:spPr/>
    </dgm:pt>
    <dgm:pt modelId="{50E877DD-A10F-4863-8E47-9006941B04F1}" type="pres">
      <dgm:prSet presAssocID="{AA511DF9-70E1-4032-816D-B4D26BB887EF}" presName="arrow" presStyleLbl="bgShp" presStyleIdx="0" presStyleCnt="1"/>
      <dgm:spPr/>
    </dgm:pt>
    <dgm:pt modelId="{042B7684-EABE-4536-807D-C55170D8BFB8}" type="pres">
      <dgm:prSet presAssocID="{AA511DF9-70E1-4032-816D-B4D26BB887EF}" presName="linearProcess" presStyleCnt="0"/>
      <dgm:spPr/>
    </dgm:pt>
    <dgm:pt modelId="{5CD1B1DE-A847-4519-BB70-0E4065B53F6F}" type="pres">
      <dgm:prSet presAssocID="{2CA77856-761E-4639-BFEA-367E30750C92}" presName="textNode" presStyleLbl="node1" presStyleIdx="0" presStyleCnt="3">
        <dgm:presLayoutVars>
          <dgm:bulletEnabled val="1"/>
        </dgm:presLayoutVars>
      </dgm:prSet>
      <dgm:spPr/>
    </dgm:pt>
    <dgm:pt modelId="{85D403F4-E961-409B-A7BE-09DA8136FCFA}" type="pres">
      <dgm:prSet presAssocID="{E38492B2-5136-4810-A090-6F1FB4044455}" presName="sibTrans" presStyleCnt="0"/>
      <dgm:spPr/>
    </dgm:pt>
    <dgm:pt modelId="{88560C7A-FB3E-4086-8221-E428CEA7D95C}" type="pres">
      <dgm:prSet presAssocID="{73CB1CF3-886F-473B-B79B-116CD0A3A052}" presName="textNode" presStyleLbl="node1" presStyleIdx="1" presStyleCnt="3">
        <dgm:presLayoutVars>
          <dgm:bulletEnabled val="1"/>
        </dgm:presLayoutVars>
      </dgm:prSet>
      <dgm:spPr/>
    </dgm:pt>
    <dgm:pt modelId="{74A7FE6A-6B6A-49D4-AFEF-A5F2427B059D}" type="pres">
      <dgm:prSet presAssocID="{C0E2D2C9-F51F-4A75-BC63-9B8005AA447C}" presName="sibTrans" presStyleCnt="0"/>
      <dgm:spPr/>
    </dgm:pt>
    <dgm:pt modelId="{783BA936-2B31-4938-BB53-9E65CDB0928C}" type="pres">
      <dgm:prSet presAssocID="{0C398BC4-4E4D-4040-92A9-86F1F68D25D5}" presName="textNode" presStyleLbl="node1" presStyleIdx="2" presStyleCnt="3">
        <dgm:presLayoutVars>
          <dgm:bulletEnabled val="1"/>
        </dgm:presLayoutVars>
      </dgm:prSet>
      <dgm:spPr/>
    </dgm:pt>
  </dgm:ptLst>
  <dgm:cxnLst>
    <dgm:cxn modelId="{4E08790A-D389-4B29-A1E1-4F11C2417ECF}" type="presOf" srcId="{2CA77856-761E-4639-BFEA-367E30750C92}" destId="{5CD1B1DE-A847-4519-BB70-0E4065B53F6F}" srcOrd="0" destOrd="0" presId="urn:microsoft.com/office/officeart/2005/8/layout/hProcess9"/>
    <dgm:cxn modelId="{77727A37-00F8-4125-98D2-1C0EBE1F9909}" srcId="{AA511DF9-70E1-4032-816D-B4D26BB887EF}" destId="{0C398BC4-4E4D-4040-92A9-86F1F68D25D5}" srcOrd="2" destOrd="0" parTransId="{6817E7BA-99B3-4F74-A703-2EF8C624F9E9}" sibTransId="{C12272C4-F844-4F72-97FF-6CB6A08847BD}"/>
    <dgm:cxn modelId="{F4251255-D7CE-4826-9803-D8138BD56F5E}" srcId="{AA511DF9-70E1-4032-816D-B4D26BB887EF}" destId="{73CB1CF3-886F-473B-B79B-116CD0A3A052}" srcOrd="1" destOrd="0" parTransId="{32C8749C-4455-4A82-A5A3-782E01337CEA}" sibTransId="{C0E2D2C9-F51F-4A75-BC63-9B8005AA447C}"/>
    <dgm:cxn modelId="{069A5091-2A26-41E4-8CF5-7B858F67C198}" srcId="{AA511DF9-70E1-4032-816D-B4D26BB887EF}" destId="{2CA77856-761E-4639-BFEA-367E30750C92}" srcOrd="0" destOrd="0" parTransId="{B1EB67B4-3589-4FD1-B8F4-0A41A8BBC446}" sibTransId="{E38492B2-5136-4810-A090-6F1FB4044455}"/>
    <dgm:cxn modelId="{0BAACCBD-4EBE-4074-9B7B-CB01C3B7C3E3}" type="presOf" srcId="{73CB1CF3-886F-473B-B79B-116CD0A3A052}" destId="{88560C7A-FB3E-4086-8221-E428CEA7D95C}" srcOrd="0" destOrd="0" presId="urn:microsoft.com/office/officeart/2005/8/layout/hProcess9"/>
    <dgm:cxn modelId="{3C5BBCDA-DEA3-465A-879A-A832B36F4888}" type="presOf" srcId="{AA511DF9-70E1-4032-816D-B4D26BB887EF}" destId="{E67E3783-C581-4E11-81D5-92AA23767F1A}" srcOrd="0" destOrd="0" presId="urn:microsoft.com/office/officeart/2005/8/layout/hProcess9"/>
    <dgm:cxn modelId="{1EBA09FE-B757-4352-924D-A163FA780D17}" type="presOf" srcId="{0C398BC4-4E4D-4040-92A9-86F1F68D25D5}" destId="{783BA936-2B31-4938-BB53-9E65CDB0928C}" srcOrd="0" destOrd="0" presId="urn:microsoft.com/office/officeart/2005/8/layout/hProcess9"/>
    <dgm:cxn modelId="{AAE488CC-AE89-49CA-B699-4DC7E61A7DAD}" type="presParOf" srcId="{E67E3783-C581-4E11-81D5-92AA23767F1A}" destId="{50E877DD-A10F-4863-8E47-9006941B04F1}" srcOrd="0" destOrd="0" presId="urn:microsoft.com/office/officeart/2005/8/layout/hProcess9"/>
    <dgm:cxn modelId="{16093AF4-02F9-4BE0-9E8B-1C278CF04DE0}" type="presParOf" srcId="{E67E3783-C581-4E11-81D5-92AA23767F1A}" destId="{042B7684-EABE-4536-807D-C55170D8BFB8}" srcOrd="1" destOrd="0" presId="urn:microsoft.com/office/officeart/2005/8/layout/hProcess9"/>
    <dgm:cxn modelId="{DE189C7A-DE73-4E9F-9530-E17AB0B52375}" type="presParOf" srcId="{042B7684-EABE-4536-807D-C55170D8BFB8}" destId="{5CD1B1DE-A847-4519-BB70-0E4065B53F6F}" srcOrd="0" destOrd="0" presId="urn:microsoft.com/office/officeart/2005/8/layout/hProcess9"/>
    <dgm:cxn modelId="{DEFA4A26-A5F5-4ECB-86A7-DC25496C0946}" type="presParOf" srcId="{042B7684-EABE-4536-807D-C55170D8BFB8}" destId="{85D403F4-E961-409B-A7BE-09DA8136FCFA}" srcOrd="1" destOrd="0" presId="urn:microsoft.com/office/officeart/2005/8/layout/hProcess9"/>
    <dgm:cxn modelId="{5AA32037-F42E-4D55-9363-CA15B2B1510D}" type="presParOf" srcId="{042B7684-EABE-4536-807D-C55170D8BFB8}" destId="{88560C7A-FB3E-4086-8221-E428CEA7D95C}" srcOrd="2" destOrd="0" presId="urn:microsoft.com/office/officeart/2005/8/layout/hProcess9"/>
    <dgm:cxn modelId="{EDAEB35E-8439-40A7-B1BA-D0F7670655EC}" type="presParOf" srcId="{042B7684-EABE-4536-807D-C55170D8BFB8}" destId="{74A7FE6A-6B6A-49D4-AFEF-A5F2427B059D}" srcOrd="3" destOrd="0" presId="urn:microsoft.com/office/officeart/2005/8/layout/hProcess9"/>
    <dgm:cxn modelId="{9DBBA591-B782-4798-856A-22509642A916}" type="presParOf" srcId="{042B7684-EABE-4536-807D-C55170D8BFB8}" destId="{783BA936-2B31-4938-BB53-9E65CDB0928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511DF9-70E1-4032-816D-B4D26BB887EF}"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D9CCED9A-828F-4F04-A916-59CEB2AC1BEE}">
      <dgm:prSet/>
      <dgm:spPr/>
      <dgm:t>
        <a:bodyPr/>
        <a:lstStyle/>
        <a:p>
          <a:r>
            <a:rPr lang="en-US" dirty="0"/>
            <a:t>Evaluate the number of tests left in reagent pack, if very few tests are left or close to expiration date, replace reagent. If level 1 control is acceptable and level 2 or 3 is not acceptable</a:t>
          </a:r>
        </a:p>
      </dgm:t>
    </dgm:pt>
    <dgm:pt modelId="{C13684FB-C67B-4614-A4E8-CFAD90FB84C2}" type="parTrans" cxnId="{611CEBEC-F122-4CDB-9D15-7A9C18E22134}">
      <dgm:prSet/>
      <dgm:spPr/>
      <dgm:t>
        <a:bodyPr/>
        <a:lstStyle/>
        <a:p>
          <a:endParaRPr lang="en-US"/>
        </a:p>
      </dgm:t>
    </dgm:pt>
    <dgm:pt modelId="{B68BAE39-B3E3-460B-83B8-9B97F88B3A3C}" type="sibTrans" cxnId="{611CEBEC-F122-4CDB-9D15-7A9C18E22134}">
      <dgm:prSet phldrT="4"/>
      <dgm:spPr/>
      <dgm:t>
        <a:bodyPr/>
        <a:lstStyle/>
        <a:p>
          <a:endParaRPr lang="en-US"/>
        </a:p>
      </dgm:t>
    </dgm:pt>
    <dgm:pt modelId="{A7D1D6E6-69E7-4C1C-A9C2-91ACED47C86B}">
      <dgm:prSet/>
      <dgm:spPr/>
      <dgm:t>
        <a:bodyPr/>
        <a:lstStyle/>
        <a:p>
          <a:r>
            <a:rPr lang="en-US" dirty="0">
              <a:cs typeface="Calibri Light"/>
            </a:rPr>
            <a:t>Consider </a:t>
          </a:r>
          <a:r>
            <a:rPr lang="en-US" dirty="0"/>
            <a:t>that even though the calibration passed, it might not be a good calibration, check to see if calibrators are almost expired or if there is very little calibrator left, try new calibrators and recalibrate.</a:t>
          </a:r>
        </a:p>
      </dgm:t>
    </dgm:pt>
    <dgm:pt modelId="{4B6462B6-2DFB-4B9B-B640-B2FEB0A8A1CA}" type="parTrans" cxnId="{DB3D51D0-64F6-4A24-8460-D1B7A72D17CB}">
      <dgm:prSet/>
      <dgm:spPr/>
      <dgm:t>
        <a:bodyPr/>
        <a:lstStyle/>
        <a:p>
          <a:endParaRPr lang="en-US"/>
        </a:p>
      </dgm:t>
    </dgm:pt>
    <dgm:pt modelId="{8CD463CB-38F1-406C-B51F-A6282940A023}" type="sibTrans" cxnId="{DB3D51D0-64F6-4A24-8460-D1B7A72D17CB}">
      <dgm:prSet/>
      <dgm:spPr/>
      <dgm:t>
        <a:bodyPr/>
        <a:lstStyle/>
        <a:p>
          <a:endParaRPr lang="en-US"/>
        </a:p>
      </dgm:t>
    </dgm:pt>
    <dgm:pt modelId="{6358ECCA-8F85-4413-9669-FEE2AF71B073}">
      <dgm:prSet/>
      <dgm:spPr/>
      <dgm:t>
        <a:bodyPr/>
        <a:lstStyle/>
        <a:p>
          <a:r>
            <a:rPr lang="en-US" dirty="0"/>
            <a:t>​Evaluate if both levels of QC are in if close to 2SD (example both levels are -1.9 SD). Consider it might be a bad calibration and recalibrate and rerun QC.​​</a:t>
          </a:r>
        </a:p>
      </dgm:t>
    </dgm:pt>
    <dgm:pt modelId="{D081E5D0-59D0-4065-AE0F-AB08231CDCB5}" type="parTrans" cxnId="{D3373AE4-383D-43D0-8FD2-A2BF22E493B0}">
      <dgm:prSet/>
      <dgm:spPr/>
      <dgm:t>
        <a:bodyPr/>
        <a:lstStyle/>
        <a:p>
          <a:endParaRPr lang="en-US"/>
        </a:p>
      </dgm:t>
    </dgm:pt>
    <dgm:pt modelId="{155B8F34-D3CA-4E97-BEE3-BDEACF2904A0}" type="sibTrans" cxnId="{D3373AE4-383D-43D0-8FD2-A2BF22E493B0}">
      <dgm:prSet/>
      <dgm:spPr/>
      <dgm:t>
        <a:bodyPr/>
        <a:lstStyle/>
        <a:p>
          <a:endParaRPr lang="en-US"/>
        </a:p>
      </dgm:t>
    </dgm:pt>
    <dgm:pt modelId="{E67E3783-C581-4E11-81D5-92AA23767F1A}" type="pres">
      <dgm:prSet presAssocID="{AA511DF9-70E1-4032-816D-B4D26BB887EF}" presName="CompostProcess" presStyleCnt="0">
        <dgm:presLayoutVars>
          <dgm:dir/>
          <dgm:resizeHandles val="exact"/>
        </dgm:presLayoutVars>
      </dgm:prSet>
      <dgm:spPr/>
    </dgm:pt>
    <dgm:pt modelId="{50E877DD-A10F-4863-8E47-9006941B04F1}" type="pres">
      <dgm:prSet presAssocID="{AA511DF9-70E1-4032-816D-B4D26BB887EF}" presName="arrow" presStyleLbl="bgShp" presStyleIdx="0" presStyleCnt="1"/>
      <dgm:spPr/>
    </dgm:pt>
    <dgm:pt modelId="{042B7684-EABE-4536-807D-C55170D8BFB8}" type="pres">
      <dgm:prSet presAssocID="{AA511DF9-70E1-4032-816D-B4D26BB887EF}" presName="linearProcess" presStyleCnt="0"/>
      <dgm:spPr/>
    </dgm:pt>
    <dgm:pt modelId="{E892E641-9BDE-4A40-AF6B-EA210F8A3D9E}" type="pres">
      <dgm:prSet presAssocID="{D9CCED9A-828F-4F04-A916-59CEB2AC1BEE}" presName="textNode" presStyleLbl="node1" presStyleIdx="0" presStyleCnt="3">
        <dgm:presLayoutVars>
          <dgm:bulletEnabled val="1"/>
        </dgm:presLayoutVars>
      </dgm:prSet>
      <dgm:spPr/>
    </dgm:pt>
    <dgm:pt modelId="{878CC579-4CF3-4B4E-8E42-AD724F4D4EA4}" type="pres">
      <dgm:prSet presAssocID="{B68BAE39-B3E3-460B-83B8-9B97F88B3A3C}" presName="sibTrans" presStyleCnt="0"/>
      <dgm:spPr/>
    </dgm:pt>
    <dgm:pt modelId="{8A0A643C-D47D-41EB-B503-C866A6DF3274}" type="pres">
      <dgm:prSet presAssocID="{A7D1D6E6-69E7-4C1C-A9C2-91ACED47C86B}" presName="textNode" presStyleLbl="node1" presStyleIdx="1" presStyleCnt="3">
        <dgm:presLayoutVars>
          <dgm:bulletEnabled val="1"/>
        </dgm:presLayoutVars>
      </dgm:prSet>
      <dgm:spPr/>
    </dgm:pt>
    <dgm:pt modelId="{329020A3-AB31-4064-BF93-2644AC4DF1EA}" type="pres">
      <dgm:prSet presAssocID="{8CD463CB-38F1-406C-B51F-A6282940A023}" presName="sibTrans" presStyleCnt="0"/>
      <dgm:spPr/>
    </dgm:pt>
    <dgm:pt modelId="{B0AC9E02-1F4C-49BF-BFD1-C8524F381FC3}" type="pres">
      <dgm:prSet presAssocID="{6358ECCA-8F85-4413-9669-FEE2AF71B073}" presName="textNode" presStyleLbl="node1" presStyleIdx="2" presStyleCnt="3">
        <dgm:presLayoutVars>
          <dgm:bulletEnabled val="1"/>
        </dgm:presLayoutVars>
      </dgm:prSet>
      <dgm:spPr/>
    </dgm:pt>
  </dgm:ptLst>
  <dgm:cxnLst>
    <dgm:cxn modelId="{727E150A-ACCD-4A58-98EA-B9B5B8083355}" type="presOf" srcId="{A7D1D6E6-69E7-4C1C-A9C2-91ACED47C86B}" destId="{8A0A643C-D47D-41EB-B503-C866A6DF3274}" srcOrd="0" destOrd="0" presId="urn:microsoft.com/office/officeart/2005/8/layout/hProcess9"/>
    <dgm:cxn modelId="{E910B32C-C3E3-40CC-9ADF-EF4D53C5C114}" type="presOf" srcId="{D9CCED9A-828F-4F04-A916-59CEB2AC1BEE}" destId="{E892E641-9BDE-4A40-AF6B-EA210F8A3D9E}" srcOrd="0" destOrd="0" presId="urn:microsoft.com/office/officeart/2005/8/layout/hProcess9"/>
    <dgm:cxn modelId="{EC3C91CA-F18B-4C87-B147-FEBD83C8EE15}" type="presOf" srcId="{6358ECCA-8F85-4413-9669-FEE2AF71B073}" destId="{B0AC9E02-1F4C-49BF-BFD1-C8524F381FC3}" srcOrd="0" destOrd="0" presId="urn:microsoft.com/office/officeart/2005/8/layout/hProcess9"/>
    <dgm:cxn modelId="{DB3D51D0-64F6-4A24-8460-D1B7A72D17CB}" srcId="{AA511DF9-70E1-4032-816D-B4D26BB887EF}" destId="{A7D1D6E6-69E7-4C1C-A9C2-91ACED47C86B}" srcOrd="1" destOrd="0" parTransId="{4B6462B6-2DFB-4B9B-B640-B2FEB0A8A1CA}" sibTransId="{8CD463CB-38F1-406C-B51F-A6282940A023}"/>
    <dgm:cxn modelId="{3C5BBCDA-DEA3-465A-879A-A832B36F4888}" type="presOf" srcId="{AA511DF9-70E1-4032-816D-B4D26BB887EF}" destId="{E67E3783-C581-4E11-81D5-92AA23767F1A}" srcOrd="0" destOrd="0" presId="urn:microsoft.com/office/officeart/2005/8/layout/hProcess9"/>
    <dgm:cxn modelId="{D3373AE4-383D-43D0-8FD2-A2BF22E493B0}" srcId="{AA511DF9-70E1-4032-816D-B4D26BB887EF}" destId="{6358ECCA-8F85-4413-9669-FEE2AF71B073}" srcOrd="2" destOrd="0" parTransId="{D081E5D0-59D0-4065-AE0F-AB08231CDCB5}" sibTransId="{155B8F34-D3CA-4E97-BEE3-BDEACF2904A0}"/>
    <dgm:cxn modelId="{611CEBEC-F122-4CDB-9D15-7A9C18E22134}" srcId="{AA511DF9-70E1-4032-816D-B4D26BB887EF}" destId="{D9CCED9A-828F-4F04-A916-59CEB2AC1BEE}" srcOrd="0" destOrd="0" parTransId="{C13684FB-C67B-4614-A4E8-CFAD90FB84C2}" sibTransId="{B68BAE39-B3E3-460B-83B8-9B97F88B3A3C}"/>
    <dgm:cxn modelId="{AAE488CC-AE89-49CA-B699-4DC7E61A7DAD}" type="presParOf" srcId="{E67E3783-C581-4E11-81D5-92AA23767F1A}" destId="{50E877DD-A10F-4863-8E47-9006941B04F1}" srcOrd="0" destOrd="0" presId="urn:microsoft.com/office/officeart/2005/8/layout/hProcess9"/>
    <dgm:cxn modelId="{16093AF4-02F9-4BE0-9E8B-1C278CF04DE0}" type="presParOf" srcId="{E67E3783-C581-4E11-81D5-92AA23767F1A}" destId="{042B7684-EABE-4536-807D-C55170D8BFB8}" srcOrd="1" destOrd="0" presId="urn:microsoft.com/office/officeart/2005/8/layout/hProcess9"/>
    <dgm:cxn modelId="{1BF293F4-B060-4656-B1E9-3A6C4777AF61}" type="presParOf" srcId="{042B7684-EABE-4536-807D-C55170D8BFB8}" destId="{E892E641-9BDE-4A40-AF6B-EA210F8A3D9E}" srcOrd="0" destOrd="0" presId="urn:microsoft.com/office/officeart/2005/8/layout/hProcess9"/>
    <dgm:cxn modelId="{9FCF4935-68F0-42C5-ADA2-A2833FBB419D}" type="presParOf" srcId="{042B7684-EABE-4536-807D-C55170D8BFB8}" destId="{878CC579-4CF3-4B4E-8E42-AD724F4D4EA4}" srcOrd="1" destOrd="0" presId="urn:microsoft.com/office/officeart/2005/8/layout/hProcess9"/>
    <dgm:cxn modelId="{4E3CDF7D-0547-4B4A-80B8-39168D60548F}" type="presParOf" srcId="{042B7684-EABE-4536-807D-C55170D8BFB8}" destId="{8A0A643C-D47D-41EB-B503-C866A6DF3274}" srcOrd="2" destOrd="0" presId="urn:microsoft.com/office/officeart/2005/8/layout/hProcess9"/>
    <dgm:cxn modelId="{831EBD6E-F331-4F4D-8058-C27505B46E8E}" type="presParOf" srcId="{042B7684-EABE-4536-807D-C55170D8BFB8}" destId="{329020A3-AB31-4064-BF93-2644AC4DF1EA}" srcOrd="3" destOrd="0" presId="urn:microsoft.com/office/officeart/2005/8/layout/hProcess9"/>
    <dgm:cxn modelId="{DCCE6C0A-258C-41B0-89EB-A56AA11FF460}" type="presParOf" srcId="{042B7684-EABE-4536-807D-C55170D8BFB8}" destId="{B0AC9E02-1F4C-49BF-BFD1-C8524F381FC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4562A4-CAAC-42E9-A47E-8B386A5FA79A}"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F281F113-B635-40A8-8E23-C293263622DD}">
      <dgm:prSet/>
      <dgm:spPr/>
      <dgm:t>
        <a:bodyPr/>
        <a:lstStyle/>
        <a:p>
          <a:r>
            <a:rPr lang="en-US" sz="3400"/>
            <a:t>Enter ALL controls into Sunquest, and comment what was done to correct problem. Free text if necessary, use canned comments when appropriate(see QC modifier codes) for available canned comments).​</a:t>
          </a:r>
        </a:p>
      </dgm:t>
    </dgm:pt>
    <dgm:pt modelId="{C78E9CEF-61AA-4AC6-B0CA-56AC97E0AF18}" type="parTrans" cxnId="{4D7D5FDF-3CC7-449D-AE98-5644541C1577}">
      <dgm:prSet/>
      <dgm:spPr/>
      <dgm:t>
        <a:bodyPr/>
        <a:lstStyle/>
        <a:p>
          <a:endParaRPr lang="en-US"/>
        </a:p>
      </dgm:t>
    </dgm:pt>
    <dgm:pt modelId="{4752FFFC-DF23-4F36-856A-89ECF1E2BA2C}" type="sibTrans" cxnId="{4D7D5FDF-3CC7-449D-AE98-5644541C1577}">
      <dgm:prSet/>
      <dgm:spPr/>
      <dgm:t>
        <a:bodyPr/>
        <a:lstStyle/>
        <a:p>
          <a:endParaRPr lang="en-US"/>
        </a:p>
      </dgm:t>
    </dgm:pt>
    <dgm:pt modelId="{F408AAB4-A96E-4B89-BBB9-B020AC1DF7B0}">
      <dgm:prSet/>
      <dgm:spPr/>
      <dgm:t>
        <a:bodyPr/>
        <a:lstStyle/>
        <a:p>
          <a:r>
            <a:rPr lang="en-US" sz="3400"/>
            <a:t>Run an alternate control when possible. Examples: run calibrators as patients; use old CAP samples of known values. This will help determine if the problem is the control or the instrument. Check with Manager or Lead Technologist before accepting patients based on this information- usually, other information listed below will be used to make decision.​</a:t>
          </a:r>
        </a:p>
      </dgm:t>
    </dgm:pt>
    <dgm:pt modelId="{1D8F9DCF-05F7-435C-A7EE-00DA1936B976}" type="parTrans" cxnId="{83C0DEA6-4A82-458D-BD75-3EBC04E8080C}">
      <dgm:prSet/>
      <dgm:spPr/>
      <dgm:t>
        <a:bodyPr/>
        <a:lstStyle/>
        <a:p>
          <a:endParaRPr lang="en-US"/>
        </a:p>
      </dgm:t>
    </dgm:pt>
    <dgm:pt modelId="{48AFC050-BCF9-4BBE-8738-ED7D1CE748BC}" type="sibTrans" cxnId="{83C0DEA6-4A82-458D-BD75-3EBC04E8080C}">
      <dgm:prSet/>
      <dgm:spPr/>
      <dgm:t>
        <a:bodyPr/>
        <a:lstStyle/>
        <a:p>
          <a:endParaRPr lang="en-US"/>
        </a:p>
      </dgm:t>
    </dgm:pt>
    <dgm:pt modelId="{E4E6C8E3-FBE3-4EC6-B59E-58483044AD5E}">
      <dgm:prSet/>
      <dgm:spPr/>
      <dgm:t>
        <a:bodyPr/>
        <a:lstStyle/>
        <a:p>
          <a:r>
            <a:rPr lang="en-US"/>
            <a:t>NOTE: Don’t run calibrators back as patient right after calibrating with them. This information isn’t useful. If available, use a different lot of calibrators, or run calibrators BEFORE calibrating to see if Cal curve is holding.​</a:t>
          </a:r>
        </a:p>
      </dgm:t>
    </dgm:pt>
    <dgm:pt modelId="{8B76A011-F7F3-4FEA-B80A-F755AC59F6E0}" type="parTrans" cxnId="{208E9899-31DC-419B-8517-5E30BA802244}">
      <dgm:prSet/>
      <dgm:spPr/>
      <dgm:t>
        <a:bodyPr/>
        <a:lstStyle/>
        <a:p>
          <a:endParaRPr lang="en-US"/>
        </a:p>
      </dgm:t>
    </dgm:pt>
    <dgm:pt modelId="{72C5BD9A-3863-4E45-A965-8D1A3F5C621C}" type="sibTrans" cxnId="{208E9899-31DC-419B-8517-5E30BA802244}">
      <dgm:prSet/>
      <dgm:spPr/>
      <dgm:t>
        <a:bodyPr/>
        <a:lstStyle/>
        <a:p>
          <a:endParaRPr lang="en-US"/>
        </a:p>
      </dgm:t>
    </dgm:pt>
    <dgm:pt modelId="{12BCEACB-A843-45AD-8484-F08948715058}" type="pres">
      <dgm:prSet presAssocID="{DF4562A4-CAAC-42E9-A47E-8B386A5FA79A}" presName="linearFlow" presStyleCnt="0">
        <dgm:presLayoutVars>
          <dgm:resizeHandles val="exact"/>
        </dgm:presLayoutVars>
      </dgm:prSet>
      <dgm:spPr/>
    </dgm:pt>
    <dgm:pt modelId="{1FD5A2B8-19E5-47A0-BAFE-F087955D82C3}" type="pres">
      <dgm:prSet presAssocID="{F281F113-B635-40A8-8E23-C293263622DD}" presName="node" presStyleLbl="node1" presStyleIdx="0" presStyleCnt="3">
        <dgm:presLayoutVars>
          <dgm:bulletEnabled val="1"/>
        </dgm:presLayoutVars>
      </dgm:prSet>
      <dgm:spPr/>
    </dgm:pt>
    <dgm:pt modelId="{49960D4E-E219-4E3B-90F5-3F705EBADCA5}" type="pres">
      <dgm:prSet presAssocID="{4752FFFC-DF23-4F36-856A-89ECF1E2BA2C}" presName="sibTrans" presStyleLbl="sibTrans2D1" presStyleIdx="0" presStyleCnt="2"/>
      <dgm:spPr/>
    </dgm:pt>
    <dgm:pt modelId="{32088662-3EC2-4C2B-9A1B-7F29C3DCF287}" type="pres">
      <dgm:prSet presAssocID="{4752FFFC-DF23-4F36-856A-89ECF1E2BA2C}" presName="connectorText" presStyleLbl="sibTrans2D1" presStyleIdx="0" presStyleCnt="2"/>
      <dgm:spPr/>
    </dgm:pt>
    <dgm:pt modelId="{6B423D00-5C3F-436C-A901-E353B628023C}" type="pres">
      <dgm:prSet presAssocID="{F408AAB4-A96E-4B89-BBB9-B020AC1DF7B0}" presName="node" presStyleLbl="node1" presStyleIdx="1" presStyleCnt="3">
        <dgm:presLayoutVars>
          <dgm:bulletEnabled val="1"/>
        </dgm:presLayoutVars>
      </dgm:prSet>
      <dgm:spPr/>
    </dgm:pt>
    <dgm:pt modelId="{EB7564E1-414D-4DD7-A1CA-3AA3F433F395}" type="pres">
      <dgm:prSet presAssocID="{48AFC050-BCF9-4BBE-8738-ED7D1CE748BC}" presName="sibTrans" presStyleLbl="sibTrans2D1" presStyleIdx="1" presStyleCnt="2"/>
      <dgm:spPr/>
    </dgm:pt>
    <dgm:pt modelId="{8E4808E1-D699-4A4F-B744-6624750102B9}" type="pres">
      <dgm:prSet presAssocID="{48AFC050-BCF9-4BBE-8738-ED7D1CE748BC}" presName="connectorText" presStyleLbl="sibTrans2D1" presStyleIdx="1" presStyleCnt="2"/>
      <dgm:spPr/>
    </dgm:pt>
    <dgm:pt modelId="{CFB927DC-C867-41FA-947E-07208C34877E}" type="pres">
      <dgm:prSet presAssocID="{E4E6C8E3-FBE3-4EC6-B59E-58483044AD5E}" presName="node" presStyleLbl="node1" presStyleIdx="2" presStyleCnt="3">
        <dgm:presLayoutVars>
          <dgm:bulletEnabled val="1"/>
        </dgm:presLayoutVars>
      </dgm:prSet>
      <dgm:spPr/>
    </dgm:pt>
  </dgm:ptLst>
  <dgm:cxnLst>
    <dgm:cxn modelId="{04EB911B-BC39-4494-A154-A215D2EA8C53}" type="presOf" srcId="{48AFC050-BCF9-4BBE-8738-ED7D1CE748BC}" destId="{8E4808E1-D699-4A4F-B744-6624750102B9}" srcOrd="1" destOrd="0" presId="urn:microsoft.com/office/officeart/2005/8/layout/process2"/>
    <dgm:cxn modelId="{231CE621-4517-47E5-8CFB-B954E7773881}" type="presOf" srcId="{DF4562A4-CAAC-42E9-A47E-8B386A5FA79A}" destId="{12BCEACB-A843-45AD-8484-F08948715058}" srcOrd="0" destOrd="0" presId="urn:microsoft.com/office/officeart/2005/8/layout/process2"/>
    <dgm:cxn modelId="{43109128-02B0-4F2D-A237-F768488322A4}" type="presOf" srcId="{4752FFFC-DF23-4F36-856A-89ECF1E2BA2C}" destId="{32088662-3EC2-4C2B-9A1B-7F29C3DCF287}" srcOrd="1" destOrd="0" presId="urn:microsoft.com/office/officeart/2005/8/layout/process2"/>
    <dgm:cxn modelId="{ACFE9E36-1A78-4C19-B32F-428F2904BD7F}" type="presOf" srcId="{F408AAB4-A96E-4B89-BBB9-B020AC1DF7B0}" destId="{6B423D00-5C3F-436C-A901-E353B628023C}" srcOrd="0" destOrd="0" presId="urn:microsoft.com/office/officeart/2005/8/layout/process2"/>
    <dgm:cxn modelId="{DBDDA15B-FDFC-447D-88E7-0E2B6EFD3FAA}" type="presOf" srcId="{48AFC050-BCF9-4BBE-8738-ED7D1CE748BC}" destId="{EB7564E1-414D-4DD7-A1CA-3AA3F433F395}" srcOrd="0" destOrd="0" presId="urn:microsoft.com/office/officeart/2005/8/layout/process2"/>
    <dgm:cxn modelId="{A9023A4D-0449-4B2F-ACC4-634036BE9C90}" type="presOf" srcId="{4752FFFC-DF23-4F36-856A-89ECF1E2BA2C}" destId="{49960D4E-E219-4E3B-90F5-3F705EBADCA5}" srcOrd="0" destOrd="0" presId="urn:microsoft.com/office/officeart/2005/8/layout/process2"/>
    <dgm:cxn modelId="{208E9899-31DC-419B-8517-5E30BA802244}" srcId="{DF4562A4-CAAC-42E9-A47E-8B386A5FA79A}" destId="{E4E6C8E3-FBE3-4EC6-B59E-58483044AD5E}" srcOrd="2" destOrd="0" parTransId="{8B76A011-F7F3-4FEA-B80A-F755AC59F6E0}" sibTransId="{72C5BD9A-3863-4E45-A965-8D1A3F5C621C}"/>
    <dgm:cxn modelId="{B58D739E-2D4E-435C-AE82-5EE6DC023772}" type="presOf" srcId="{E4E6C8E3-FBE3-4EC6-B59E-58483044AD5E}" destId="{CFB927DC-C867-41FA-947E-07208C34877E}" srcOrd="0" destOrd="0" presId="urn:microsoft.com/office/officeart/2005/8/layout/process2"/>
    <dgm:cxn modelId="{83C0DEA6-4A82-458D-BD75-3EBC04E8080C}" srcId="{DF4562A4-CAAC-42E9-A47E-8B386A5FA79A}" destId="{F408AAB4-A96E-4B89-BBB9-B020AC1DF7B0}" srcOrd="1" destOrd="0" parTransId="{1D8F9DCF-05F7-435C-A7EE-00DA1936B976}" sibTransId="{48AFC050-BCF9-4BBE-8738-ED7D1CE748BC}"/>
    <dgm:cxn modelId="{D85F76C7-A43D-4627-94E4-0F611DC0613F}" type="presOf" srcId="{F281F113-B635-40A8-8E23-C293263622DD}" destId="{1FD5A2B8-19E5-47A0-BAFE-F087955D82C3}" srcOrd="0" destOrd="0" presId="urn:microsoft.com/office/officeart/2005/8/layout/process2"/>
    <dgm:cxn modelId="{4D7D5FDF-3CC7-449D-AE98-5644541C1577}" srcId="{DF4562A4-CAAC-42E9-A47E-8B386A5FA79A}" destId="{F281F113-B635-40A8-8E23-C293263622DD}" srcOrd="0" destOrd="0" parTransId="{C78E9CEF-61AA-4AC6-B0CA-56AC97E0AF18}" sibTransId="{4752FFFC-DF23-4F36-856A-89ECF1E2BA2C}"/>
    <dgm:cxn modelId="{553DE01E-53A0-497C-8F38-F336F7ECF444}" type="presParOf" srcId="{12BCEACB-A843-45AD-8484-F08948715058}" destId="{1FD5A2B8-19E5-47A0-BAFE-F087955D82C3}" srcOrd="0" destOrd="0" presId="urn:microsoft.com/office/officeart/2005/8/layout/process2"/>
    <dgm:cxn modelId="{87FB7D16-70F0-413C-85C6-784DDBDA54C5}" type="presParOf" srcId="{12BCEACB-A843-45AD-8484-F08948715058}" destId="{49960D4E-E219-4E3B-90F5-3F705EBADCA5}" srcOrd="1" destOrd="0" presId="urn:microsoft.com/office/officeart/2005/8/layout/process2"/>
    <dgm:cxn modelId="{AC34D461-5652-4E9F-8FFA-94FCD1864D10}" type="presParOf" srcId="{49960D4E-E219-4E3B-90F5-3F705EBADCA5}" destId="{32088662-3EC2-4C2B-9A1B-7F29C3DCF287}" srcOrd="0" destOrd="0" presId="urn:microsoft.com/office/officeart/2005/8/layout/process2"/>
    <dgm:cxn modelId="{3CFBA714-3AF6-4781-AD2F-490C987717A1}" type="presParOf" srcId="{12BCEACB-A843-45AD-8484-F08948715058}" destId="{6B423D00-5C3F-436C-A901-E353B628023C}" srcOrd="2" destOrd="0" presId="urn:microsoft.com/office/officeart/2005/8/layout/process2"/>
    <dgm:cxn modelId="{C6534C85-82C7-4713-AD8A-6958920EB874}" type="presParOf" srcId="{12BCEACB-A843-45AD-8484-F08948715058}" destId="{EB7564E1-414D-4DD7-A1CA-3AA3F433F395}" srcOrd="3" destOrd="0" presId="urn:microsoft.com/office/officeart/2005/8/layout/process2"/>
    <dgm:cxn modelId="{7EB05C64-E56E-45FF-9938-F2DBE114C55F}" type="presParOf" srcId="{EB7564E1-414D-4DD7-A1CA-3AA3F433F395}" destId="{8E4808E1-D699-4A4F-B744-6624750102B9}" srcOrd="0" destOrd="0" presId="urn:microsoft.com/office/officeart/2005/8/layout/process2"/>
    <dgm:cxn modelId="{9ADC3730-D659-44A0-AD86-8E898EBEC618}" type="presParOf" srcId="{12BCEACB-A843-45AD-8484-F08948715058}" destId="{CFB927DC-C867-41FA-947E-07208C34877E}"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9ACC6C-72A9-4EBE-A4F7-A9419129BF0F}" type="doc">
      <dgm:prSet loTypeId="urn:microsoft.com/office/officeart/2005/8/layout/default" loCatId="list" qsTypeId="urn:microsoft.com/office/officeart/2005/8/quickstyle/simple4" qsCatId="simple" csTypeId="urn:microsoft.com/office/officeart/2005/8/colors/accent5_2" csCatId="accent5" phldr="1"/>
      <dgm:spPr/>
      <dgm:t>
        <a:bodyPr/>
        <a:lstStyle/>
        <a:p>
          <a:endParaRPr lang="en-US"/>
        </a:p>
      </dgm:t>
    </dgm:pt>
    <dgm:pt modelId="{660EE28B-32DF-4619-B469-42A07026366C}">
      <dgm:prSet/>
      <dgm:spPr/>
      <dgm:t>
        <a:bodyPr/>
        <a:lstStyle/>
        <a:p>
          <a:r>
            <a:rPr lang="en-US"/>
            <a:t>After problem is resolved, and controls are acceptable, select 5 patients from previous run and re-test. Vary time testing was performed and level of result. Compare patient’s previous results (since last acceptable QC) with the new results.​</a:t>
          </a:r>
        </a:p>
      </dgm:t>
    </dgm:pt>
    <dgm:pt modelId="{B168F491-60C1-463D-962F-E6F908F7AD24}" type="parTrans" cxnId="{ED9D0370-65D3-44DA-8B63-7F151B0D3E5D}">
      <dgm:prSet/>
      <dgm:spPr/>
      <dgm:t>
        <a:bodyPr/>
        <a:lstStyle/>
        <a:p>
          <a:endParaRPr lang="en-US"/>
        </a:p>
      </dgm:t>
    </dgm:pt>
    <dgm:pt modelId="{7EFAF60E-D51B-4232-878C-4DEEE6F760AF}" type="sibTrans" cxnId="{ED9D0370-65D3-44DA-8B63-7F151B0D3E5D}">
      <dgm:prSet/>
      <dgm:spPr/>
      <dgm:t>
        <a:bodyPr/>
        <a:lstStyle/>
        <a:p>
          <a:endParaRPr lang="en-US"/>
        </a:p>
      </dgm:t>
    </dgm:pt>
    <dgm:pt modelId="{EED0CF8B-45BC-405B-8417-BFB7D837DDF1}">
      <dgm:prSet/>
      <dgm:spPr/>
      <dgm:t>
        <a:bodyPr/>
        <a:lstStyle/>
        <a:p>
          <a:r>
            <a:rPr lang="en-US">
              <a:cs typeface="Calibri Light"/>
            </a:rPr>
            <a:t> </a:t>
          </a:r>
          <a:r>
            <a:rPr lang="en-US"/>
            <a:t>If report category is the same (normal is still normal, high is still high, low is still low), and previous results are within Total Acceptable Error (Total allowable specifications) for the analyte, accept previous run.​</a:t>
          </a:r>
        </a:p>
      </dgm:t>
    </dgm:pt>
    <dgm:pt modelId="{880EE3B9-D4DD-45D2-B325-976AD3097E1B}" type="parTrans" cxnId="{613880D4-9C45-4494-AF4A-58F65835C155}">
      <dgm:prSet/>
      <dgm:spPr/>
      <dgm:t>
        <a:bodyPr/>
        <a:lstStyle/>
        <a:p>
          <a:endParaRPr lang="en-US"/>
        </a:p>
      </dgm:t>
    </dgm:pt>
    <dgm:pt modelId="{3F426F7F-65D1-4F7C-9AD5-2BA7A29E68D2}" type="sibTrans" cxnId="{613880D4-9C45-4494-AF4A-58F65835C155}">
      <dgm:prSet/>
      <dgm:spPr/>
      <dgm:t>
        <a:bodyPr/>
        <a:lstStyle/>
        <a:p>
          <a:endParaRPr lang="en-US"/>
        </a:p>
      </dgm:t>
    </dgm:pt>
    <dgm:pt modelId="{02BEF1C7-1254-49B9-8318-253F52A76556}">
      <dgm:prSet/>
      <dgm:spPr/>
      <dgm:t>
        <a:bodyPr/>
        <a:lstStyle/>
        <a:p>
          <a:r>
            <a:rPr lang="en-US">
              <a:cs typeface="Calibri Light"/>
            </a:rPr>
            <a:t> </a:t>
          </a:r>
          <a:r>
            <a:rPr lang="en-US"/>
            <a:t>If the difference does change the report category or greater than total error, re-test all patients from previous run and correct results in Sunquest and QLS as necessary. Any exceptions must be approved by Lead Technologist or Manager.​</a:t>
          </a:r>
        </a:p>
      </dgm:t>
    </dgm:pt>
    <dgm:pt modelId="{F7DDF20B-2170-4D94-9796-7B2BCAC4AB93}" type="parTrans" cxnId="{BF4D16A3-57CD-4B8C-A497-0DCADD3856B8}">
      <dgm:prSet/>
      <dgm:spPr/>
      <dgm:t>
        <a:bodyPr/>
        <a:lstStyle/>
        <a:p>
          <a:endParaRPr lang="en-US"/>
        </a:p>
      </dgm:t>
    </dgm:pt>
    <dgm:pt modelId="{1E0A9027-422D-4454-A4F1-6620785DB7D9}" type="sibTrans" cxnId="{BF4D16A3-57CD-4B8C-A497-0DCADD3856B8}">
      <dgm:prSet/>
      <dgm:spPr/>
      <dgm:t>
        <a:bodyPr/>
        <a:lstStyle/>
        <a:p>
          <a:endParaRPr lang="en-US"/>
        </a:p>
      </dgm:t>
    </dgm:pt>
    <dgm:pt modelId="{0C90E2D0-335A-421A-9C3C-77FF0A51957E}">
      <dgm:prSet/>
      <dgm:spPr/>
      <dgm:t>
        <a:bodyPr/>
        <a:lstStyle/>
        <a:p>
          <a:r>
            <a:rPr lang="en-US"/>
            <a:t>If more than 5 patients require correction, give to Lead Tech, Supervisor or Manager for next steps, Exception documentation on form.​</a:t>
          </a:r>
        </a:p>
      </dgm:t>
    </dgm:pt>
    <dgm:pt modelId="{B3DC448F-0FB4-4372-A882-F364A461824A}" type="parTrans" cxnId="{442EAE3E-DBB4-4AA7-BEA1-42095AFA2745}">
      <dgm:prSet/>
      <dgm:spPr/>
      <dgm:t>
        <a:bodyPr/>
        <a:lstStyle/>
        <a:p>
          <a:endParaRPr lang="en-US"/>
        </a:p>
      </dgm:t>
    </dgm:pt>
    <dgm:pt modelId="{B936E4AE-5A2C-4444-BBDF-DEB00EA85C35}" type="sibTrans" cxnId="{442EAE3E-DBB4-4AA7-BEA1-42095AFA2745}">
      <dgm:prSet/>
      <dgm:spPr/>
      <dgm:t>
        <a:bodyPr/>
        <a:lstStyle/>
        <a:p>
          <a:endParaRPr lang="en-US"/>
        </a:p>
      </dgm:t>
    </dgm:pt>
    <dgm:pt modelId="{785275D8-D6A8-45BB-9856-7D8603D29713}">
      <dgm:prSet/>
      <dgm:spPr/>
      <dgm:t>
        <a:bodyPr/>
        <a:lstStyle/>
        <a:p>
          <a:r>
            <a:rPr lang="en-US"/>
            <a:t>Fill out form for checking patient results (Checking patient results after unacceptable QC).​</a:t>
          </a:r>
        </a:p>
      </dgm:t>
    </dgm:pt>
    <dgm:pt modelId="{0E9004CD-D2C8-4164-9C38-855C0E410A73}" type="parTrans" cxnId="{625518C1-078F-4A6E-B72A-BE006C0C9FD9}">
      <dgm:prSet/>
      <dgm:spPr/>
      <dgm:t>
        <a:bodyPr/>
        <a:lstStyle/>
        <a:p>
          <a:endParaRPr lang="en-US"/>
        </a:p>
      </dgm:t>
    </dgm:pt>
    <dgm:pt modelId="{1778E9F1-5262-4EAD-A0D1-BFA4D8696EE0}" type="sibTrans" cxnId="{625518C1-078F-4A6E-B72A-BE006C0C9FD9}">
      <dgm:prSet/>
      <dgm:spPr/>
      <dgm:t>
        <a:bodyPr/>
        <a:lstStyle/>
        <a:p>
          <a:endParaRPr lang="en-US"/>
        </a:p>
      </dgm:t>
    </dgm:pt>
    <dgm:pt modelId="{49D8F585-8BC8-4636-9759-22D0E5F4DEB6}">
      <dgm:prSet/>
      <dgm:spPr/>
      <dgm:t>
        <a:bodyPr/>
        <a:lstStyle/>
        <a:p>
          <a:r>
            <a:rPr lang="en-US"/>
            <a:t>A RUN/BATCH is defined as the interval within which the accuracy and precision of a testing system is expected to be stable. We will define this interval as the period between acceptable control runs.​</a:t>
          </a:r>
        </a:p>
      </dgm:t>
    </dgm:pt>
    <dgm:pt modelId="{CD05BF27-8CB9-4386-AF11-3D3723CB82E9}" type="parTrans" cxnId="{9AB18869-3763-4DD4-A4EF-A704E43D9A8E}">
      <dgm:prSet/>
      <dgm:spPr/>
      <dgm:t>
        <a:bodyPr/>
        <a:lstStyle/>
        <a:p>
          <a:endParaRPr lang="en-US"/>
        </a:p>
      </dgm:t>
    </dgm:pt>
    <dgm:pt modelId="{8EF81CA3-588B-4506-8CC3-DB1BB0EF197C}" type="sibTrans" cxnId="{9AB18869-3763-4DD4-A4EF-A704E43D9A8E}">
      <dgm:prSet/>
      <dgm:spPr/>
      <dgm:t>
        <a:bodyPr/>
        <a:lstStyle/>
        <a:p>
          <a:endParaRPr lang="en-US"/>
        </a:p>
      </dgm:t>
    </dgm:pt>
    <dgm:pt modelId="{615D5E8C-ACE1-4B09-A53B-687FE04F1F7D}" type="pres">
      <dgm:prSet presAssocID="{239ACC6C-72A9-4EBE-A4F7-A9419129BF0F}" presName="diagram" presStyleCnt="0">
        <dgm:presLayoutVars>
          <dgm:dir/>
          <dgm:resizeHandles val="exact"/>
        </dgm:presLayoutVars>
      </dgm:prSet>
      <dgm:spPr/>
    </dgm:pt>
    <dgm:pt modelId="{51D6CB75-0F57-448A-BB69-F9CEF85C5D78}" type="pres">
      <dgm:prSet presAssocID="{660EE28B-32DF-4619-B469-42A07026366C}" presName="node" presStyleLbl="node1" presStyleIdx="0" presStyleCnt="6">
        <dgm:presLayoutVars>
          <dgm:bulletEnabled val="1"/>
        </dgm:presLayoutVars>
      </dgm:prSet>
      <dgm:spPr/>
    </dgm:pt>
    <dgm:pt modelId="{2BD19574-ADA1-4FBB-BC69-534F6C6B57A3}" type="pres">
      <dgm:prSet presAssocID="{7EFAF60E-D51B-4232-878C-4DEEE6F760AF}" presName="sibTrans" presStyleCnt="0"/>
      <dgm:spPr/>
    </dgm:pt>
    <dgm:pt modelId="{748CFBBA-7FD9-4E56-8E6C-B72ACCFCBF29}" type="pres">
      <dgm:prSet presAssocID="{EED0CF8B-45BC-405B-8417-BFB7D837DDF1}" presName="node" presStyleLbl="node1" presStyleIdx="1" presStyleCnt="6">
        <dgm:presLayoutVars>
          <dgm:bulletEnabled val="1"/>
        </dgm:presLayoutVars>
      </dgm:prSet>
      <dgm:spPr/>
    </dgm:pt>
    <dgm:pt modelId="{B3A3CD87-D68B-4B1A-9B61-EBABBBDE8859}" type="pres">
      <dgm:prSet presAssocID="{3F426F7F-65D1-4F7C-9AD5-2BA7A29E68D2}" presName="sibTrans" presStyleCnt="0"/>
      <dgm:spPr/>
    </dgm:pt>
    <dgm:pt modelId="{1DE4BBDE-D820-48CF-82A4-1D88C68EC67B}" type="pres">
      <dgm:prSet presAssocID="{02BEF1C7-1254-49B9-8318-253F52A76556}" presName="node" presStyleLbl="node1" presStyleIdx="2" presStyleCnt="6">
        <dgm:presLayoutVars>
          <dgm:bulletEnabled val="1"/>
        </dgm:presLayoutVars>
      </dgm:prSet>
      <dgm:spPr/>
    </dgm:pt>
    <dgm:pt modelId="{A82807FA-497F-4916-826E-18283F800252}" type="pres">
      <dgm:prSet presAssocID="{1E0A9027-422D-4454-A4F1-6620785DB7D9}" presName="sibTrans" presStyleCnt="0"/>
      <dgm:spPr/>
    </dgm:pt>
    <dgm:pt modelId="{AE55B4EF-29A6-4F1D-980A-EDE4ECB7E477}" type="pres">
      <dgm:prSet presAssocID="{0C90E2D0-335A-421A-9C3C-77FF0A51957E}" presName="node" presStyleLbl="node1" presStyleIdx="3" presStyleCnt="6">
        <dgm:presLayoutVars>
          <dgm:bulletEnabled val="1"/>
        </dgm:presLayoutVars>
      </dgm:prSet>
      <dgm:spPr/>
    </dgm:pt>
    <dgm:pt modelId="{DBFEB539-D668-4900-8320-0911929586ED}" type="pres">
      <dgm:prSet presAssocID="{B936E4AE-5A2C-4444-BBDF-DEB00EA85C35}" presName="sibTrans" presStyleCnt="0"/>
      <dgm:spPr/>
    </dgm:pt>
    <dgm:pt modelId="{84C31288-B2C1-4A50-8455-B6097973DD77}" type="pres">
      <dgm:prSet presAssocID="{785275D8-D6A8-45BB-9856-7D8603D29713}" presName="node" presStyleLbl="node1" presStyleIdx="4" presStyleCnt="6">
        <dgm:presLayoutVars>
          <dgm:bulletEnabled val="1"/>
        </dgm:presLayoutVars>
      </dgm:prSet>
      <dgm:spPr/>
    </dgm:pt>
    <dgm:pt modelId="{48314CFA-20B8-4613-BC87-3ECD8402BDE4}" type="pres">
      <dgm:prSet presAssocID="{1778E9F1-5262-4EAD-A0D1-BFA4D8696EE0}" presName="sibTrans" presStyleCnt="0"/>
      <dgm:spPr/>
    </dgm:pt>
    <dgm:pt modelId="{019DCD2D-8DDA-4716-9CBC-6EC72CB0D26C}" type="pres">
      <dgm:prSet presAssocID="{49D8F585-8BC8-4636-9759-22D0E5F4DEB6}" presName="node" presStyleLbl="node1" presStyleIdx="5" presStyleCnt="6">
        <dgm:presLayoutVars>
          <dgm:bulletEnabled val="1"/>
        </dgm:presLayoutVars>
      </dgm:prSet>
      <dgm:spPr/>
    </dgm:pt>
  </dgm:ptLst>
  <dgm:cxnLst>
    <dgm:cxn modelId="{1B3A4C0A-7600-482A-8821-BECE1BD7E32D}" type="presOf" srcId="{EED0CF8B-45BC-405B-8417-BFB7D837DDF1}" destId="{748CFBBA-7FD9-4E56-8E6C-B72ACCFCBF29}" srcOrd="0" destOrd="0" presId="urn:microsoft.com/office/officeart/2005/8/layout/default"/>
    <dgm:cxn modelId="{0ABA1B1B-A846-4EBD-9F1B-098B12F90549}" type="presOf" srcId="{49D8F585-8BC8-4636-9759-22D0E5F4DEB6}" destId="{019DCD2D-8DDA-4716-9CBC-6EC72CB0D26C}" srcOrd="0" destOrd="0" presId="urn:microsoft.com/office/officeart/2005/8/layout/default"/>
    <dgm:cxn modelId="{90F31429-9C62-43EE-9527-E6909604F335}" type="presOf" srcId="{785275D8-D6A8-45BB-9856-7D8603D29713}" destId="{84C31288-B2C1-4A50-8455-B6097973DD77}" srcOrd="0" destOrd="0" presId="urn:microsoft.com/office/officeart/2005/8/layout/default"/>
    <dgm:cxn modelId="{442EAE3E-DBB4-4AA7-BEA1-42095AFA2745}" srcId="{239ACC6C-72A9-4EBE-A4F7-A9419129BF0F}" destId="{0C90E2D0-335A-421A-9C3C-77FF0A51957E}" srcOrd="3" destOrd="0" parTransId="{B3DC448F-0FB4-4372-A882-F364A461824A}" sibTransId="{B936E4AE-5A2C-4444-BBDF-DEB00EA85C35}"/>
    <dgm:cxn modelId="{9AB18869-3763-4DD4-A4EF-A704E43D9A8E}" srcId="{239ACC6C-72A9-4EBE-A4F7-A9419129BF0F}" destId="{49D8F585-8BC8-4636-9759-22D0E5F4DEB6}" srcOrd="5" destOrd="0" parTransId="{CD05BF27-8CB9-4386-AF11-3D3723CB82E9}" sibTransId="{8EF81CA3-588B-4506-8CC3-DB1BB0EF197C}"/>
    <dgm:cxn modelId="{7BCE9E4B-6672-4038-9354-37239B2DD63A}" type="presOf" srcId="{0C90E2D0-335A-421A-9C3C-77FF0A51957E}" destId="{AE55B4EF-29A6-4F1D-980A-EDE4ECB7E477}" srcOrd="0" destOrd="0" presId="urn:microsoft.com/office/officeart/2005/8/layout/default"/>
    <dgm:cxn modelId="{ED9D0370-65D3-44DA-8B63-7F151B0D3E5D}" srcId="{239ACC6C-72A9-4EBE-A4F7-A9419129BF0F}" destId="{660EE28B-32DF-4619-B469-42A07026366C}" srcOrd="0" destOrd="0" parTransId="{B168F491-60C1-463D-962F-E6F908F7AD24}" sibTransId="{7EFAF60E-D51B-4232-878C-4DEEE6F760AF}"/>
    <dgm:cxn modelId="{EFED9857-C6A9-4108-8BC5-B2AEE002C94B}" type="presOf" srcId="{239ACC6C-72A9-4EBE-A4F7-A9419129BF0F}" destId="{615D5E8C-ACE1-4B09-A53B-687FE04F1F7D}" srcOrd="0" destOrd="0" presId="urn:microsoft.com/office/officeart/2005/8/layout/default"/>
    <dgm:cxn modelId="{BF4D16A3-57CD-4B8C-A497-0DCADD3856B8}" srcId="{239ACC6C-72A9-4EBE-A4F7-A9419129BF0F}" destId="{02BEF1C7-1254-49B9-8318-253F52A76556}" srcOrd="2" destOrd="0" parTransId="{F7DDF20B-2170-4D94-9796-7B2BCAC4AB93}" sibTransId="{1E0A9027-422D-4454-A4F1-6620785DB7D9}"/>
    <dgm:cxn modelId="{625518C1-078F-4A6E-B72A-BE006C0C9FD9}" srcId="{239ACC6C-72A9-4EBE-A4F7-A9419129BF0F}" destId="{785275D8-D6A8-45BB-9856-7D8603D29713}" srcOrd="4" destOrd="0" parTransId="{0E9004CD-D2C8-4164-9C38-855C0E410A73}" sibTransId="{1778E9F1-5262-4EAD-A0D1-BFA4D8696EE0}"/>
    <dgm:cxn modelId="{613880D4-9C45-4494-AF4A-58F65835C155}" srcId="{239ACC6C-72A9-4EBE-A4F7-A9419129BF0F}" destId="{EED0CF8B-45BC-405B-8417-BFB7D837DDF1}" srcOrd="1" destOrd="0" parTransId="{880EE3B9-D4DD-45D2-B325-976AD3097E1B}" sibTransId="{3F426F7F-65D1-4F7C-9AD5-2BA7A29E68D2}"/>
    <dgm:cxn modelId="{4ECCD9F4-2196-4735-92BB-33500F5A4E8E}" type="presOf" srcId="{02BEF1C7-1254-49B9-8318-253F52A76556}" destId="{1DE4BBDE-D820-48CF-82A4-1D88C68EC67B}" srcOrd="0" destOrd="0" presId="urn:microsoft.com/office/officeart/2005/8/layout/default"/>
    <dgm:cxn modelId="{76BD63F6-C4C5-418E-82FF-85B10AC2A784}" type="presOf" srcId="{660EE28B-32DF-4619-B469-42A07026366C}" destId="{51D6CB75-0F57-448A-BB69-F9CEF85C5D78}" srcOrd="0" destOrd="0" presId="urn:microsoft.com/office/officeart/2005/8/layout/default"/>
    <dgm:cxn modelId="{1F707031-904E-49DF-A71E-CE538B595BE1}" type="presParOf" srcId="{615D5E8C-ACE1-4B09-A53B-687FE04F1F7D}" destId="{51D6CB75-0F57-448A-BB69-F9CEF85C5D78}" srcOrd="0" destOrd="0" presId="urn:microsoft.com/office/officeart/2005/8/layout/default"/>
    <dgm:cxn modelId="{820E3FB5-E30B-483E-B963-66E18681FBA2}" type="presParOf" srcId="{615D5E8C-ACE1-4B09-A53B-687FE04F1F7D}" destId="{2BD19574-ADA1-4FBB-BC69-534F6C6B57A3}" srcOrd="1" destOrd="0" presId="urn:microsoft.com/office/officeart/2005/8/layout/default"/>
    <dgm:cxn modelId="{8ACA063F-E832-43A2-8FF5-AB468E6A7C67}" type="presParOf" srcId="{615D5E8C-ACE1-4B09-A53B-687FE04F1F7D}" destId="{748CFBBA-7FD9-4E56-8E6C-B72ACCFCBF29}" srcOrd="2" destOrd="0" presId="urn:microsoft.com/office/officeart/2005/8/layout/default"/>
    <dgm:cxn modelId="{3DFD92CC-7A56-4849-BC9A-D4143759FAA6}" type="presParOf" srcId="{615D5E8C-ACE1-4B09-A53B-687FE04F1F7D}" destId="{B3A3CD87-D68B-4B1A-9B61-EBABBBDE8859}" srcOrd="3" destOrd="0" presId="urn:microsoft.com/office/officeart/2005/8/layout/default"/>
    <dgm:cxn modelId="{F26A7120-E334-4E7F-9C8B-5BBBBF84B5ED}" type="presParOf" srcId="{615D5E8C-ACE1-4B09-A53B-687FE04F1F7D}" destId="{1DE4BBDE-D820-48CF-82A4-1D88C68EC67B}" srcOrd="4" destOrd="0" presId="urn:microsoft.com/office/officeart/2005/8/layout/default"/>
    <dgm:cxn modelId="{E1467C1D-AA10-4349-AAB4-2A5CBD2C0A4B}" type="presParOf" srcId="{615D5E8C-ACE1-4B09-A53B-687FE04F1F7D}" destId="{A82807FA-497F-4916-826E-18283F800252}" srcOrd="5" destOrd="0" presId="urn:microsoft.com/office/officeart/2005/8/layout/default"/>
    <dgm:cxn modelId="{8C0AADF8-F9D9-48E6-B923-935A5CD79855}" type="presParOf" srcId="{615D5E8C-ACE1-4B09-A53B-687FE04F1F7D}" destId="{AE55B4EF-29A6-4F1D-980A-EDE4ECB7E477}" srcOrd="6" destOrd="0" presId="urn:microsoft.com/office/officeart/2005/8/layout/default"/>
    <dgm:cxn modelId="{9EF0CFD5-6185-4DD3-8E41-6ED31CD7D449}" type="presParOf" srcId="{615D5E8C-ACE1-4B09-A53B-687FE04F1F7D}" destId="{DBFEB539-D668-4900-8320-0911929586ED}" srcOrd="7" destOrd="0" presId="urn:microsoft.com/office/officeart/2005/8/layout/default"/>
    <dgm:cxn modelId="{B224AD1E-520A-4ACE-9405-80570571EBD9}" type="presParOf" srcId="{615D5E8C-ACE1-4B09-A53B-687FE04F1F7D}" destId="{84C31288-B2C1-4A50-8455-B6097973DD77}" srcOrd="8" destOrd="0" presId="urn:microsoft.com/office/officeart/2005/8/layout/default"/>
    <dgm:cxn modelId="{8E6F631C-C56F-4690-B345-256A440CD049}" type="presParOf" srcId="{615D5E8C-ACE1-4B09-A53B-687FE04F1F7D}" destId="{48314CFA-20B8-4613-BC87-3ECD8402BDE4}" srcOrd="9" destOrd="0" presId="urn:microsoft.com/office/officeart/2005/8/layout/default"/>
    <dgm:cxn modelId="{1AB82440-24F5-4DCC-9DAA-2F1C592B2CCB}" type="presParOf" srcId="{615D5E8C-ACE1-4B09-A53B-687FE04F1F7D}" destId="{019DCD2D-8DDA-4716-9CBC-6EC72CB0D26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F79A83-2C5C-4703-AB41-DCAAE281FF64}"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75AF9A25-0C6D-4770-920A-D99E34AB3ED1}">
      <dgm:prSet/>
      <dgm:spPr/>
      <dgm:t>
        <a:bodyPr/>
        <a:lstStyle/>
        <a:p>
          <a:r>
            <a:rPr lang="en-US"/>
            <a:t>1. Rerun QC with same vial of QC, Rerun QC with new QC.</a:t>
          </a:r>
        </a:p>
      </dgm:t>
    </dgm:pt>
    <dgm:pt modelId="{EE575E71-1D81-413A-ACDC-F16F462B3E12}" type="parTrans" cxnId="{8810CC6E-E74F-4C94-84FE-23A11613D532}">
      <dgm:prSet/>
      <dgm:spPr/>
      <dgm:t>
        <a:bodyPr/>
        <a:lstStyle/>
        <a:p>
          <a:endParaRPr lang="en-US"/>
        </a:p>
      </dgm:t>
    </dgm:pt>
    <dgm:pt modelId="{FA5FE813-0512-4C03-82AC-BA5A4E0A9494}" type="sibTrans" cxnId="{8810CC6E-E74F-4C94-84FE-23A11613D532}">
      <dgm:prSet/>
      <dgm:spPr/>
      <dgm:t>
        <a:bodyPr/>
        <a:lstStyle/>
        <a:p>
          <a:endParaRPr lang="en-US"/>
        </a:p>
      </dgm:t>
    </dgm:pt>
    <dgm:pt modelId="{78CF5FE0-2003-4BBA-9449-E582F2CDB32D}">
      <dgm:prSet/>
      <dgm:spPr/>
      <dgm:t>
        <a:bodyPr/>
        <a:lstStyle/>
        <a:p>
          <a:r>
            <a:rPr lang="en-US"/>
            <a:t>2. Check to see when the control is going to expire.</a:t>
          </a:r>
        </a:p>
      </dgm:t>
    </dgm:pt>
    <dgm:pt modelId="{3A138E2A-E755-4FD5-A703-15DA7F2B10DC}" type="parTrans" cxnId="{9A0DCC8F-F124-41C6-98DD-F7A0FDF08BCA}">
      <dgm:prSet/>
      <dgm:spPr/>
      <dgm:t>
        <a:bodyPr/>
        <a:lstStyle/>
        <a:p>
          <a:endParaRPr lang="en-US"/>
        </a:p>
      </dgm:t>
    </dgm:pt>
    <dgm:pt modelId="{D511383B-8B4F-4A57-AE5C-47AB0259ECC0}" type="sibTrans" cxnId="{9A0DCC8F-F124-41C6-98DD-F7A0FDF08BCA}">
      <dgm:prSet/>
      <dgm:spPr/>
      <dgm:t>
        <a:bodyPr/>
        <a:lstStyle/>
        <a:p>
          <a:endParaRPr lang="en-US"/>
        </a:p>
      </dgm:t>
    </dgm:pt>
    <dgm:pt modelId="{56030F80-3584-4DF7-8A5D-94A1D3C7BDC6}">
      <dgm:prSet/>
      <dgm:spPr/>
      <dgm:t>
        <a:bodyPr/>
        <a:lstStyle/>
        <a:p>
          <a:r>
            <a:rPr lang="en-US"/>
            <a:t>3. Check to see onboard stability of the reagent.</a:t>
          </a:r>
        </a:p>
      </dgm:t>
    </dgm:pt>
    <dgm:pt modelId="{F27BCE2F-3FD8-4AF0-B4CF-678F2186BDBB}" type="parTrans" cxnId="{7F298C88-03FB-4AC7-A2EC-6B32A26EF9BD}">
      <dgm:prSet/>
      <dgm:spPr/>
      <dgm:t>
        <a:bodyPr/>
        <a:lstStyle/>
        <a:p>
          <a:endParaRPr lang="en-US"/>
        </a:p>
      </dgm:t>
    </dgm:pt>
    <dgm:pt modelId="{8AD4AA44-7EFA-4B01-8694-D060A8B93908}" type="sibTrans" cxnId="{7F298C88-03FB-4AC7-A2EC-6B32A26EF9BD}">
      <dgm:prSet/>
      <dgm:spPr/>
      <dgm:t>
        <a:bodyPr/>
        <a:lstStyle/>
        <a:p>
          <a:endParaRPr lang="en-US"/>
        </a:p>
      </dgm:t>
    </dgm:pt>
    <dgm:pt modelId="{C2FBECAF-B1D9-47BD-B6F1-E7808F212D37}">
      <dgm:prSet/>
      <dgm:spPr/>
      <dgm:t>
        <a:bodyPr/>
        <a:lstStyle/>
        <a:p>
          <a:r>
            <a:rPr lang="en-US"/>
            <a:t>4. Look for the trends and make sure to review at least 10 points.</a:t>
          </a:r>
        </a:p>
      </dgm:t>
    </dgm:pt>
    <dgm:pt modelId="{6BC425CA-940A-4FC6-813C-270E6E894351}" type="parTrans" cxnId="{D16B93A8-B837-4246-9E5A-4AF68477A1BB}">
      <dgm:prSet/>
      <dgm:spPr/>
      <dgm:t>
        <a:bodyPr/>
        <a:lstStyle/>
        <a:p>
          <a:endParaRPr lang="en-US"/>
        </a:p>
      </dgm:t>
    </dgm:pt>
    <dgm:pt modelId="{61F82546-9244-4F2E-AB6A-13CEA3E6A0C1}" type="sibTrans" cxnId="{D16B93A8-B837-4246-9E5A-4AF68477A1BB}">
      <dgm:prSet/>
      <dgm:spPr/>
      <dgm:t>
        <a:bodyPr/>
        <a:lstStyle/>
        <a:p>
          <a:endParaRPr lang="en-US"/>
        </a:p>
      </dgm:t>
    </dgm:pt>
    <dgm:pt modelId="{0B15BE2F-DBA4-4802-B37F-38B7656C0C83}">
      <dgm:prSet/>
      <dgm:spPr/>
      <dgm:t>
        <a:bodyPr/>
        <a:lstStyle/>
        <a:p>
          <a:r>
            <a:rPr lang="en-US"/>
            <a:t>5. Check to see when the analyte was last calibrated. Calibrate if appropriate and rerun QC.</a:t>
          </a:r>
        </a:p>
      </dgm:t>
    </dgm:pt>
    <dgm:pt modelId="{AAF487C6-371D-495B-8C48-EC8FD4C122D6}" type="parTrans" cxnId="{22F695B8-48BC-49DD-8C6B-C691614F6CD8}">
      <dgm:prSet/>
      <dgm:spPr/>
      <dgm:t>
        <a:bodyPr/>
        <a:lstStyle/>
        <a:p>
          <a:endParaRPr lang="en-US"/>
        </a:p>
      </dgm:t>
    </dgm:pt>
    <dgm:pt modelId="{02D6EBD3-CB2A-4F7C-BC1F-E159432F72FF}" type="sibTrans" cxnId="{22F695B8-48BC-49DD-8C6B-C691614F6CD8}">
      <dgm:prSet/>
      <dgm:spPr/>
      <dgm:t>
        <a:bodyPr/>
        <a:lstStyle/>
        <a:p>
          <a:endParaRPr lang="en-US"/>
        </a:p>
      </dgm:t>
    </dgm:pt>
    <dgm:pt modelId="{DDE1316D-C2B0-483C-A503-ADF10023A85F}">
      <dgm:prSet/>
      <dgm:spPr/>
      <dgm:t>
        <a:bodyPr/>
        <a:lstStyle/>
        <a:p>
          <a:r>
            <a:rPr lang="en-US"/>
            <a:t>6. Check to see when the reagent was changed (especially in regards to enzymes with the exception lipase), did the problem start then.</a:t>
          </a:r>
        </a:p>
      </dgm:t>
    </dgm:pt>
    <dgm:pt modelId="{E6089172-2562-4978-84A3-4054B5B70C1F}" type="parTrans" cxnId="{9A308B81-BC4B-4873-B7E2-808B567B630C}">
      <dgm:prSet/>
      <dgm:spPr/>
      <dgm:t>
        <a:bodyPr/>
        <a:lstStyle/>
        <a:p>
          <a:endParaRPr lang="en-US"/>
        </a:p>
      </dgm:t>
    </dgm:pt>
    <dgm:pt modelId="{578C804C-B074-48A4-88C7-C5CD659F3F1C}" type="sibTrans" cxnId="{9A308B81-BC4B-4873-B7E2-808B567B630C}">
      <dgm:prSet/>
      <dgm:spPr/>
      <dgm:t>
        <a:bodyPr/>
        <a:lstStyle/>
        <a:p>
          <a:endParaRPr lang="en-US"/>
        </a:p>
      </dgm:t>
    </dgm:pt>
    <dgm:pt modelId="{A44D86E9-CB61-4F37-8BE2-504D7F3A34AB}">
      <dgm:prSet/>
      <dgm:spPr/>
      <dgm:t>
        <a:bodyPr/>
        <a:lstStyle/>
        <a:p>
          <a:r>
            <a:rPr lang="en-US"/>
            <a:t>7. If the problem is not resolved, evaluate the peer group data and make sure that we are within 2 SD of the peer group mean using the peer group SD.</a:t>
          </a:r>
        </a:p>
      </dgm:t>
    </dgm:pt>
    <dgm:pt modelId="{EFE862EA-7FD3-4320-89A0-3C1598826ABD}" type="parTrans" cxnId="{8236B782-BCD5-40E2-A041-6EB2FE794BBD}">
      <dgm:prSet/>
      <dgm:spPr/>
      <dgm:t>
        <a:bodyPr/>
        <a:lstStyle/>
        <a:p>
          <a:endParaRPr lang="en-US"/>
        </a:p>
      </dgm:t>
    </dgm:pt>
    <dgm:pt modelId="{C4102092-B955-4BCF-8410-F0F2D2C2EA06}" type="sibTrans" cxnId="{8236B782-BCD5-40E2-A041-6EB2FE794BBD}">
      <dgm:prSet/>
      <dgm:spPr/>
      <dgm:t>
        <a:bodyPr/>
        <a:lstStyle/>
        <a:p>
          <a:endParaRPr lang="en-US"/>
        </a:p>
      </dgm:t>
    </dgm:pt>
    <dgm:pt modelId="{0D8FD158-84AE-4ADF-B00B-FDF45CDFCAF7}">
      <dgm:prSet/>
      <dgm:spPr/>
      <dgm:t>
        <a:bodyPr/>
        <a:lstStyle/>
        <a:p>
          <a:r>
            <a:rPr lang="en-US"/>
            <a:t>8. If necessary adjust the mean. (should be close to the peer mean).</a:t>
          </a:r>
        </a:p>
      </dgm:t>
    </dgm:pt>
    <dgm:pt modelId="{DDB578ED-0441-4BB8-85A7-51FCB91CDAA0}" type="parTrans" cxnId="{4DF99B70-3ED4-4F53-9D76-47CD205B48E3}">
      <dgm:prSet/>
      <dgm:spPr/>
      <dgm:t>
        <a:bodyPr/>
        <a:lstStyle/>
        <a:p>
          <a:endParaRPr lang="en-US"/>
        </a:p>
      </dgm:t>
    </dgm:pt>
    <dgm:pt modelId="{5B8FC6F8-A984-4DDB-B8E9-1C1A7EFB9EF6}" type="sibTrans" cxnId="{4DF99B70-3ED4-4F53-9D76-47CD205B48E3}">
      <dgm:prSet/>
      <dgm:spPr/>
      <dgm:t>
        <a:bodyPr/>
        <a:lstStyle/>
        <a:p>
          <a:endParaRPr lang="en-US"/>
        </a:p>
      </dgm:t>
    </dgm:pt>
    <dgm:pt modelId="{D9A1FB7B-C547-4CC5-9542-8DC5106698DD}" type="pres">
      <dgm:prSet presAssocID="{0CF79A83-2C5C-4703-AB41-DCAAE281FF64}" presName="vert0" presStyleCnt="0">
        <dgm:presLayoutVars>
          <dgm:dir/>
          <dgm:animOne val="branch"/>
          <dgm:animLvl val="lvl"/>
        </dgm:presLayoutVars>
      </dgm:prSet>
      <dgm:spPr/>
    </dgm:pt>
    <dgm:pt modelId="{F008CE08-EC11-4B81-BF94-9909F63A7B77}" type="pres">
      <dgm:prSet presAssocID="{75AF9A25-0C6D-4770-920A-D99E34AB3ED1}" presName="thickLine" presStyleLbl="alignNode1" presStyleIdx="0" presStyleCnt="8"/>
      <dgm:spPr/>
    </dgm:pt>
    <dgm:pt modelId="{EF5CAA29-3368-4EC2-9832-FC608E96AA13}" type="pres">
      <dgm:prSet presAssocID="{75AF9A25-0C6D-4770-920A-D99E34AB3ED1}" presName="horz1" presStyleCnt="0"/>
      <dgm:spPr/>
    </dgm:pt>
    <dgm:pt modelId="{2AFC18B0-0CB1-4AC2-9101-1091F050BBCB}" type="pres">
      <dgm:prSet presAssocID="{75AF9A25-0C6D-4770-920A-D99E34AB3ED1}" presName="tx1" presStyleLbl="revTx" presStyleIdx="0" presStyleCnt="8"/>
      <dgm:spPr/>
    </dgm:pt>
    <dgm:pt modelId="{9C31D4C7-CF18-4E02-9736-F6C8C528AA8B}" type="pres">
      <dgm:prSet presAssocID="{75AF9A25-0C6D-4770-920A-D99E34AB3ED1}" presName="vert1" presStyleCnt="0"/>
      <dgm:spPr/>
    </dgm:pt>
    <dgm:pt modelId="{A94BCDDC-4E7D-4B93-9807-303751028B07}" type="pres">
      <dgm:prSet presAssocID="{78CF5FE0-2003-4BBA-9449-E582F2CDB32D}" presName="thickLine" presStyleLbl="alignNode1" presStyleIdx="1" presStyleCnt="8"/>
      <dgm:spPr/>
    </dgm:pt>
    <dgm:pt modelId="{90FFDE69-5914-4472-87FA-1139793B20FF}" type="pres">
      <dgm:prSet presAssocID="{78CF5FE0-2003-4BBA-9449-E582F2CDB32D}" presName="horz1" presStyleCnt="0"/>
      <dgm:spPr/>
    </dgm:pt>
    <dgm:pt modelId="{28EC1EC9-77DA-4B5D-BA99-216DCC069980}" type="pres">
      <dgm:prSet presAssocID="{78CF5FE0-2003-4BBA-9449-E582F2CDB32D}" presName="tx1" presStyleLbl="revTx" presStyleIdx="1" presStyleCnt="8"/>
      <dgm:spPr/>
    </dgm:pt>
    <dgm:pt modelId="{0DD23060-1DC2-4622-A538-D822DAE02CB4}" type="pres">
      <dgm:prSet presAssocID="{78CF5FE0-2003-4BBA-9449-E582F2CDB32D}" presName="vert1" presStyleCnt="0"/>
      <dgm:spPr/>
    </dgm:pt>
    <dgm:pt modelId="{3C0FB49D-B4BD-4649-9048-D202A43FAC5B}" type="pres">
      <dgm:prSet presAssocID="{56030F80-3584-4DF7-8A5D-94A1D3C7BDC6}" presName="thickLine" presStyleLbl="alignNode1" presStyleIdx="2" presStyleCnt="8"/>
      <dgm:spPr/>
    </dgm:pt>
    <dgm:pt modelId="{01511F5E-B002-4B4C-A8DC-991C69C89122}" type="pres">
      <dgm:prSet presAssocID="{56030F80-3584-4DF7-8A5D-94A1D3C7BDC6}" presName="horz1" presStyleCnt="0"/>
      <dgm:spPr/>
    </dgm:pt>
    <dgm:pt modelId="{07F6EED5-90E7-4B81-A07C-E664B5DCE9F2}" type="pres">
      <dgm:prSet presAssocID="{56030F80-3584-4DF7-8A5D-94A1D3C7BDC6}" presName="tx1" presStyleLbl="revTx" presStyleIdx="2" presStyleCnt="8"/>
      <dgm:spPr/>
    </dgm:pt>
    <dgm:pt modelId="{A3059DC1-3D22-46CB-9105-8C62584469F0}" type="pres">
      <dgm:prSet presAssocID="{56030F80-3584-4DF7-8A5D-94A1D3C7BDC6}" presName="vert1" presStyleCnt="0"/>
      <dgm:spPr/>
    </dgm:pt>
    <dgm:pt modelId="{0E12C1AD-8B86-40AA-ABB5-316DB6C71C58}" type="pres">
      <dgm:prSet presAssocID="{C2FBECAF-B1D9-47BD-B6F1-E7808F212D37}" presName="thickLine" presStyleLbl="alignNode1" presStyleIdx="3" presStyleCnt="8"/>
      <dgm:spPr/>
    </dgm:pt>
    <dgm:pt modelId="{4EC6AEEA-BE2B-471F-A180-785CD4015563}" type="pres">
      <dgm:prSet presAssocID="{C2FBECAF-B1D9-47BD-B6F1-E7808F212D37}" presName="horz1" presStyleCnt="0"/>
      <dgm:spPr/>
    </dgm:pt>
    <dgm:pt modelId="{A71A52B7-AEFB-45FA-9599-70CF65586AA6}" type="pres">
      <dgm:prSet presAssocID="{C2FBECAF-B1D9-47BD-B6F1-E7808F212D37}" presName="tx1" presStyleLbl="revTx" presStyleIdx="3" presStyleCnt="8"/>
      <dgm:spPr/>
    </dgm:pt>
    <dgm:pt modelId="{EB9F2446-BD41-4F0E-BD15-B60BE58379E6}" type="pres">
      <dgm:prSet presAssocID="{C2FBECAF-B1D9-47BD-B6F1-E7808F212D37}" presName="vert1" presStyleCnt="0"/>
      <dgm:spPr/>
    </dgm:pt>
    <dgm:pt modelId="{3CFFA263-696D-4EC3-BD90-9DAC0494655F}" type="pres">
      <dgm:prSet presAssocID="{0B15BE2F-DBA4-4802-B37F-38B7656C0C83}" presName="thickLine" presStyleLbl="alignNode1" presStyleIdx="4" presStyleCnt="8"/>
      <dgm:spPr/>
    </dgm:pt>
    <dgm:pt modelId="{F74D88BE-E00E-4EE1-8F55-77E2287900AD}" type="pres">
      <dgm:prSet presAssocID="{0B15BE2F-DBA4-4802-B37F-38B7656C0C83}" presName="horz1" presStyleCnt="0"/>
      <dgm:spPr/>
    </dgm:pt>
    <dgm:pt modelId="{721E24F6-7263-424F-9F7F-B445E2A7D24F}" type="pres">
      <dgm:prSet presAssocID="{0B15BE2F-DBA4-4802-B37F-38B7656C0C83}" presName="tx1" presStyleLbl="revTx" presStyleIdx="4" presStyleCnt="8"/>
      <dgm:spPr/>
    </dgm:pt>
    <dgm:pt modelId="{BE97766A-3678-469E-97D1-752065164B25}" type="pres">
      <dgm:prSet presAssocID="{0B15BE2F-DBA4-4802-B37F-38B7656C0C83}" presName="vert1" presStyleCnt="0"/>
      <dgm:spPr/>
    </dgm:pt>
    <dgm:pt modelId="{C0B9A129-6687-496E-B69A-2D47C96628D6}" type="pres">
      <dgm:prSet presAssocID="{DDE1316D-C2B0-483C-A503-ADF10023A85F}" presName="thickLine" presStyleLbl="alignNode1" presStyleIdx="5" presStyleCnt="8"/>
      <dgm:spPr/>
    </dgm:pt>
    <dgm:pt modelId="{5A4C1E4A-9A71-4E6D-B548-B98221794A87}" type="pres">
      <dgm:prSet presAssocID="{DDE1316D-C2B0-483C-A503-ADF10023A85F}" presName="horz1" presStyleCnt="0"/>
      <dgm:spPr/>
    </dgm:pt>
    <dgm:pt modelId="{43B4BB00-6F61-49D0-8C56-F195D1FA0E07}" type="pres">
      <dgm:prSet presAssocID="{DDE1316D-C2B0-483C-A503-ADF10023A85F}" presName="tx1" presStyleLbl="revTx" presStyleIdx="5" presStyleCnt="8"/>
      <dgm:spPr/>
    </dgm:pt>
    <dgm:pt modelId="{D2CDF31A-1018-49C4-927C-66CE79D35925}" type="pres">
      <dgm:prSet presAssocID="{DDE1316D-C2B0-483C-A503-ADF10023A85F}" presName="vert1" presStyleCnt="0"/>
      <dgm:spPr/>
    </dgm:pt>
    <dgm:pt modelId="{5095B54B-FCDD-43E2-8C68-FE5D98D46799}" type="pres">
      <dgm:prSet presAssocID="{A44D86E9-CB61-4F37-8BE2-504D7F3A34AB}" presName="thickLine" presStyleLbl="alignNode1" presStyleIdx="6" presStyleCnt="8"/>
      <dgm:spPr/>
    </dgm:pt>
    <dgm:pt modelId="{2611858A-9D96-4A60-ABC9-3C0F9C78096F}" type="pres">
      <dgm:prSet presAssocID="{A44D86E9-CB61-4F37-8BE2-504D7F3A34AB}" presName="horz1" presStyleCnt="0"/>
      <dgm:spPr/>
    </dgm:pt>
    <dgm:pt modelId="{555752EC-9EE6-41DD-8299-0C7BC01F62AA}" type="pres">
      <dgm:prSet presAssocID="{A44D86E9-CB61-4F37-8BE2-504D7F3A34AB}" presName="tx1" presStyleLbl="revTx" presStyleIdx="6" presStyleCnt="8"/>
      <dgm:spPr/>
    </dgm:pt>
    <dgm:pt modelId="{B6B75C32-3BE9-4B1F-8350-2C859FBE8FD2}" type="pres">
      <dgm:prSet presAssocID="{A44D86E9-CB61-4F37-8BE2-504D7F3A34AB}" presName="vert1" presStyleCnt="0"/>
      <dgm:spPr/>
    </dgm:pt>
    <dgm:pt modelId="{9B4DDDCC-5DD3-49AA-B166-47FACFB895BF}" type="pres">
      <dgm:prSet presAssocID="{0D8FD158-84AE-4ADF-B00B-FDF45CDFCAF7}" presName="thickLine" presStyleLbl="alignNode1" presStyleIdx="7" presStyleCnt="8"/>
      <dgm:spPr/>
    </dgm:pt>
    <dgm:pt modelId="{8D412235-ACD3-4C7B-A7DD-C14F2A87D11F}" type="pres">
      <dgm:prSet presAssocID="{0D8FD158-84AE-4ADF-B00B-FDF45CDFCAF7}" presName="horz1" presStyleCnt="0"/>
      <dgm:spPr/>
    </dgm:pt>
    <dgm:pt modelId="{1275A31F-8C0A-4AC3-A7FE-02C15D6B1FBD}" type="pres">
      <dgm:prSet presAssocID="{0D8FD158-84AE-4ADF-B00B-FDF45CDFCAF7}" presName="tx1" presStyleLbl="revTx" presStyleIdx="7" presStyleCnt="8"/>
      <dgm:spPr/>
    </dgm:pt>
    <dgm:pt modelId="{D11340B1-171E-41C9-9ECC-9626BDF365C2}" type="pres">
      <dgm:prSet presAssocID="{0D8FD158-84AE-4ADF-B00B-FDF45CDFCAF7}" presName="vert1" presStyleCnt="0"/>
      <dgm:spPr/>
    </dgm:pt>
  </dgm:ptLst>
  <dgm:cxnLst>
    <dgm:cxn modelId="{3FC39E0B-96A1-4E1A-AEE7-102575F51D0F}" type="presOf" srcId="{78CF5FE0-2003-4BBA-9449-E582F2CDB32D}" destId="{28EC1EC9-77DA-4B5D-BA99-216DCC069980}" srcOrd="0" destOrd="0" presId="urn:microsoft.com/office/officeart/2008/layout/LinedList"/>
    <dgm:cxn modelId="{DAF72F0E-2684-4E2C-9A16-A04803CD3FEB}" type="presOf" srcId="{0D8FD158-84AE-4ADF-B00B-FDF45CDFCAF7}" destId="{1275A31F-8C0A-4AC3-A7FE-02C15D6B1FBD}" srcOrd="0" destOrd="0" presId="urn:microsoft.com/office/officeart/2008/layout/LinedList"/>
    <dgm:cxn modelId="{A59A1012-7FA0-470A-9A66-DCCD14FD3D64}" type="presOf" srcId="{56030F80-3584-4DF7-8A5D-94A1D3C7BDC6}" destId="{07F6EED5-90E7-4B81-A07C-E664B5DCE9F2}" srcOrd="0" destOrd="0" presId="urn:microsoft.com/office/officeart/2008/layout/LinedList"/>
    <dgm:cxn modelId="{87B19261-FE62-4E3A-B012-B61C8A37AC9B}" type="presOf" srcId="{C2FBECAF-B1D9-47BD-B6F1-E7808F212D37}" destId="{A71A52B7-AEFB-45FA-9599-70CF65586AA6}" srcOrd="0" destOrd="0" presId="urn:microsoft.com/office/officeart/2008/layout/LinedList"/>
    <dgm:cxn modelId="{8810CC6E-E74F-4C94-84FE-23A11613D532}" srcId="{0CF79A83-2C5C-4703-AB41-DCAAE281FF64}" destId="{75AF9A25-0C6D-4770-920A-D99E34AB3ED1}" srcOrd="0" destOrd="0" parTransId="{EE575E71-1D81-413A-ACDC-F16F462B3E12}" sibTransId="{FA5FE813-0512-4C03-82AC-BA5A4E0A9494}"/>
    <dgm:cxn modelId="{4DF99B70-3ED4-4F53-9D76-47CD205B48E3}" srcId="{0CF79A83-2C5C-4703-AB41-DCAAE281FF64}" destId="{0D8FD158-84AE-4ADF-B00B-FDF45CDFCAF7}" srcOrd="7" destOrd="0" parTransId="{DDB578ED-0441-4BB8-85A7-51FCB91CDAA0}" sibTransId="{5B8FC6F8-A984-4DDB-B8E9-1C1A7EFB9EF6}"/>
    <dgm:cxn modelId="{13A84777-0217-4EA2-9273-DEF3FB9DB467}" type="presOf" srcId="{0B15BE2F-DBA4-4802-B37F-38B7656C0C83}" destId="{721E24F6-7263-424F-9F7F-B445E2A7D24F}" srcOrd="0" destOrd="0" presId="urn:microsoft.com/office/officeart/2008/layout/LinedList"/>
    <dgm:cxn modelId="{5615A65A-036E-4F32-9BD5-E50C41B3527A}" type="presOf" srcId="{DDE1316D-C2B0-483C-A503-ADF10023A85F}" destId="{43B4BB00-6F61-49D0-8C56-F195D1FA0E07}" srcOrd="0" destOrd="0" presId="urn:microsoft.com/office/officeart/2008/layout/LinedList"/>
    <dgm:cxn modelId="{9A308B81-BC4B-4873-B7E2-808B567B630C}" srcId="{0CF79A83-2C5C-4703-AB41-DCAAE281FF64}" destId="{DDE1316D-C2B0-483C-A503-ADF10023A85F}" srcOrd="5" destOrd="0" parTransId="{E6089172-2562-4978-84A3-4054B5B70C1F}" sibTransId="{578C804C-B074-48A4-88C7-C5CD659F3F1C}"/>
    <dgm:cxn modelId="{8236B782-BCD5-40E2-A041-6EB2FE794BBD}" srcId="{0CF79A83-2C5C-4703-AB41-DCAAE281FF64}" destId="{A44D86E9-CB61-4F37-8BE2-504D7F3A34AB}" srcOrd="6" destOrd="0" parTransId="{EFE862EA-7FD3-4320-89A0-3C1598826ABD}" sibTransId="{C4102092-B955-4BCF-8410-F0F2D2C2EA06}"/>
    <dgm:cxn modelId="{7F298C88-03FB-4AC7-A2EC-6B32A26EF9BD}" srcId="{0CF79A83-2C5C-4703-AB41-DCAAE281FF64}" destId="{56030F80-3584-4DF7-8A5D-94A1D3C7BDC6}" srcOrd="2" destOrd="0" parTransId="{F27BCE2F-3FD8-4AF0-B4CF-678F2186BDBB}" sibTransId="{8AD4AA44-7EFA-4B01-8694-D060A8B93908}"/>
    <dgm:cxn modelId="{9A0DCC8F-F124-41C6-98DD-F7A0FDF08BCA}" srcId="{0CF79A83-2C5C-4703-AB41-DCAAE281FF64}" destId="{78CF5FE0-2003-4BBA-9449-E582F2CDB32D}" srcOrd="1" destOrd="0" parTransId="{3A138E2A-E755-4FD5-A703-15DA7F2B10DC}" sibTransId="{D511383B-8B4F-4A57-AE5C-47AB0259ECC0}"/>
    <dgm:cxn modelId="{08FD13A3-D173-4D28-82D1-1FBA193BF9BB}" type="presOf" srcId="{0CF79A83-2C5C-4703-AB41-DCAAE281FF64}" destId="{D9A1FB7B-C547-4CC5-9542-8DC5106698DD}" srcOrd="0" destOrd="0" presId="urn:microsoft.com/office/officeart/2008/layout/LinedList"/>
    <dgm:cxn modelId="{D16B93A8-B837-4246-9E5A-4AF68477A1BB}" srcId="{0CF79A83-2C5C-4703-AB41-DCAAE281FF64}" destId="{C2FBECAF-B1D9-47BD-B6F1-E7808F212D37}" srcOrd="3" destOrd="0" parTransId="{6BC425CA-940A-4FC6-813C-270E6E894351}" sibTransId="{61F82546-9244-4F2E-AB6A-13CEA3E6A0C1}"/>
    <dgm:cxn modelId="{22F695B8-48BC-49DD-8C6B-C691614F6CD8}" srcId="{0CF79A83-2C5C-4703-AB41-DCAAE281FF64}" destId="{0B15BE2F-DBA4-4802-B37F-38B7656C0C83}" srcOrd="4" destOrd="0" parTransId="{AAF487C6-371D-495B-8C48-EC8FD4C122D6}" sibTransId="{02D6EBD3-CB2A-4F7C-BC1F-E159432F72FF}"/>
    <dgm:cxn modelId="{8E1E9EE7-53AB-4983-B441-5DF2E530A378}" type="presOf" srcId="{A44D86E9-CB61-4F37-8BE2-504D7F3A34AB}" destId="{555752EC-9EE6-41DD-8299-0C7BC01F62AA}" srcOrd="0" destOrd="0" presId="urn:microsoft.com/office/officeart/2008/layout/LinedList"/>
    <dgm:cxn modelId="{84DA70EF-1509-4EB8-87AF-323A14FB1E87}" type="presOf" srcId="{75AF9A25-0C6D-4770-920A-D99E34AB3ED1}" destId="{2AFC18B0-0CB1-4AC2-9101-1091F050BBCB}" srcOrd="0" destOrd="0" presId="urn:microsoft.com/office/officeart/2008/layout/LinedList"/>
    <dgm:cxn modelId="{D4AFDE88-D04A-4542-8919-1C71D5EEB311}" type="presParOf" srcId="{D9A1FB7B-C547-4CC5-9542-8DC5106698DD}" destId="{F008CE08-EC11-4B81-BF94-9909F63A7B77}" srcOrd="0" destOrd="0" presId="urn:microsoft.com/office/officeart/2008/layout/LinedList"/>
    <dgm:cxn modelId="{A1A8DE85-EB5F-400C-AD3F-1CFC65027508}" type="presParOf" srcId="{D9A1FB7B-C547-4CC5-9542-8DC5106698DD}" destId="{EF5CAA29-3368-4EC2-9832-FC608E96AA13}" srcOrd="1" destOrd="0" presId="urn:microsoft.com/office/officeart/2008/layout/LinedList"/>
    <dgm:cxn modelId="{531F55E8-1A26-4C60-8281-2E9B6CD988F5}" type="presParOf" srcId="{EF5CAA29-3368-4EC2-9832-FC608E96AA13}" destId="{2AFC18B0-0CB1-4AC2-9101-1091F050BBCB}" srcOrd="0" destOrd="0" presId="urn:microsoft.com/office/officeart/2008/layout/LinedList"/>
    <dgm:cxn modelId="{B4300A7A-D5B6-4B47-9066-BCDD3557C0F6}" type="presParOf" srcId="{EF5CAA29-3368-4EC2-9832-FC608E96AA13}" destId="{9C31D4C7-CF18-4E02-9736-F6C8C528AA8B}" srcOrd="1" destOrd="0" presId="urn:microsoft.com/office/officeart/2008/layout/LinedList"/>
    <dgm:cxn modelId="{8C65D59F-7E7B-41FD-869A-EFA414C9A236}" type="presParOf" srcId="{D9A1FB7B-C547-4CC5-9542-8DC5106698DD}" destId="{A94BCDDC-4E7D-4B93-9807-303751028B07}" srcOrd="2" destOrd="0" presId="urn:microsoft.com/office/officeart/2008/layout/LinedList"/>
    <dgm:cxn modelId="{F170B45A-1ECB-41E0-8923-07099CA5C98D}" type="presParOf" srcId="{D9A1FB7B-C547-4CC5-9542-8DC5106698DD}" destId="{90FFDE69-5914-4472-87FA-1139793B20FF}" srcOrd="3" destOrd="0" presId="urn:microsoft.com/office/officeart/2008/layout/LinedList"/>
    <dgm:cxn modelId="{9E130B33-C5A1-4D82-82C8-B962B5E45D90}" type="presParOf" srcId="{90FFDE69-5914-4472-87FA-1139793B20FF}" destId="{28EC1EC9-77DA-4B5D-BA99-216DCC069980}" srcOrd="0" destOrd="0" presId="urn:microsoft.com/office/officeart/2008/layout/LinedList"/>
    <dgm:cxn modelId="{1E9B5695-1694-492C-A4BD-7C16F16BB3D2}" type="presParOf" srcId="{90FFDE69-5914-4472-87FA-1139793B20FF}" destId="{0DD23060-1DC2-4622-A538-D822DAE02CB4}" srcOrd="1" destOrd="0" presId="urn:microsoft.com/office/officeart/2008/layout/LinedList"/>
    <dgm:cxn modelId="{6D2A51B1-E572-4D81-BD93-D27C335FF210}" type="presParOf" srcId="{D9A1FB7B-C547-4CC5-9542-8DC5106698DD}" destId="{3C0FB49D-B4BD-4649-9048-D202A43FAC5B}" srcOrd="4" destOrd="0" presId="urn:microsoft.com/office/officeart/2008/layout/LinedList"/>
    <dgm:cxn modelId="{8B0F2823-940C-4F38-BB2D-E813C0D85E6B}" type="presParOf" srcId="{D9A1FB7B-C547-4CC5-9542-8DC5106698DD}" destId="{01511F5E-B002-4B4C-A8DC-991C69C89122}" srcOrd="5" destOrd="0" presId="urn:microsoft.com/office/officeart/2008/layout/LinedList"/>
    <dgm:cxn modelId="{ACD35627-54BB-404E-B943-8E39F3D56E4E}" type="presParOf" srcId="{01511F5E-B002-4B4C-A8DC-991C69C89122}" destId="{07F6EED5-90E7-4B81-A07C-E664B5DCE9F2}" srcOrd="0" destOrd="0" presId="urn:microsoft.com/office/officeart/2008/layout/LinedList"/>
    <dgm:cxn modelId="{5E2A95D4-87D9-47D3-AB72-93231C0D728A}" type="presParOf" srcId="{01511F5E-B002-4B4C-A8DC-991C69C89122}" destId="{A3059DC1-3D22-46CB-9105-8C62584469F0}" srcOrd="1" destOrd="0" presId="urn:microsoft.com/office/officeart/2008/layout/LinedList"/>
    <dgm:cxn modelId="{C77D40E8-1292-4B9B-9539-55B898F66EA9}" type="presParOf" srcId="{D9A1FB7B-C547-4CC5-9542-8DC5106698DD}" destId="{0E12C1AD-8B86-40AA-ABB5-316DB6C71C58}" srcOrd="6" destOrd="0" presId="urn:microsoft.com/office/officeart/2008/layout/LinedList"/>
    <dgm:cxn modelId="{112696B1-FB07-42C9-9E75-3FB7B4B1A991}" type="presParOf" srcId="{D9A1FB7B-C547-4CC5-9542-8DC5106698DD}" destId="{4EC6AEEA-BE2B-471F-A180-785CD4015563}" srcOrd="7" destOrd="0" presId="urn:microsoft.com/office/officeart/2008/layout/LinedList"/>
    <dgm:cxn modelId="{EE934DE3-DD4F-49FA-9425-CA4BECF63F16}" type="presParOf" srcId="{4EC6AEEA-BE2B-471F-A180-785CD4015563}" destId="{A71A52B7-AEFB-45FA-9599-70CF65586AA6}" srcOrd="0" destOrd="0" presId="urn:microsoft.com/office/officeart/2008/layout/LinedList"/>
    <dgm:cxn modelId="{44D4F56E-75B0-4D33-96EC-86A102CBB8A4}" type="presParOf" srcId="{4EC6AEEA-BE2B-471F-A180-785CD4015563}" destId="{EB9F2446-BD41-4F0E-BD15-B60BE58379E6}" srcOrd="1" destOrd="0" presId="urn:microsoft.com/office/officeart/2008/layout/LinedList"/>
    <dgm:cxn modelId="{4083CADA-B1BE-4155-A603-8286BD8A4A8E}" type="presParOf" srcId="{D9A1FB7B-C547-4CC5-9542-8DC5106698DD}" destId="{3CFFA263-696D-4EC3-BD90-9DAC0494655F}" srcOrd="8" destOrd="0" presId="urn:microsoft.com/office/officeart/2008/layout/LinedList"/>
    <dgm:cxn modelId="{8C1BB0B1-35F4-420B-B070-34835140D74B}" type="presParOf" srcId="{D9A1FB7B-C547-4CC5-9542-8DC5106698DD}" destId="{F74D88BE-E00E-4EE1-8F55-77E2287900AD}" srcOrd="9" destOrd="0" presId="urn:microsoft.com/office/officeart/2008/layout/LinedList"/>
    <dgm:cxn modelId="{B33EFCDC-2B21-44A2-906A-8BF5068EA193}" type="presParOf" srcId="{F74D88BE-E00E-4EE1-8F55-77E2287900AD}" destId="{721E24F6-7263-424F-9F7F-B445E2A7D24F}" srcOrd="0" destOrd="0" presId="urn:microsoft.com/office/officeart/2008/layout/LinedList"/>
    <dgm:cxn modelId="{990C8482-E58F-48D2-A4C5-7C81C8404D64}" type="presParOf" srcId="{F74D88BE-E00E-4EE1-8F55-77E2287900AD}" destId="{BE97766A-3678-469E-97D1-752065164B25}" srcOrd="1" destOrd="0" presId="urn:microsoft.com/office/officeart/2008/layout/LinedList"/>
    <dgm:cxn modelId="{C0A30AA2-7507-4ACD-BF2B-08B59584C15F}" type="presParOf" srcId="{D9A1FB7B-C547-4CC5-9542-8DC5106698DD}" destId="{C0B9A129-6687-496E-B69A-2D47C96628D6}" srcOrd="10" destOrd="0" presId="urn:microsoft.com/office/officeart/2008/layout/LinedList"/>
    <dgm:cxn modelId="{1CCAEEB0-79CA-47E0-B7AB-72D01D1E8865}" type="presParOf" srcId="{D9A1FB7B-C547-4CC5-9542-8DC5106698DD}" destId="{5A4C1E4A-9A71-4E6D-B548-B98221794A87}" srcOrd="11" destOrd="0" presId="urn:microsoft.com/office/officeart/2008/layout/LinedList"/>
    <dgm:cxn modelId="{C39167B6-A4DB-4143-9336-BF06AF457345}" type="presParOf" srcId="{5A4C1E4A-9A71-4E6D-B548-B98221794A87}" destId="{43B4BB00-6F61-49D0-8C56-F195D1FA0E07}" srcOrd="0" destOrd="0" presId="urn:microsoft.com/office/officeart/2008/layout/LinedList"/>
    <dgm:cxn modelId="{8526CE3F-8B7D-4BE3-A250-238D9383EECE}" type="presParOf" srcId="{5A4C1E4A-9A71-4E6D-B548-B98221794A87}" destId="{D2CDF31A-1018-49C4-927C-66CE79D35925}" srcOrd="1" destOrd="0" presId="urn:microsoft.com/office/officeart/2008/layout/LinedList"/>
    <dgm:cxn modelId="{12B11EB8-EEDD-44B5-A211-63690A603D9A}" type="presParOf" srcId="{D9A1FB7B-C547-4CC5-9542-8DC5106698DD}" destId="{5095B54B-FCDD-43E2-8C68-FE5D98D46799}" srcOrd="12" destOrd="0" presId="urn:microsoft.com/office/officeart/2008/layout/LinedList"/>
    <dgm:cxn modelId="{0A613D68-AE54-4F40-9042-2ACDE224EBA0}" type="presParOf" srcId="{D9A1FB7B-C547-4CC5-9542-8DC5106698DD}" destId="{2611858A-9D96-4A60-ABC9-3C0F9C78096F}" srcOrd="13" destOrd="0" presId="urn:microsoft.com/office/officeart/2008/layout/LinedList"/>
    <dgm:cxn modelId="{42A9C356-E191-4F2B-A3DF-925C1B5B86F9}" type="presParOf" srcId="{2611858A-9D96-4A60-ABC9-3C0F9C78096F}" destId="{555752EC-9EE6-41DD-8299-0C7BC01F62AA}" srcOrd="0" destOrd="0" presId="urn:microsoft.com/office/officeart/2008/layout/LinedList"/>
    <dgm:cxn modelId="{E96C6D0A-2CB8-47F8-87D2-E102BC085AE3}" type="presParOf" srcId="{2611858A-9D96-4A60-ABC9-3C0F9C78096F}" destId="{B6B75C32-3BE9-4B1F-8350-2C859FBE8FD2}" srcOrd="1" destOrd="0" presId="urn:microsoft.com/office/officeart/2008/layout/LinedList"/>
    <dgm:cxn modelId="{24129B72-23AB-4433-A314-CC2302DB29BA}" type="presParOf" srcId="{D9A1FB7B-C547-4CC5-9542-8DC5106698DD}" destId="{9B4DDDCC-5DD3-49AA-B166-47FACFB895BF}" srcOrd="14" destOrd="0" presId="urn:microsoft.com/office/officeart/2008/layout/LinedList"/>
    <dgm:cxn modelId="{E0FFF89F-0EFD-440A-9478-F7C0D92705F5}" type="presParOf" srcId="{D9A1FB7B-C547-4CC5-9542-8DC5106698DD}" destId="{8D412235-ACD3-4C7B-A7DD-C14F2A87D11F}" srcOrd="15" destOrd="0" presId="urn:microsoft.com/office/officeart/2008/layout/LinedList"/>
    <dgm:cxn modelId="{A6547897-5A07-4F7A-A977-BEC9A78915DF}" type="presParOf" srcId="{8D412235-ACD3-4C7B-A7DD-C14F2A87D11F}" destId="{1275A31F-8C0A-4AC3-A7FE-02C15D6B1FBD}" srcOrd="0" destOrd="0" presId="urn:microsoft.com/office/officeart/2008/layout/LinedList"/>
    <dgm:cxn modelId="{F01CDEDA-28FD-423E-ACA2-776CAD62767B}" type="presParOf" srcId="{8D412235-ACD3-4C7B-A7DD-C14F2A87D11F}" destId="{D11340B1-171E-41C9-9ECC-9626BDF365C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AC7EEC6-788B-4328-8161-20A3EAC44CA5}"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58AF93B9-7330-40FD-882C-2C4831153F3F}">
      <dgm:prSet/>
      <dgm:spPr/>
      <dgm:t>
        <a:bodyPr/>
        <a:lstStyle/>
        <a:p>
          <a:pPr rtl="0"/>
          <a:r>
            <a:rPr lang="en-US"/>
            <a:t>CASE STUDIES</a:t>
          </a:r>
        </a:p>
      </dgm:t>
    </dgm:pt>
    <dgm:pt modelId="{D3107E07-74F7-4094-825A-EAEB6B3E8600}" type="parTrans" cxnId="{BC7F1F61-7CAE-4F03-BF46-C2A9FCDF1CE3}">
      <dgm:prSet/>
      <dgm:spPr/>
      <dgm:t>
        <a:bodyPr/>
        <a:lstStyle/>
        <a:p>
          <a:endParaRPr lang="en-US"/>
        </a:p>
      </dgm:t>
    </dgm:pt>
    <dgm:pt modelId="{145C8890-0CE2-4128-A6B7-095394529218}" type="sibTrans" cxnId="{BC7F1F61-7CAE-4F03-BF46-C2A9FCDF1CE3}">
      <dgm:prSet/>
      <dgm:spPr/>
      <dgm:t>
        <a:bodyPr/>
        <a:lstStyle/>
        <a:p>
          <a:endParaRPr lang="en-US"/>
        </a:p>
      </dgm:t>
    </dgm:pt>
    <dgm:pt modelId="{86A6BB72-648D-4F23-B64D-EF386A743AA3}" type="pres">
      <dgm:prSet presAssocID="{4AC7EEC6-788B-4328-8161-20A3EAC44CA5}" presName="Name0" presStyleCnt="0">
        <dgm:presLayoutVars>
          <dgm:chPref val="3"/>
          <dgm:dir/>
          <dgm:animLvl val="lvl"/>
          <dgm:resizeHandles/>
        </dgm:presLayoutVars>
      </dgm:prSet>
      <dgm:spPr/>
    </dgm:pt>
    <dgm:pt modelId="{2BEABEE6-C83A-4BA8-BB14-A38D492FDD2A}" type="pres">
      <dgm:prSet presAssocID="{58AF93B9-7330-40FD-882C-2C4831153F3F}" presName="horFlow" presStyleCnt="0"/>
      <dgm:spPr/>
    </dgm:pt>
    <dgm:pt modelId="{DF1F8DEE-ECEC-47D5-BF8F-434C9930F9D7}" type="pres">
      <dgm:prSet presAssocID="{58AF93B9-7330-40FD-882C-2C4831153F3F}" presName="bigChev" presStyleLbl="node1" presStyleIdx="0" presStyleCnt="1"/>
      <dgm:spPr/>
    </dgm:pt>
  </dgm:ptLst>
  <dgm:cxnLst>
    <dgm:cxn modelId="{0797E53B-7B2D-4AE2-B691-8C66A54D6F9A}" type="presOf" srcId="{4AC7EEC6-788B-4328-8161-20A3EAC44CA5}" destId="{86A6BB72-648D-4F23-B64D-EF386A743AA3}" srcOrd="0" destOrd="0" presId="urn:microsoft.com/office/officeart/2005/8/layout/lProcess3"/>
    <dgm:cxn modelId="{BC7F1F61-7CAE-4F03-BF46-C2A9FCDF1CE3}" srcId="{4AC7EEC6-788B-4328-8161-20A3EAC44CA5}" destId="{58AF93B9-7330-40FD-882C-2C4831153F3F}" srcOrd="0" destOrd="0" parTransId="{D3107E07-74F7-4094-825A-EAEB6B3E8600}" sibTransId="{145C8890-0CE2-4128-A6B7-095394529218}"/>
    <dgm:cxn modelId="{309DE9BE-F287-4569-9E23-84381FAE9465}" type="presOf" srcId="{58AF93B9-7330-40FD-882C-2C4831153F3F}" destId="{DF1F8DEE-ECEC-47D5-BF8F-434C9930F9D7}" srcOrd="0" destOrd="0" presId="urn:microsoft.com/office/officeart/2005/8/layout/lProcess3"/>
    <dgm:cxn modelId="{C81708E2-463B-4817-887F-F881A23D6F22}" type="presParOf" srcId="{86A6BB72-648D-4F23-B64D-EF386A743AA3}" destId="{2BEABEE6-C83A-4BA8-BB14-A38D492FDD2A}" srcOrd="0" destOrd="0" presId="urn:microsoft.com/office/officeart/2005/8/layout/lProcess3"/>
    <dgm:cxn modelId="{7306E3F2-A02A-414E-B062-D880CA8A575B}" type="presParOf" srcId="{2BEABEE6-C83A-4BA8-BB14-A38D492FDD2A}" destId="{DF1F8DEE-ECEC-47D5-BF8F-434C9930F9D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158636-1E90-48C3-A2BA-C94A17F93C4A}"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3EA41217-9583-46F1-A4DE-E4013B00B0F9}">
      <dgm:prSet/>
      <dgm:spPr/>
      <dgm:t>
        <a:bodyPr/>
        <a:lstStyle/>
        <a:p>
          <a:r>
            <a:rPr lang="en-US"/>
            <a:t>QUALITY CONTROL VALUE MODIFICATION</a:t>
          </a:r>
        </a:p>
      </dgm:t>
    </dgm:pt>
    <dgm:pt modelId="{9FD61B16-66BE-4A44-AE32-DB64298FAC49}" type="parTrans" cxnId="{B1B87A25-88E5-4C89-AEC5-1A721567C426}">
      <dgm:prSet/>
      <dgm:spPr/>
      <dgm:t>
        <a:bodyPr/>
        <a:lstStyle/>
        <a:p>
          <a:endParaRPr lang="en-US"/>
        </a:p>
      </dgm:t>
    </dgm:pt>
    <dgm:pt modelId="{2DF9A048-53E6-48ED-B3F7-9E77EA25B754}" type="sibTrans" cxnId="{B1B87A25-88E5-4C89-AEC5-1A721567C426}">
      <dgm:prSet/>
      <dgm:spPr/>
      <dgm:t>
        <a:bodyPr/>
        <a:lstStyle/>
        <a:p>
          <a:endParaRPr lang="en-US"/>
        </a:p>
      </dgm:t>
    </dgm:pt>
    <dgm:pt modelId="{AC0ED9B6-3103-46E0-8A54-5CC0E88412DD}">
      <dgm:prSet/>
      <dgm:spPr/>
      <dgm:t>
        <a:bodyPr/>
        <a:lstStyle/>
        <a:p>
          <a:r>
            <a:rPr lang="en-US"/>
            <a:t>TECH:               3796      NORWICH,KAREN S</a:t>
          </a:r>
        </a:p>
      </dgm:t>
    </dgm:pt>
    <dgm:pt modelId="{68F23F4D-EF49-4C1E-B630-BC883C98534F}" type="parTrans" cxnId="{D6F7388D-3CFF-43E9-BDE2-93AF96D7D539}">
      <dgm:prSet/>
      <dgm:spPr/>
      <dgm:t>
        <a:bodyPr/>
        <a:lstStyle/>
        <a:p>
          <a:endParaRPr lang="en-US"/>
        </a:p>
      </dgm:t>
    </dgm:pt>
    <dgm:pt modelId="{60651C61-A9F7-4199-ABEC-572065325EA9}" type="sibTrans" cxnId="{D6F7388D-3CFF-43E9-BDE2-93AF96D7D539}">
      <dgm:prSet/>
      <dgm:spPr/>
      <dgm:t>
        <a:bodyPr/>
        <a:lstStyle/>
        <a:p>
          <a:endParaRPr lang="en-US"/>
        </a:p>
      </dgm:t>
    </dgm:pt>
    <dgm:pt modelId="{E44379F6-D3EA-4943-85A3-69573DDC9905}">
      <dgm:prSet/>
      <dgm:spPr/>
      <dgm:t>
        <a:bodyPr/>
        <a:lstStyle/>
        <a:p>
          <a:r>
            <a:rPr lang="en-US"/>
            <a:t>DATE:               05/05/2018</a:t>
          </a:r>
        </a:p>
      </dgm:t>
    </dgm:pt>
    <dgm:pt modelId="{E9C769D9-EA7D-4C3C-8946-874C0F6775E6}" type="parTrans" cxnId="{1181E0D0-965A-4727-AA2A-40D5AC67080A}">
      <dgm:prSet/>
      <dgm:spPr/>
      <dgm:t>
        <a:bodyPr/>
        <a:lstStyle/>
        <a:p>
          <a:endParaRPr lang="en-US"/>
        </a:p>
      </dgm:t>
    </dgm:pt>
    <dgm:pt modelId="{706C1052-057B-4590-9668-EF776CA13A0E}" type="sibTrans" cxnId="{1181E0D0-965A-4727-AA2A-40D5AC67080A}">
      <dgm:prSet/>
      <dgm:spPr/>
      <dgm:t>
        <a:bodyPr/>
        <a:lstStyle/>
        <a:p>
          <a:endParaRPr lang="en-US"/>
        </a:p>
      </dgm:t>
    </dgm:pt>
    <dgm:pt modelId="{B82162F8-329B-4D63-B350-6D3082DE6804}">
      <dgm:prSet/>
      <dgm:spPr/>
      <dgm:t>
        <a:bodyPr/>
        <a:lstStyle/>
        <a:p>
          <a:r>
            <a:rPr lang="en-US"/>
            <a:t>DATE         SHIFT  SD OFFSET   TEST    RESULTS</a:t>
          </a:r>
        </a:p>
      </dgm:t>
    </dgm:pt>
    <dgm:pt modelId="{C7148620-3EC3-4958-8225-D6CE506162C7}" type="parTrans" cxnId="{47851C71-0EDB-451D-BEDE-85350E239A1A}">
      <dgm:prSet/>
      <dgm:spPr/>
      <dgm:t>
        <a:bodyPr/>
        <a:lstStyle/>
        <a:p>
          <a:endParaRPr lang="en-US"/>
        </a:p>
      </dgm:t>
    </dgm:pt>
    <dgm:pt modelId="{6E6E1A5A-48A6-4824-9988-AC624AE68C39}" type="sibTrans" cxnId="{47851C71-0EDB-451D-BEDE-85350E239A1A}">
      <dgm:prSet/>
      <dgm:spPr/>
      <dgm:t>
        <a:bodyPr/>
        <a:lstStyle/>
        <a:p>
          <a:endParaRPr lang="en-US"/>
        </a:p>
      </dgm:t>
    </dgm:pt>
    <dgm:pt modelId="{F8891D45-8162-4015-8D3F-A04DD77C7745}">
      <dgm:prSet/>
      <dgm:spPr/>
      <dgm:t>
        <a:bodyPr/>
        <a:lstStyle/>
        <a:p>
          <a:r>
            <a:rPr lang="en-US"/>
            <a:t>05/05/2018     3      2.24      ALKP    428-RSV-R12SW</a:t>
          </a:r>
        </a:p>
      </dgm:t>
    </dgm:pt>
    <dgm:pt modelId="{242B015B-BE72-4AB8-986C-96C0D539DEDD}" type="parTrans" cxnId="{84E4EDAE-F9FC-4A3E-8E48-1E92693DD74A}">
      <dgm:prSet/>
      <dgm:spPr/>
      <dgm:t>
        <a:bodyPr/>
        <a:lstStyle/>
        <a:p>
          <a:endParaRPr lang="en-US"/>
        </a:p>
      </dgm:t>
    </dgm:pt>
    <dgm:pt modelId="{4445BD4D-68E4-4A97-A6E8-BFC831FC4848}" type="sibTrans" cxnId="{84E4EDAE-F9FC-4A3E-8E48-1E92693DD74A}">
      <dgm:prSet/>
      <dgm:spPr/>
      <dgm:t>
        <a:bodyPr/>
        <a:lstStyle/>
        <a:p>
          <a:endParaRPr lang="en-US"/>
        </a:p>
      </dgm:t>
    </dgm:pt>
    <dgm:pt modelId="{A16A6DFE-EEA1-4850-89D7-456EC0F61D8F}">
      <dgm:prSet/>
      <dgm:spPr/>
      <dgm:t>
        <a:bodyPr/>
        <a:lstStyle/>
        <a:p>
          <a:r>
            <a:rPr lang="en-US"/>
            <a:t>-</a:t>
          </a:r>
        </a:p>
      </dgm:t>
    </dgm:pt>
    <dgm:pt modelId="{DE3325E3-4C8C-4D4F-B04D-76AE23D21713}" type="parTrans" cxnId="{B9EAD4C4-0088-40C4-846D-B1B6942251FE}">
      <dgm:prSet/>
      <dgm:spPr/>
      <dgm:t>
        <a:bodyPr/>
        <a:lstStyle/>
        <a:p>
          <a:endParaRPr lang="en-US"/>
        </a:p>
      </dgm:t>
    </dgm:pt>
    <dgm:pt modelId="{65A9B8D4-BCD7-4EFE-AE05-8E76DEA67778}" type="sibTrans" cxnId="{B9EAD4C4-0088-40C4-846D-B1B6942251FE}">
      <dgm:prSet/>
      <dgm:spPr/>
      <dgm:t>
        <a:bodyPr/>
        <a:lstStyle/>
        <a:p>
          <a:endParaRPr lang="en-US"/>
        </a:p>
      </dgm:t>
    </dgm:pt>
    <dgm:pt modelId="{895F9973-6C0C-425E-ABA3-D1ABA8F7AC85}">
      <dgm:prSet/>
      <dgm:spPr/>
      <dgm:t>
        <a:bodyPr/>
        <a:lstStyle/>
        <a:p>
          <a:r>
            <a:rPr lang="en-US"/>
            <a:t>ACCEPT (A), MODIFY (M), OR REJECT (R) ?</a:t>
          </a:r>
        </a:p>
      </dgm:t>
    </dgm:pt>
    <dgm:pt modelId="{CEBA1DA5-CC2B-418C-9B6B-F1062AF6C44D}" type="parTrans" cxnId="{4CA82F66-D7B6-4B03-89DB-C541A3A38A5A}">
      <dgm:prSet/>
      <dgm:spPr/>
      <dgm:t>
        <a:bodyPr/>
        <a:lstStyle/>
        <a:p>
          <a:endParaRPr lang="en-US"/>
        </a:p>
      </dgm:t>
    </dgm:pt>
    <dgm:pt modelId="{5728E489-8DC0-4D2D-8CC6-30CEFB5CBB06}" type="sibTrans" cxnId="{4CA82F66-D7B6-4B03-89DB-C541A3A38A5A}">
      <dgm:prSet/>
      <dgm:spPr/>
      <dgm:t>
        <a:bodyPr/>
        <a:lstStyle/>
        <a:p>
          <a:endParaRPr lang="en-US"/>
        </a:p>
      </dgm:t>
    </dgm:pt>
    <dgm:pt modelId="{BE5498F9-5EF7-4301-A600-0CE3F4FCB832}" type="pres">
      <dgm:prSet presAssocID="{89158636-1E90-48C3-A2BA-C94A17F93C4A}" presName="linear" presStyleCnt="0">
        <dgm:presLayoutVars>
          <dgm:animLvl val="lvl"/>
          <dgm:resizeHandles val="exact"/>
        </dgm:presLayoutVars>
      </dgm:prSet>
      <dgm:spPr/>
    </dgm:pt>
    <dgm:pt modelId="{B92ACC87-132D-4D7F-B87C-BCB616DABD6E}" type="pres">
      <dgm:prSet presAssocID="{3EA41217-9583-46F1-A4DE-E4013B00B0F9}" presName="parentText" presStyleLbl="node1" presStyleIdx="0" presStyleCnt="7" custLinFactY="15347" custLinFactNeighborX="239" custLinFactNeighborY="100000">
        <dgm:presLayoutVars>
          <dgm:chMax val="0"/>
          <dgm:bulletEnabled val="1"/>
        </dgm:presLayoutVars>
      </dgm:prSet>
      <dgm:spPr/>
    </dgm:pt>
    <dgm:pt modelId="{51000761-44BE-4D48-9048-F3584B12461E}" type="pres">
      <dgm:prSet presAssocID="{2DF9A048-53E6-48ED-B3F7-9E77EA25B754}" presName="spacer" presStyleCnt="0"/>
      <dgm:spPr/>
    </dgm:pt>
    <dgm:pt modelId="{EAC70E47-8BEE-4E8A-93B6-9DB41A6F7BA3}" type="pres">
      <dgm:prSet presAssocID="{AC0ED9B6-3103-46E0-8A54-5CC0E88412DD}" presName="parentText" presStyleLbl="node1" presStyleIdx="1" presStyleCnt="7">
        <dgm:presLayoutVars>
          <dgm:chMax val="0"/>
          <dgm:bulletEnabled val="1"/>
        </dgm:presLayoutVars>
      </dgm:prSet>
      <dgm:spPr/>
    </dgm:pt>
    <dgm:pt modelId="{11832C33-1A50-4099-B912-131D03798EA4}" type="pres">
      <dgm:prSet presAssocID="{60651C61-A9F7-4199-ABEC-572065325EA9}" presName="spacer" presStyleCnt="0"/>
      <dgm:spPr/>
    </dgm:pt>
    <dgm:pt modelId="{33CA59ED-8DE9-489E-8DC5-F98CC397B323}" type="pres">
      <dgm:prSet presAssocID="{E44379F6-D3EA-4943-85A3-69573DDC9905}" presName="parentText" presStyleLbl="node1" presStyleIdx="2" presStyleCnt="7">
        <dgm:presLayoutVars>
          <dgm:chMax val="0"/>
          <dgm:bulletEnabled val="1"/>
        </dgm:presLayoutVars>
      </dgm:prSet>
      <dgm:spPr/>
    </dgm:pt>
    <dgm:pt modelId="{6FF63857-878B-4560-8EDC-8DB3730BFACA}" type="pres">
      <dgm:prSet presAssocID="{706C1052-057B-4590-9668-EF776CA13A0E}" presName="spacer" presStyleCnt="0"/>
      <dgm:spPr/>
    </dgm:pt>
    <dgm:pt modelId="{FB5E785A-EDD6-4180-9FF8-10F9C36433EC}" type="pres">
      <dgm:prSet presAssocID="{B82162F8-329B-4D63-B350-6D3082DE6804}" presName="parentText" presStyleLbl="node1" presStyleIdx="3" presStyleCnt="7">
        <dgm:presLayoutVars>
          <dgm:chMax val="0"/>
          <dgm:bulletEnabled val="1"/>
        </dgm:presLayoutVars>
      </dgm:prSet>
      <dgm:spPr/>
    </dgm:pt>
    <dgm:pt modelId="{98E260F0-75E0-403F-9B0F-2BF98844089C}" type="pres">
      <dgm:prSet presAssocID="{6E6E1A5A-48A6-4824-9988-AC624AE68C39}" presName="spacer" presStyleCnt="0"/>
      <dgm:spPr/>
    </dgm:pt>
    <dgm:pt modelId="{921B4599-65B9-49D8-B3BB-8D504E9994E5}" type="pres">
      <dgm:prSet presAssocID="{F8891D45-8162-4015-8D3F-A04DD77C7745}" presName="parentText" presStyleLbl="node1" presStyleIdx="4" presStyleCnt="7">
        <dgm:presLayoutVars>
          <dgm:chMax val="0"/>
          <dgm:bulletEnabled val="1"/>
        </dgm:presLayoutVars>
      </dgm:prSet>
      <dgm:spPr/>
    </dgm:pt>
    <dgm:pt modelId="{55F8CA4A-06E5-4B1B-8AB0-6E83D1F8BC2E}" type="pres">
      <dgm:prSet presAssocID="{4445BD4D-68E4-4A97-A6E8-BFC831FC4848}" presName="spacer" presStyleCnt="0"/>
      <dgm:spPr/>
    </dgm:pt>
    <dgm:pt modelId="{C4A805E2-E944-4C4A-A94D-2F1F533CDE58}" type="pres">
      <dgm:prSet presAssocID="{A16A6DFE-EEA1-4850-89D7-456EC0F61D8F}" presName="parentText" presStyleLbl="node1" presStyleIdx="5" presStyleCnt="7">
        <dgm:presLayoutVars>
          <dgm:chMax val="0"/>
          <dgm:bulletEnabled val="1"/>
        </dgm:presLayoutVars>
      </dgm:prSet>
      <dgm:spPr/>
    </dgm:pt>
    <dgm:pt modelId="{9A1BF7DD-A3C7-42C6-984D-53322BE7DF84}" type="pres">
      <dgm:prSet presAssocID="{65A9B8D4-BCD7-4EFE-AE05-8E76DEA67778}" presName="spacer" presStyleCnt="0"/>
      <dgm:spPr/>
    </dgm:pt>
    <dgm:pt modelId="{DAF4EB0B-CCD6-40CB-B30F-DC59410B7B8B}" type="pres">
      <dgm:prSet presAssocID="{895F9973-6C0C-425E-ABA3-D1ABA8F7AC85}" presName="parentText" presStyleLbl="node1" presStyleIdx="6" presStyleCnt="7">
        <dgm:presLayoutVars>
          <dgm:chMax val="0"/>
          <dgm:bulletEnabled val="1"/>
        </dgm:presLayoutVars>
      </dgm:prSet>
      <dgm:spPr/>
    </dgm:pt>
  </dgm:ptLst>
  <dgm:cxnLst>
    <dgm:cxn modelId="{C1C2AF15-F656-406E-82AD-891C9EF4774C}" type="presOf" srcId="{3EA41217-9583-46F1-A4DE-E4013B00B0F9}" destId="{B92ACC87-132D-4D7F-B87C-BCB616DABD6E}" srcOrd="0" destOrd="0" presId="urn:microsoft.com/office/officeart/2005/8/layout/vList2"/>
    <dgm:cxn modelId="{B1B87A25-88E5-4C89-AEC5-1A721567C426}" srcId="{89158636-1E90-48C3-A2BA-C94A17F93C4A}" destId="{3EA41217-9583-46F1-A4DE-E4013B00B0F9}" srcOrd="0" destOrd="0" parTransId="{9FD61B16-66BE-4A44-AE32-DB64298FAC49}" sibTransId="{2DF9A048-53E6-48ED-B3F7-9E77EA25B754}"/>
    <dgm:cxn modelId="{A512A42F-5715-4C12-9D59-426E36FCB8ED}" type="presOf" srcId="{B82162F8-329B-4D63-B350-6D3082DE6804}" destId="{FB5E785A-EDD6-4180-9FF8-10F9C36433EC}" srcOrd="0" destOrd="0" presId="urn:microsoft.com/office/officeart/2005/8/layout/vList2"/>
    <dgm:cxn modelId="{A82E5630-D2C8-4065-8E89-41AAA15F8556}" type="presOf" srcId="{89158636-1E90-48C3-A2BA-C94A17F93C4A}" destId="{BE5498F9-5EF7-4301-A600-0CE3F4FCB832}" srcOrd="0" destOrd="0" presId="urn:microsoft.com/office/officeart/2005/8/layout/vList2"/>
    <dgm:cxn modelId="{51000A34-B291-490B-A39D-FD2192F2662B}" type="presOf" srcId="{E44379F6-D3EA-4943-85A3-69573DDC9905}" destId="{33CA59ED-8DE9-489E-8DC5-F98CC397B323}" srcOrd="0" destOrd="0" presId="urn:microsoft.com/office/officeart/2005/8/layout/vList2"/>
    <dgm:cxn modelId="{E1548B45-AF4C-4BCA-B741-ECD9CBC6BA40}" type="presOf" srcId="{F8891D45-8162-4015-8D3F-A04DD77C7745}" destId="{921B4599-65B9-49D8-B3BB-8D504E9994E5}" srcOrd="0" destOrd="0" presId="urn:microsoft.com/office/officeart/2005/8/layout/vList2"/>
    <dgm:cxn modelId="{4CA82F66-D7B6-4B03-89DB-C541A3A38A5A}" srcId="{89158636-1E90-48C3-A2BA-C94A17F93C4A}" destId="{895F9973-6C0C-425E-ABA3-D1ABA8F7AC85}" srcOrd="6" destOrd="0" parTransId="{CEBA1DA5-CC2B-418C-9B6B-F1062AF6C44D}" sibTransId="{5728E489-8DC0-4D2D-8CC6-30CEFB5CBB06}"/>
    <dgm:cxn modelId="{47851C71-0EDB-451D-BEDE-85350E239A1A}" srcId="{89158636-1E90-48C3-A2BA-C94A17F93C4A}" destId="{B82162F8-329B-4D63-B350-6D3082DE6804}" srcOrd="3" destOrd="0" parTransId="{C7148620-3EC3-4958-8225-D6CE506162C7}" sibTransId="{6E6E1A5A-48A6-4824-9988-AC624AE68C39}"/>
    <dgm:cxn modelId="{82376152-67EA-4DC6-8035-A0EF38883689}" type="presOf" srcId="{A16A6DFE-EEA1-4850-89D7-456EC0F61D8F}" destId="{C4A805E2-E944-4C4A-A94D-2F1F533CDE58}" srcOrd="0" destOrd="0" presId="urn:microsoft.com/office/officeart/2005/8/layout/vList2"/>
    <dgm:cxn modelId="{C2EB6384-2DE4-4EA6-9749-071EFF553E2C}" type="presOf" srcId="{AC0ED9B6-3103-46E0-8A54-5CC0E88412DD}" destId="{EAC70E47-8BEE-4E8A-93B6-9DB41A6F7BA3}" srcOrd="0" destOrd="0" presId="urn:microsoft.com/office/officeart/2005/8/layout/vList2"/>
    <dgm:cxn modelId="{D6F7388D-3CFF-43E9-BDE2-93AF96D7D539}" srcId="{89158636-1E90-48C3-A2BA-C94A17F93C4A}" destId="{AC0ED9B6-3103-46E0-8A54-5CC0E88412DD}" srcOrd="1" destOrd="0" parTransId="{68F23F4D-EF49-4C1E-B630-BC883C98534F}" sibTransId="{60651C61-A9F7-4199-ABEC-572065325EA9}"/>
    <dgm:cxn modelId="{84E4EDAE-F9FC-4A3E-8E48-1E92693DD74A}" srcId="{89158636-1E90-48C3-A2BA-C94A17F93C4A}" destId="{F8891D45-8162-4015-8D3F-A04DD77C7745}" srcOrd="4" destOrd="0" parTransId="{242B015B-BE72-4AB8-986C-96C0D539DEDD}" sibTransId="{4445BD4D-68E4-4A97-A6E8-BFC831FC4848}"/>
    <dgm:cxn modelId="{C38961B6-6B57-49C2-8414-21CE934E2171}" type="presOf" srcId="{895F9973-6C0C-425E-ABA3-D1ABA8F7AC85}" destId="{DAF4EB0B-CCD6-40CB-B30F-DC59410B7B8B}" srcOrd="0" destOrd="0" presId="urn:microsoft.com/office/officeart/2005/8/layout/vList2"/>
    <dgm:cxn modelId="{B9EAD4C4-0088-40C4-846D-B1B6942251FE}" srcId="{89158636-1E90-48C3-A2BA-C94A17F93C4A}" destId="{A16A6DFE-EEA1-4850-89D7-456EC0F61D8F}" srcOrd="5" destOrd="0" parTransId="{DE3325E3-4C8C-4D4F-B04D-76AE23D21713}" sibTransId="{65A9B8D4-BCD7-4EFE-AE05-8E76DEA67778}"/>
    <dgm:cxn modelId="{1181E0D0-965A-4727-AA2A-40D5AC67080A}" srcId="{89158636-1E90-48C3-A2BA-C94A17F93C4A}" destId="{E44379F6-D3EA-4943-85A3-69573DDC9905}" srcOrd="2" destOrd="0" parTransId="{E9C769D9-EA7D-4C3C-8946-874C0F6775E6}" sibTransId="{706C1052-057B-4590-9668-EF776CA13A0E}"/>
    <dgm:cxn modelId="{F7DDBD85-7DDC-4C6D-A67E-04243BA278C3}" type="presParOf" srcId="{BE5498F9-5EF7-4301-A600-0CE3F4FCB832}" destId="{B92ACC87-132D-4D7F-B87C-BCB616DABD6E}" srcOrd="0" destOrd="0" presId="urn:microsoft.com/office/officeart/2005/8/layout/vList2"/>
    <dgm:cxn modelId="{CF9FF610-0CBD-4F33-8EF0-C7E8C8A4D653}" type="presParOf" srcId="{BE5498F9-5EF7-4301-A600-0CE3F4FCB832}" destId="{51000761-44BE-4D48-9048-F3584B12461E}" srcOrd="1" destOrd="0" presId="urn:microsoft.com/office/officeart/2005/8/layout/vList2"/>
    <dgm:cxn modelId="{8F064CD1-A81B-4DEF-A5BD-8AA40BE4C0E2}" type="presParOf" srcId="{BE5498F9-5EF7-4301-A600-0CE3F4FCB832}" destId="{EAC70E47-8BEE-4E8A-93B6-9DB41A6F7BA3}" srcOrd="2" destOrd="0" presId="urn:microsoft.com/office/officeart/2005/8/layout/vList2"/>
    <dgm:cxn modelId="{4C38894D-4DA8-4A43-A571-D8105A4A6545}" type="presParOf" srcId="{BE5498F9-5EF7-4301-A600-0CE3F4FCB832}" destId="{11832C33-1A50-4099-B912-131D03798EA4}" srcOrd="3" destOrd="0" presId="urn:microsoft.com/office/officeart/2005/8/layout/vList2"/>
    <dgm:cxn modelId="{A02C6FA7-8C28-4DEF-A6DB-38881EF789F3}" type="presParOf" srcId="{BE5498F9-5EF7-4301-A600-0CE3F4FCB832}" destId="{33CA59ED-8DE9-489E-8DC5-F98CC397B323}" srcOrd="4" destOrd="0" presId="urn:microsoft.com/office/officeart/2005/8/layout/vList2"/>
    <dgm:cxn modelId="{A1952EE8-9E8F-4E60-B0DA-74294EF07EDE}" type="presParOf" srcId="{BE5498F9-5EF7-4301-A600-0CE3F4FCB832}" destId="{6FF63857-878B-4560-8EDC-8DB3730BFACA}" srcOrd="5" destOrd="0" presId="urn:microsoft.com/office/officeart/2005/8/layout/vList2"/>
    <dgm:cxn modelId="{FCC2BD2A-7FD7-4D98-BE37-B1882E2F3830}" type="presParOf" srcId="{BE5498F9-5EF7-4301-A600-0CE3F4FCB832}" destId="{FB5E785A-EDD6-4180-9FF8-10F9C36433EC}" srcOrd="6" destOrd="0" presId="urn:microsoft.com/office/officeart/2005/8/layout/vList2"/>
    <dgm:cxn modelId="{3A261B86-C9CA-4BA2-BC9F-C0ECE136681C}" type="presParOf" srcId="{BE5498F9-5EF7-4301-A600-0CE3F4FCB832}" destId="{98E260F0-75E0-403F-9B0F-2BF98844089C}" srcOrd="7" destOrd="0" presId="urn:microsoft.com/office/officeart/2005/8/layout/vList2"/>
    <dgm:cxn modelId="{D861B370-C95A-4AEA-B12B-BDAC03BC94E8}" type="presParOf" srcId="{BE5498F9-5EF7-4301-A600-0CE3F4FCB832}" destId="{921B4599-65B9-49D8-B3BB-8D504E9994E5}" srcOrd="8" destOrd="0" presId="urn:microsoft.com/office/officeart/2005/8/layout/vList2"/>
    <dgm:cxn modelId="{AB4990C6-22D6-4114-8292-664D57CD43F7}" type="presParOf" srcId="{BE5498F9-5EF7-4301-A600-0CE3F4FCB832}" destId="{55F8CA4A-06E5-4B1B-8AB0-6E83D1F8BC2E}" srcOrd="9" destOrd="0" presId="urn:microsoft.com/office/officeart/2005/8/layout/vList2"/>
    <dgm:cxn modelId="{2761933D-C7AE-4EB7-8189-A51AFA4FF635}" type="presParOf" srcId="{BE5498F9-5EF7-4301-A600-0CE3F4FCB832}" destId="{C4A805E2-E944-4C4A-A94D-2F1F533CDE58}" srcOrd="10" destOrd="0" presId="urn:microsoft.com/office/officeart/2005/8/layout/vList2"/>
    <dgm:cxn modelId="{2E4BE708-6F56-489E-B98E-B29A91359344}" type="presParOf" srcId="{BE5498F9-5EF7-4301-A600-0CE3F4FCB832}" destId="{9A1BF7DD-A3C7-42C6-984D-53322BE7DF84}" srcOrd="11" destOrd="0" presId="urn:microsoft.com/office/officeart/2005/8/layout/vList2"/>
    <dgm:cxn modelId="{2295B284-81FA-4984-AD1F-D03DD99DE87F}" type="presParOf" srcId="{BE5498F9-5EF7-4301-A600-0CE3F4FCB832}" destId="{DAF4EB0B-CCD6-40CB-B30F-DC59410B7B8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8B9B63-C7DB-4CB3-89BD-40FF9D92CCD1}"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29F9961C-D505-4C9D-B104-16CAE47A6DCA}">
      <dgm:prSet/>
      <dgm:spPr/>
      <dgm:t>
        <a:bodyPr/>
        <a:lstStyle/>
        <a:p>
          <a:r>
            <a:rPr lang="en-US" sz="2800"/>
            <a:t>QC acceptability is determined using the following Westgard Rule as guidelines:</a:t>
          </a:r>
          <a:endParaRPr lang="en-US" sz="2800">
            <a:solidFill>
              <a:srgbClr val="010000"/>
            </a:solidFill>
            <a:latin typeface="Calibri Light"/>
            <a:cs typeface="Calibri Light"/>
          </a:endParaRPr>
        </a:p>
      </dgm:t>
    </dgm:pt>
    <dgm:pt modelId="{76907C0C-E041-4DCA-BF6C-FB87B9715B39}" type="parTrans" cxnId="{7C3FF55F-A199-491A-9B60-9A103BBADAE9}">
      <dgm:prSet/>
      <dgm:spPr/>
      <dgm:t>
        <a:bodyPr/>
        <a:lstStyle/>
        <a:p>
          <a:endParaRPr lang="en-US"/>
        </a:p>
      </dgm:t>
    </dgm:pt>
    <dgm:pt modelId="{04601C4D-4465-4581-8334-07E4C8485735}" type="sibTrans" cxnId="{7C3FF55F-A199-491A-9B60-9A103BBADAE9}">
      <dgm:prSet/>
      <dgm:spPr/>
      <dgm:t>
        <a:bodyPr/>
        <a:lstStyle/>
        <a:p>
          <a:endParaRPr lang="en-US"/>
        </a:p>
      </dgm:t>
    </dgm:pt>
    <dgm:pt modelId="{4EC0283D-FDE7-4C6D-8397-34FCDA65B4D8}">
      <dgm:prSet/>
      <dgm:spPr/>
      <dgm:t>
        <a:bodyPr/>
        <a:lstStyle/>
        <a:p>
          <a:r>
            <a:rPr lang="en-US" sz="2800"/>
            <a:t>1</a:t>
          </a:r>
          <a:r>
            <a:rPr lang="en-US" sz="2800" baseline="-25000"/>
            <a:t>2</a:t>
          </a:r>
          <a:r>
            <a:rPr lang="en-US" sz="2800"/>
            <a:t>s Rule:  A single QC result falls outside the range, defined as +/- two standard deviations (SD) from the mean.  Applies only to results within a control.</a:t>
          </a:r>
        </a:p>
      </dgm:t>
    </dgm:pt>
    <dgm:pt modelId="{35E20B7D-3AB8-41B1-930F-8ACD711B58CA}" type="parTrans" cxnId="{1ECFEA9E-5CE2-4436-8072-3FE24C378AA8}">
      <dgm:prSet/>
      <dgm:spPr/>
      <dgm:t>
        <a:bodyPr/>
        <a:lstStyle/>
        <a:p>
          <a:endParaRPr lang="en-US"/>
        </a:p>
      </dgm:t>
    </dgm:pt>
    <dgm:pt modelId="{CA29923F-4647-42BE-A5E3-56FEB8E59018}" type="sibTrans" cxnId="{1ECFEA9E-5CE2-4436-8072-3FE24C378AA8}">
      <dgm:prSet/>
      <dgm:spPr/>
      <dgm:t>
        <a:bodyPr/>
        <a:lstStyle/>
        <a:p>
          <a:endParaRPr lang="en-US"/>
        </a:p>
      </dgm:t>
    </dgm:pt>
    <dgm:pt modelId="{2B64C969-B944-40AF-8879-A3A0290A76F2}">
      <dgm:prSet/>
      <dgm:spPr/>
      <dgm:t>
        <a:bodyPr/>
        <a:lstStyle/>
        <a:p>
          <a:r>
            <a:rPr lang="en-US" sz="2800">
              <a:cs typeface="Calibri Light"/>
            </a:rPr>
            <a:t>QC </a:t>
          </a:r>
          <a:r>
            <a:rPr lang="en-US" sz="2800"/>
            <a:t>is acceptable when all levels are within 2 SD, unless specified otherwise by SOP</a:t>
          </a:r>
        </a:p>
      </dgm:t>
    </dgm:pt>
    <dgm:pt modelId="{EEB1E6C8-DFDA-40ED-A2F8-873013DAF3C6}" type="parTrans" cxnId="{C257E693-E9D2-49E2-BD21-AC824773944F}">
      <dgm:prSet/>
      <dgm:spPr/>
      <dgm:t>
        <a:bodyPr/>
        <a:lstStyle/>
        <a:p>
          <a:endParaRPr lang="en-US"/>
        </a:p>
      </dgm:t>
    </dgm:pt>
    <dgm:pt modelId="{98A52459-FA13-4B63-B500-781D98AC3772}" type="sibTrans" cxnId="{C257E693-E9D2-49E2-BD21-AC824773944F}">
      <dgm:prSet/>
      <dgm:spPr/>
      <dgm:t>
        <a:bodyPr/>
        <a:lstStyle/>
        <a:p>
          <a:endParaRPr lang="en-US"/>
        </a:p>
      </dgm:t>
    </dgm:pt>
    <dgm:pt modelId="{9CFBC03F-CD5F-4516-B401-B9C428359086}">
      <dgm:prSet/>
      <dgm:spPr/>
      <dgm:t>
        <a:bodyPr/>
        <a:lstStyle/>
        <a:p>
          <a:r>
            <a:rPr lang="en-US" sz="2800"/>
            <a:t>When applicable, the LIS is utilized to monitor QC data by daily entry of QC results.  QC results are entered into the LIS for statistical evaluation.  Out of range results will automatically be flagged by the LIS based on the Westgard Rules.  If results are outside of the established limits. The bench technologist must insure that the correct level of QC material is run at proper intervals.  Refer to site specific External Quality Controls Chart Performance Information.</a:t>
          </a:r>
        </a:p>
      </dgm:t>
    </dgm:pt>
    <dgm:pt modelId="{E1455C9C-DAED-4C6A-96DE-D26342099261}" type="parTrans" cxnId="{B3790296-9B02-4C7F-9B51-B92700A52EDC}">
      <dgm:prSet/>
      <dgm:spPr/>
    </dgm:pt>
    <dgm:pt modelId="{703EC4D6-D3BA-49F6-AF51-92D02E24CE8C}" type="sibTrans" cxnId="{B3790296-9B02-4C7F-9B51-B92700A52EDC}">
      <dgm:prSet/>
      <dgm:spPr/>
    </dgm:pt>
    <dgm:pt modelId="{1D468D86-7D02-4929-8881-56C5EF36EDAA}" type="pres">
      <dgm:prSet presAssocID="{A18B9B63-C7DB-4CB3-89BD-40FF9D92CCD1}" presName="vert0" presStyleCnt="0">
        <dgm:presLayoutVars>
          <dgm:dir/>
          <dgm:animOne val="branch"/>
          <dgm:animLvl val="lvl"/>
        </dgm:presLayoutVars>
      </dgm:prSet>
      <dgm:spPr/>
    </dgm:pt>
    <dgm:pt modelId="{FFE2E661-0C56-495D-9B66-F15DB867A24B}" type="pres">
      <dgm:prSet presAssocID="{29F9961C-D505-4C9D-B104-16CAE47A6DCA}" presName="thickLine" presStyleLbl="alignNode1" presStyleIdx="0" presStyleCnt="4"/>
      <dgm:spPr/>
    </dgm:pt>
    <dgm:pt modelId="{BAFCFBC0-D60E-4856-BDF6-35E4D7974401}" type="pres">
      <dgm:prSet presAssocID="{29F9961C-D505-4C9D-B104-16CAE47A6DCA}" presName="horz1" presStyleCnt="0"/>
      <dgm:spPr/>
    </dgm:pt>
    <dgm:pt modelId="{AC29AFE1-BF92-47C4-8A1A-EECBFD61F777}" type="pres">
      <dgm:prSet presAssocID="{29F9961C-D505-4C9D-B104-16CAE47A6DCA}" presName="tx1" presStyleLbl="revTx" presStyleIdx="0" presStyleCnt="4"/>
      <dgm:spPr/>
    </dgm:pt>
    <dgm:pt modelId="{A6D30809-A0A9-4765-9289-5ACF09755244}" type="pres">
      <dgm:prSet presAssocID="{29F9961C-D505-4C9D-B104-16CAE47A6DCA}" presName="vert1" presStyleCnt="0"/>
      <dgm:spPr/>
    </dgm:pt>
    <dgm:pt modelId="{D0E382EF-9191-4C59-B42C-56915B5B7443}" type="pres">
      <dgm:prSet presAssocID="{4EC0283D-FDE7-4C6D-8397-34FCDA65B4D8}" presName="thickLine" presStyleLbl="alignNode1" presStyleIdx="1" presStyleCnt="4"/>
      <dgm:spPr/>
    </dgm:pt>
    <dgm:pt modelId="{A6E98E80-32C1-4266-8E3D-8B034A10B9BF}" type="pres">
      <dgm:prSet presAssocID="{4EC0283D-FDE7-4C6D-8397-34FCDA65B4D8}" presName="horz1" presStyleCnt="0"/>
      <dgm:spPr/>
    </dgm:pt>
    <dgm:pt modelId="{CA709113-C4BF-4464-A037-143400902C78}" type="pres">
      <dgm:prSet presAssocID="{4EC0283D-FDE7-4C6D-8397-34FCDA65B4D8}" presName="tx1" presStyleLbl="revTx" presStyleIdx="1" presStyleCnt="4"/>
      <dgm:spPr/>
    </dgm:pt>
    <dgm:pt modelId="{21AA5437-80ED-40FE-87B2-01D20AA0D6F9}" type="pres">
      <dgm:prSet presAssocID="{4EC0283D-FDE7-4C6D-8397-34FCDA65B4D8}" presName="vert1" presStyleCnt="0"/>
      <dgm:spPr/>
    </dgm:pt>
    <dgm:pt modelId="{254D0A8B-3B8F-487B-A75A-54315E855825}" type="pres">
      <dgm:prSet presAssocID="{2B64C969-B944-40AF-8879-A3A0290A76F2}" presName="thickLine" presStyleLbl="alignNode1" presStyleIdx="2" presStyleCnt="4"/>
      <dgm:spPr/>
    </dgm:pt>
    <dgm:pt modelId="{C946D363-4599-41E3-A51F-28172F109606}" type="pres">
      <dgm:prSet presAssocID="{2B64C969-B944-40AF-8879-A3A0290A76F2}" presName="horz1" presStyleCnt="0"/>
      <dgm:spPr/>
    </dgm:pt>
    <dgm:pt modelId="{7C1A7C00-35D1-431A-93A5-6DEAF34BC57B}" type="pres">
      <dgm:prSet presAssocID="{2B64C969-B944-40AF-8879-A3A0290A76F2}" presName="tx1" presStyleLbl="revTx" presStyleIdx="2" presStyleCnt="4"/>
      <dgm:spPr/>
    </dgm:pt>
    <dgm:pt modelId="{A4909225-26FC-4E5B-8B12-08C3B31BC0EB}" type="pres">
      <dgm:prSet presAssocID="{2B64C969-B944-40AF-8879-A3A0290A76F2}" presName="vert1" presStyleCnt="0"/>
      <dgm:spPr/>
    </dgm:pt>
    <dgm:pt modelId="{7BAA1184-BD29-46C5-942E-58693F4F9C4C}" type="pres">
      <dgm:prSet presAssocID="{9CFBC03F-CD5F-4516-B401-B9C428359086}" presName="thickLine" presStyleLbl="alignNode1" presStyleIdx="3" presStyleCnt="4"/>
      <dgm:spPr/>
    </dgm:pt>
    <dgm:pt modelId="{9F9272FC-A380-4ED9-B69D-22B704C77940}" type="pres">
      <dgm:prSet presAssocID="{9CFBC03F-CD5F-4516-B401-B9C428359086}" presName="horz1" presStyleCnt="0"/>
      <dgm:spPr/>
    </dgm:pt>
    <dgm:pt modelId="{B07E68B4-79D5-41E0-82C5-DA21BA13CDD2}" type="pres">
      <dgm:prSet presAssocID="{9CFBC03F-CD5F-4516-B401-B9C428359086}" presName="tx1" presStyleLbl="revTx" presStyleIdx="3" presStyleCnt="4"/>
      <dgm:spPr/>
    </dgm:pt>
    <dgm:pt modelId="{C4E16966-65E0-4C3A-9E02-C0E0DD978CDD}" type="pres">
      <dgm:prSet presAssocID="{9CFBC03F-CD5F-4516-B401-B9C428359086}" presName="vert1" presStyleCnt="0"/>
      <dgm:spPr/>
    </dgm:pt>
  </dgm:ptLst>
  <dgm:cxnLst>
    <dgm:cxn modelId="{4823CA02-8713-43BA-AD99-77B1CB20528D}" type="presOf" srcId="{A18B9B63-C7DB-4CB3-89BD-40FF9D92CCD1}" destId="{1D468D86-7D02-4929-8881-56C5EF36EDAA}" srcOrd="0" destOrd="0" presId="urn:microsoft.com/office/officeart/2008/layout/LinedList"/>
    <dgm:cxn modelId="{0612CF20-C0E2-4F7F-A017-ECBE93A2BFC6}" type="presOf" srcId="{29F9961C-D505-4C9D-B104-16CAE47A6DCA}" destId="{AC29AFE1-BF92-47C4-8A1A-EECBFD61F777}" srcOrd="0" destOrd="0" presId="urn:microsoft.com/office/officeart/2008/layout/LinedList"/>
    <dgm:cxn modelId="{7C3FF55F-A199-491A-9B60-9A103BBADAE9}" srcId="{A18B9B63-C7DB-4CB3-89BD-40FF9D92CCD1}" destId="{29F9961C-D505-4C9D-B104-16CAE47A6DCA}" srcOrd="0" destOrd="0" parTransId="{76907C0C-E041-4DCA-BF6C-FB87B9715B39}" sibTransId="{04601C4D-4465-4581-8334-07E4C8485735}"/>
    <dgm:cxn modelId="{23D56A84-C2C8-4DED-9CA4-CF232C356431}" type="presOf" srcId="{2B64C969-B944-40AF-8879-A3A0290A76F2}" destId="{7C1A7C00-35D1-431A-93A5-6DEAF34BC57B}" srcOrd="0" destOrd="0" presId="urn:microsoft.com/office/officeart/2008/layout/LinedList"/>
    <dgm:cxn modelId="{C257E693-E9D2-49E2-BD21-AC824773944F}" srcId="{A18B9B63-C7DB-4CB3-89BD-40FF9D92CCD1}" destId="{2B64C969-B944-40AF-8879-A3A0290A76F2}" srcOrd="2" destOrd="0" parTransId="{EEB1E6C8-DFDA-40ED-A2F8-873013DAF3C6}" sibTransId="{98A52459-FA13-4B63-B500-781D98AC3772}"/>
    <dgm:cxn modelId="{B3790296-9B02-4C7F-9B51-B92700A52EDC}" srcId="{A18B9B63-C7DB-4CB3-89BD-40FF9D92CCD1}" destId="{9CFBC03F-CD5F-4516-B401-B9C428359086}" srcOrd="3" destOrd="0" parTransId="{E1455C9C-DAED-4C6A-96DE-D26342099261}" sibTransId="{703EC4D6-D3BA-49F6-AF51-92D02E24CE8C}"/>
    <dgm:cxn modelId="{1ECFEA9E-5CE2-4436-8072-3FE24C378AA8}" srcId="{A18B9B63-C7DB-4CB3-89BD-40FF9D92CCD1}" destId="{4EC0283D-FDE7-4C6D-8397-34FCDA65B4D8}" srcOrd="1" destOrd="0" parTransId="{35E20B7D-3AB8-41B1-930F-8ACD711B58CA}" sibTransId="{CA29923F-4647-42BE-A5E3-56FEB8E59018}"/>
    <dgm:cxn modelId="{75A4C7AB-2FEF-456C-9D66-FE6260FFF412}" type="presOf" srcId="{4EC0283D-FDE7-4C6D-8397-34FCDA65B4D8}" destId="{CA709113-C4BF-4464-A037-143400902C78}" srcOrd="0" destOrd="0" presId="urn:microsoft.com/office/officeart/2008/layout/LinedList"/>
    <dgm:cxn modelId="{64DBB9EA-1CFE-4DB3-A276-849B066B0A01}" type="presOf" srcId="{9CFBC03F-CD5F-4516-B401-B9C428359086}" destId="{B07E68B4-79D5-41E0-82C5-DA21BA13CDD2}" srcOrd="0" destOrd="0" presId="urn:microsoft.com/office/officeart/2008/layout/LinedList"/>
    <dgm:cxn modelId="{02A2A273-C18A-4FCB-B427-F45814FB6980}" type="presParOf" srcId="{1D468D86-7D02-4929-8881-56C5EF36EDAA}" destId="{FFE2E661-0C56-495D-9B66-F15DB867A24B}" srcOrd="0" destOrd="0" presId="urn:microsoft.com/office/officeart/2008/layout/LinedList"/>
    <dgm:cxn modelId="{DC10297E-F92E-4ED4-BCF3-128E1DD6B520}" type="presParOf" srcId="{1D468D86-7D02-4929-8881-56C5EF36EDAA}" destId="{BAFCFBC0-D60E-4856-BDF6-35E4D7974401}" srcOrd="1" destOrd="0" presId="urn:microsoft.com/office/officeart/2008/layout/LinedList"/>
    <dgm:cxn modelId="{408AE9B6-BE01-48F3-8B57-28F115B1F16B}" type="presParOf" srcId="{BAFCFBC0-D60E-4856-BDF6-35E4D7974401}" destId="{AC29AFE1-BF92-47C4-8A1A-EECBFD61F777}" srcOrd="0" destOrd="0" presId="urn:microsoft.com/office/officeart/2008/layout/LinedList"/>
    <dgm:cxn modelId="{4B3B3A9F-96EF-42FF-BE59-6537F0B5D627}" type="presParOf" srcId="{BAFCFBC0-D60E-4856-BDF6-35E4D7974401}" destId="{A6D30809-A0A9-4765-9289-5ACF09755244}" srcOrd="1" destOrd="0" presId="urn:microsoft.com/office/officeart/2008/layout/LinedList"/>
    <dgm:cxn modelId="{BF4E29BA-3A95-409D-9362-54A6A751F2FE}" type="presParOf" srcId="{1D468D86-7D02-4929-8881-56C5EF36EDAA}" destId="{D0E382EF-9191-4C59-B42C-56915B5B7443}" srcOrd="2" destOrd="0" presId="urn:microsoft.com/office/officeart/2008/layout/LinedList"/>
    <dgm:cxn modelId="{3D6E5A21-3CEE-4D61-9A4B-33CCE82EE8C2}" type="presParOf" srcId="{1D468D86-7D02-4929-8881-56C5EF36EDAA}" destId="{A6E98E80-32C1-4266-8E3D-8B034A10B9BF}" srcOrd="3" destOrd="0" presId="urn:microsoft.com/office/officeart/2008/layout/LinedList"/>
    <dgm:cxn modelId="{AA85DF2F-8BA5-4F74-9953-4CAC561EB28C}" type="presParOf" srcId="{A6E98E80-32C1-4266-8E3D-8B034A10B9BF}" destId="{CA709113-C4BF-4464-A037-143400902C78}" srcOrd="0" destOrd="0" presId="urn:microsoft.com/office/officeart/2008/layout/LinedList"/>
    <dgm:cxn modelId="{5924C7A2-BF21-4F7C-A829-6AC00E547984}" type="presParOf" srcId="{A6E98E80-32C1-4266-8E3D-8B034A10B9BF}" destId="{21AA5437-80ED-40FE-87B2-01D20AA0D6F9}" srcOrd="1" destOrd="0" presId="urn:microsoft.com/office/officeart/2008/layout/LinedList"/>
    <dgm:cxn modelId="{DF41303A-5F60-4785-9E5E-E5C679A192D1}" type="presParOf" srcId="{1D468D86-7D02-4929-8881-56C5EF36EDAA}" destId="{254D0A8B-3B8F-487B-A75A-54315E855825}" srcOrd="4" destOrd="0" presId="urn:microsoft.com/office/officeart/2008/layout/LinedList"/>
    <dgm:cxn modelId="{6B8EFB0B-5B5F-4E71-B5D3-7ADC57877BC1}" type="presParOf" srcId="{1D468D86-7D02-4929-8881-56C5EF36EDAA}" destId="{C946D363-4599-41E3-A51F-28172F109606}" srcOrd="5" destOrd="0" presId="urn:microsoft.com/office/officeart/2008/layout/LinedList"/>
    <dgm:cxn modelId="{C93136F5-1D2F-44A9-9FEB-BE1EC735C559}" type="presParOf" srcId="{C946D363-4599-41E3-A51F-28172F109606}" destId="{7C1A7C00-35D1-431A-93A5-6DEAF34BC57B}" srcOrd="0" destOrd="0" presId="urn:microsoft.com/office/officeart/2008/layout/LinedList"/>
    <dgm:cxn modelId="{B27DF17D-22D1-4F42-95E2-0233F7F030AF}" type="presParOf" srcId="{C946D363-4599-41E3-A51F-28172F109606}" destId="{A4909225-26FC-4E5B-8B12-08C3B31BC0EB}" srcOrd="1" destOrd="0" presId="urn:microsoft.com/office/officeart/2008/layout/LinedList"/>
    <dgm:cxn modelId="{6B840DFD-9255-4957-8607-CF2D2C6CA219}" type="presParOf" srcId="{1D468D86-7D02-4929-8881-56C5EF36EDAA}" destId="{7BAA1184-BD29-46C5-942E-58693F4F9C4C}" srcOrd="6" destOrd="0" presId="urn:microsoft.com/office/officeart/2008/layout/LinedList"/>
    <dgm:cxn modelId="{BC6062E9-4436-4C32-BB9B-41D28CDAC354}" type="presParOf" srcId="{1D468D86-7D02-4929-8881-56C5EF36EDAA}" destId="{9F9272FC-A380-4ED9-B69D-22B704C77940}" srcOrd="7" destOrd="0" presId="urn:microsoft.com/office/officeart/2008/layout/LinedList"/>
    <dgm:cxn modelId="{9ACE5036-4CC3-49EF-A8B8-6B93D2C71291}" type="presParOf" srcId="{9F9272FC-A380-4ED9-B69D-22B704C77940}" destId="{B07E68B4-79D5-41E0-82C5-DA21BA13CDD2}" srcOrd="0" destOrd="0" presId="urn:microsoft.com/office/officeart/2008/layout/LinedList"/>
    <dgm:cxn modelId="{7E6A1FD0-418B-4E32-99AB-D5BFDC8EC31A}" type="presParOf" srcId="{9F9272FC-A380-4ED9-B69D-22B704C77940}" destId="{C4E16966-65E0-4C3A-9E02-C0E0DD978CD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2939C-EB82-4F69-BC68-8F0B5589DCB1}"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23645BAB-528D-480F-A2B8-0CDBC022ECB3}">
      <dgm:prSet/>
      <dgm:spPr/>
      <dgm:t>
        <a:bodyPr/>
        <a:lstStyle/>
        <a:p>
          <a:r>
            <a:rPr lang="en-US"/>
            <a:t>From the powerterm session click on the Terminal menu item and then setup</a:t>
          </a:r>
        </a:p>
      </dgm:t>
    </dgm:pt>
    <dgm:pt modelId="{1DEA9980-6BC6-4892-A7C8-080AD14A8F83}" type="parTrans" cxnId="{0D97FAF4-4249-4E92-873A-87C149D43A8D}">
      <dgm:prSet/>
      <dgm:spPr/>
      <dgm:t>
        <a:bodyPr/>
        <a:lstStyle/>
        <a:p>
          <a:endParaRPr lang="en-US"/>
        </a:p>
      </dgm:t>
    </dgm:pt>
    <dgm:pt modelId="{EC9A4638-AE92-482B-85EE-9870073AB06C}" type="sibTrans" cxnId="{0D97FAF4-4249-4E92-873A-87C149D43A8D}">
      <dgm:prSet/>
      <dgm:spPr/>
      <dgm:t>
        <a:bodyPr/>
        <a:lstStyle/>
        <a:p>
          <a:endParaRPr lang="en-US"/>
        </a:p>
      </dgm:t>
    </dgm:pt>
    <dgm:pt modelId="{03882264-BAD6-4C4C-96D7-1DB12C97251E}">
      <dgm:prSet/>
      <dgm:spPr/>
      <dgm:t>
        <a:bodyPr/>
        <a:lstStyle/>
        <a:p>
          <a:r>
            <a:rPr lang="en-US"/>
            <a:t>Click on the printer tab</a:t>
          </a:r>
        </a:p>
      </dgm:t>
    </dgm:pt>
    <dgm:pt modelId="{22E5DBB2-014C-4B19-B5F8-F6C47387DD93}" type="parTrans" cxnId="{6853696C-3DCF-408A-9593-1A2F829ACA7E}">
      <dgm:prSet/>
      <dgm:spPr/>
      <dgm:t>
        <a:bodyPr/>
        <a:lstStyle/>
        <a:p>
          <a:endParaRPr lang="en-US"/>
        </a:p>
      </dgm:t>
    </dgm:pt>
    <dgm:pt modelId="{71059E70-B328-4B81-9A7A-127D3E70273A}" type="sibTrans" cxnId="{6853696C-3DCF-408A-9593-1A2F829ACA7E}">
      <dgm:prSet/>
      <dgm:spPr/>
      <dgm:t>
        <a:bodyPr/>
        <a:lstStyle/>
        <a:p>
          <a:endParaRPr lang="en-US"/>
        </a:p>
      </dgm:t>
    </dgm:pt>
    <dgm:pt modelId="{AD67C0E4-B008-44D1-9B05-E8716E8D47BF}">
      <dgm:prSet/>
      <dgm:spPr/>
      <dgm:t>
        <a:bodyPr/>
        <a:lstStyle/>
        <a:p>
          <a:r>
            <a:rPr lang="en-US"/>
            <a:t>Change the print device to File.  Notice the file name defaults to print.txt at the end. </a:t>
          </a:r>
        </a:p>
      </dgm:t>
    </dgm:pt>
    <dgm:pt modelId="{4A95F012-7919-4731-A6BF-7178DEAA600A}" type="parTrans" cxnId="{29B411A8-AAC6-4DE6-9186-63C7EF193525}">
      <dgm:prSet/>
      <dgm:spPr/>
      <dgm:t>
        <a:bodyPr/>
        <a:lstStyle/>
        <a:p>
          <a:endParaRPr lang="en-US"/>
        </a:p>
      </dgm:t>
    </dgm:pt>
    <dgm:pt modelId="{4E8A60FA-E9BB-41C0-ADAD-2E8B7A4E033D}" type="sibTrans" cxnId="{29B411A8-AAC6-4DE6-9186-63C7EF193525}">
      <dgm:prSet/>
      <dgm:spPr/>
      <dgm:t>
        <a:bodyPr/>
        <a:lstStyle/>
        <a:p>
          <a:endParaRPr lang="en-US"/>
        </a:p>
      </dgm:t>
    </dgm:pt>
    <dgm:pt modelId="{6180F245-AB5A-48C7-86FD-0E3E562075A8}">
      <dgm:prSet/>
      <dgm:spPr/>
      <dgm:t>
        <a:bodyPr/>
        <a:lstStyle/>
        <a:p>
          <a:r>
            <a:rPr lang="en-US"/>
            <a:t>In the file box name the file whatever you want but be sure it ends in .txt.  For example C:\biorad chwd May 2018.txt</a:t>
          </a:r>
        </a:p>
      </dgm:t>
    </dgm:pt>
    <dgm:pt modelId="{1FF552D4-084C-4427-9282-57233DA186AB}" type="parTrans" cxnId="{F47CDBF9-3AA0-44DA-A83F-F2808966CC8A}">
      <dgm:prSet/>
      <dgm:spPr/>
      <dgm:t>
        <a:bodyPr/>
        <a:lstStyle/>
        <a:p>
          <a:endParaRPr lang="en-US"/>
        </a:p>
      </dgm:t>
    </dgm:pt>
    <dgm:pt modelId="{8AA6C455-40EF-40AC-9BF5-AC53EBCB4216}" type="sibTrans" cxnId="{F47CDBF9-3AA0-44DA-A83F-F2808966CC8A}">
      <dgm:prSet/>
      <dgm:spPr/>
      <dgm:t>
        <a:bodyPr/>
        <a:lstStyle/>
        <a:p>
          <a:endParaRPr lang="en-US"/>
        </a:p>
      </dgm:t>
    </dgm:pt>
    <dgm:pt modelId="{A8614196-6181-47B8-AD8C-FC91A961D98F}">
      <dgm:prSet/>
      <dgm:spPr/>
      <dgm:t>
        <a:bodyPr/>
        <a:lstStyle/>
        <a:p>
          <a:r>
            <a:rPr lang="en-US"/>
            <a:t>Click OK to close the terminal setup box.</a:t>
          </a:r>
        </a:p>
      </dgm:t>
    </dgm:pt>
    <dgm:pt modelId="{98212381-F041-42C8-8FFE-AEB2860DD512}" type="parTrans" cxnId="{2935FE9C-5589-43ED-8384-57154D18DDBD}">
      <dgm:prSet/>
      <dgm:spPr/>
      <dgm:t>
        <a:bodyPr/>
        <a:lstStyle/>
        <a:p>
          <a:endParaRPr lang="en-US"/>
        </a:p>
      </dgm:t>
    </dgm:pt>
    <dgm:pt modelId="{ACCB9C10-DCA0-4D6D-98EA-3DAB06A6DE53}" type="sibTrans" cxnId="{2935FE9C-5589-43ED-8384-57154D18DDBD}">
      <dgm:prSet/>
      <dgm:spPr/>
      <dgm:t>
        <a:bodyPr/>
        <a:lstStyle/>
        <a:p>
          <a:endParaRPr lang="en-US"/>
        </a:p>
      </dgm:t>
    </dgm:pt>
    <dgm:pt modelId="{38646F9B-5396-4AF3-B717-6B90D6FDFFC0}">
      <dgm:prSet/>
      <dgm:spPr/>
      <dgm:t>
        <a:bodyPr/>
        <a:lstStyle/>
        <a:p>
          <a:r>
            <a:rPr lang="en-US"/>
            <a:t>Click on file menu </a:t>
          </a:r>
        </a:p>
      </dgm:t>
    </dgm:pt>
    <dgm:pt modelId="{B1A077BF-2C64-48FD-853D-823C5E5C79A8}" type="parTrans" cxnId="{FDFCD0D6-E299-4844-B9EC-13FE7627914E}">
      <dgm:prSet/>
      <dgm:spPr/>
      <dgm:t>
        <a:bodyPr/>
        <a:lstStyle/>
        <a:p>
          <a:endParaRPr lang="en-US"/>
        </a:p>
      </dgm:t>
    </dgm:pt>
    <dgm:pt modelId="{F2292E3E-27C3-47A2-A036-CBD0C9409DE0}" type="sibTrans" cxnId="{FDFCD0D6-E299-4844-B9EC-13FE7627914E}">
      <dgm:prSet/>
      <dgm:spPr/>
      <dgm:t>
        <a:bodyPr/>
        <a:lstStyle/>
        <a:p>
          <a:endParaRPr lang="en-US"/>
        </a:p>
      </dgm:t>
    </dgm:pt>
    <dgm:pt modelId="{644BA815-1C66-435E-A575-520E09C05BC3}">
      <dgm:prSet/>
      <dgm:spPr/>
      <dgm:t>
        <a:bodyPr/>
        <a:lstStyle/>
        <a:p>
          <a:r>
            <a:rPr lang="en-US"/>
            <a:t>Select start auto pint and A to accept techs</a:t>
          </a:r>
        </a:p>
      </dgm:t>
    </dgm:pt>
    <dgm:pt modelId="{5594F0C2-3EBE-486A-A570-283478494731}" type="parTrans" cxnId="{C13B6161-1866-4CA5-9C12-FCEF291B6A4A}">
      <dgm:prSet/>
      <dgm:spPr/>
      <dgm:t>
        <a:bodyPr/>
        <a:lstStyle/>
        <a:p>
          <a:endParaRPr lang="en-US"/>
        </a:p>
      </dgm:t>
    </dgm:pt>
    <dgm:pt modelId="{A9B4A39D-7C89-424F-8D4F-3EB32AEF753B}" type="sibTrans" cxnId="{C13B6161-1866-4CA5-9C12-FCEF291B6A4A}">
      <dgm:prSet/>
      <dgm:spPr/>
      <dgm:t>
        <a:bodyPr/>
        <a:lstStyle/>
        <a:p>
          <a:endParaRPr lang="en-US"/>
        </a:p>
      </dgm:t>
    </dgm:pt>
    <dgm:pt modelId="{6AFCEE9B-9AE4-4C37-A81B-99F5320A55D4}">
      <dgm:prSet/>
      <dgm:spPr/>
      <dgm:t>
        <a:bodyPr/>
        <a:lstStyle/>
        <a:p>
          <a:r>
            <a:rPr lang="en-US"/>
            <a:t>Click on file menu and select stop auto print “A” to accept @ techs requested</a:t>
          </a:r>
        </a:p>
      </dgm:t>
    </dgm:pt>
    <dgm:pt modelId="{EF09C801-8CCE-4CD8-B82E-1AF638823EC3}" type="parTrans" cxnId="{F5B8ED7E-5E89-4C5A-B99F-4ED89A6E33F3}">
      <dgm:prSet/>
      <dgm:spPr/>
      <dgm:t>
        <a:bodyPr/>
        <a:lstStyle/>
        <a:p>
          <a:endParaRPr lang="en-US"/>
        </a:p>
      </dgm:t>
    </dgm:pt>
    <dgm:pt modelId="{C75E7797-F779-4B45-AF4E-8284837CE03F}" type="sibTrans" cxnId="{F5B8ED7E-5E89-4C5A-B99F-4ED89A6E33F3}">
      <dgm:prSet/>
      <dgm:spPr/>
      <dgm:t>
        <a:bodyPr/>
        <a:lstStyle/>
        <a:p>
          <a:endParaRPr lang="en-US"/>
        </a:p>
      </dgm:t>
    </dgm:pt>
    <dgm:pt modelId="{B9A608CB-1D01-4E94-8891-D0883724E22B}">
      <dgm:prSet/>
      <dgm:spPr/>
      <dgm:t>
        <a:bodyPr/>
        <a:lstStyle/>
        <a:p>
          <a:r>
            <a:rPr lang="en-US"/>
            <a:t>Data scrolls across screen.</a:t>
          </a:r>
        </a:p>
      </dgm:t>
    </dgm:pt>
    <dgm:pt modelId="{35A4282C-D11A-4224-9CEF-CC62DF2707C4}" type="parTrans" cxnId="{A881D7CE-6C5B-49B4-91C5-5EDE53644C53}">
      <dgm:prSet/>
      <dgm:spPr/>
      <dgm:t>
        <a:bodyPr/>
        <a:lstStyle/>
        <a:p>
          <a:endParaRPr lang="en-US"/>
        </a:p>
      </dgm:t>
    </dgm:pt>
    <dgm:pt modelId="{52F8B86C-056C-4EF1-B31C-228B4217971F}" type="sibTrans" cxnId="{A881D7CE-6C5B-49B4-91C5-5EDE53644C53}">
      <dgm:prSet/>
      <dgm:spPr/>
      <dgm:t>
        <a:bodyPr/>
        <a:lstStyle/>
        <a:p>
          <a:endParaRPr lang="en-US"/>
        </a:p>
      </dgm:t>
    </dgm:pt>
    <dgm:pt modelId="{60B21865-6664-4D48-B6C7-2E16E71B629F}" type="pres">
      <dgm:prSet presAssocID="{0002939C-EB82-4F69-BC68-8F0B5589DCB1}" presName="vert0" presStyleCnt="0">
        <dgm:presLayoutVars>
          <dgm:dir/>
          <dgm:animOne val="branch"/>
          <dgm:animLvl val="lvl"/>
        </dgm:presLayoutVars>
      </dgm:prSet>
      <dgm:spPr/>
    </dgm:pt>
    <dgm:pt modelId="{9571A356-72CF-495F-A92A-D956D37A0FE1}" type="pres">
      <dgm:prSet presAssocID="{23645BAB-528D-480F-A2B8-0CDBC022ECB3}" presName="thickLine" presStyleLbl="alignNode1" presStyleIdx="0" presStyleCnt="9"/>
      <dgm:spPr/>
    </dgm:pt>
    <dgm:pt modelId="{3C186DAA-61B7-4941-8901-9FD2BC4B79C7}" type="pres">
      <dgm:prSet presAssocID="{23645BAB-528D-480F-A2B8-0CDBC022ECB3}" presName="horz1" presStyleCnt="0"/>
      <dgm:spPr/>
    </dgm:pt>
    <dgm:pt modelId="{FD32FE25-14D4-4895-8201-D06E80A5E10C}" type="pres">
      <dgm:prSet presAssocID="{23645BAB-528D-480F-A2B8-0CDBC022ECB3}" presName="tx1" presStyleLbl="revTx" presStyleIdx="0" presStyleCnt="9"/>
      <dgm:spPr/>
    </dgm:pt>
    <dgm:pt modelId="{F4B1A405-DCDB-4D9D-A757-2044B28E45DB}" type="pres">
      <dgm:prSet presAssocID="{23645BAB-528D-480F-A2B8-0CDBC022ECB3}" presName="vert1" presStyleCnt="0"/>
      <dgm:spPr/>
    </dgm:pt>
    <dgm:pt modelId="{C90403E5-551D-44BF-B0B7-DBB2B844645B}" type="pres">
      <dgm:prSet presAssocID="{03882264-BAD6-4C4C-96D7-1DB12C97251E}" presName="thickLine" presStyleLbl="alignNode1" presStyleIdx="1" presStyleCnt="9"/>
      <dgm:spPr/>
    </dgm:pt>
    <dgm:pt modelId="{4770BE6C-0116-462A-B312-A0222B7CF11C}" type="pres">
      <dgm:prSet presAssocID="{03882264-BAD6-4C4C-96D7-1DB12C97251E}" presName="horz1" presStyleCnt="0"/>
      <dgm:spPr/>
    </dgm:pt>
    <dgm:pt modelId="{BD974010-0255-4B7E-B0EA-13416A012F5B}" type="pres">
      <dgm:prSet presAssocID="{03882264-BAD6-4C4C-96D7-1DB12C97251E}" presName="tx1" presStyleLbl="revTx" presStyleIdx="1" presStyleCnt="9"/>
      <dgm:spPr/>
    </dgm:pt>
    <dgm:pt modelId="{11248AAC-34C1-4E31-A556-84E5B9984368}" type="pres">
      <dgm:prSet presAssocID="{03882264-BAD6-4C4C-96D7-1DB12C97251E}" presName="vert1" presStyleCnt="0"/>
      <dgm:spPr/>
    </dgm:pt>
    <dgm:pt modelId="{0AEDB06E-0A1A-4640-A6AE-2E1195D706B3}" type="pres">
      <dgm:prSet presAssocID="{AD67C0E4-B008-44D1-9B05-E8716E8D47BF}" presName="thickLine" presStyleLbl="alignNode1" presStyleIdx="2" presStyleCnt="9"/>
      <dgm:spPr/>
    </dgm:pt>
    <dgm:pt modelId="{E68BDB22-524F-4949-9EB4-72A81C38D543}" type="pres">
      <dgm:prSet presAssocID="{AD67C0E4-B008-44D1-9B05-E8716E8D47BF}" presName="horz1" presStyleCnt="0"/>
      <dgm:spPr/>
    </dgm:pt>
    <dgm:pt modelId="{E117BA16-B54B-4CF2-B775-BB2CF736574C}" type="pres">
      <dgm:prSet presAssocID="{AD67C0E4-B008-44D1-9B05-E8716E8D47BF}" presName="tx1" presStyleLbl="revTx" presStyleIdx="2" presStyleCnt="9"/>
      <dgm:spPr/>
    </dgm:pt>
    <dgm:pt modelId="{CBBF71BD-50B4-47E1-81E2-C827CC623CAE}" type="pres">
      <dgm:prSet presAssocID="{AD67C0E4-B008-44D1-9B05-E8716E8D47BF}" presName="vert1" presStyleCnt="0"/>
      <dgm:spPr/>
    </dgm:pt>
    <dgm:pt modelId="{B42FC075-C818-47CB-A0D1-FB9388F174F6}" type="pres">
      <dgm:prSet presAssocID="{6180F245-AB5A-48C7-86FD-0E3E562075A8}" presName="thickLine" presStyleLbl="alignNode1" presStyleIdx="3" presStyleCnt="9"/>
      <dgm:spPr/>
    </dgm:pt>
    <dgm:pt modelId="{8ACE0285-6C39-4270-B709-5D3E94458C9E}" type="pres">
      <dgm:prSet presAssocID="{6180F245-AB5A-48C7-86FD-0E3E562075A8}" presName="horz1" presStyleCnt="0"/>
      <dgm:spPr/>
    </dgm:pt>
    <dgm:pt modelId="{F2F90E00-DDF0-416B-B126-2B16E56B68C6}" type="pres">
      <dgm:prSet presAssocID="{6180F245-AB5A-48C7-86FD-0E3E562075A8}" presName="tx1" presStyleLbl="revTx" presStyleIdx="3" presStyleCnt="9"/>
      <dgm:spPr/>
    </dgm:pt>
    <dgm:pt modelId="{A2720879-6703-48B9-8785-78D06014A2B1}" type="pres">
      <dgm:prSet presAssocID="{6180F245-AB5A-48C7-86FD-0E3E562075A8}" presName="vert1" presStyleCnt="0"/>
      <dgm:spPr/>
    </dgm:pt>
    <dgm:pt modelId="{15A50E07-C3A4-42AE-80BF-70AEBA06ACEF}" type="pres">
      <dgm:prSet presAssocID="{A8614196-6181-47B8-AD8C-FC91A961D98F}" presName="thickLine" presStyleLbl="alignNode1" presStyleIdx="4" presStyleCnt="9"/>
      <dgm:spPr/>
    </dgm:pt>
    <dgm:pt modelId="{65551782-E342-4292-9E67-099F75694CF9}" type="pres">
      <dgm:prSet presAssocID="{A8614196-6181-47B8-AD8C-FC91A961D98F}" presName="horz1" presStyleCnt="0"/>
      <dgm:spPr/>
    </dgm:pt>
    <dgm:pt modelId="{74C8BB60-9B9F-4CD5-845F-A75FBEFF403D}" type="pres">
      <dgm:prSet presAssocID="{A8614196-6181-47B8-AD8C-FC91A961D98F}" presName="tx1" presStyleLbl="revTx" presStyleIdx="4" presStyleCnt="9"/>
      <dgm:spPr/>
    </dgm:pt>
    <dgm:pt modelId="{FAC4338B-FD80-41E1-AFB8-79A8175F843F}" type="pres">
      <dgm:prSet presAssocID="{A8614196-6181-47B8-AD8C-FC91A961D98F}" presName="vert1" presStyleCnt="0"/>
      <dgm:spPr/>
    </dgm:pt>
    <dgm:pt modelId="{2C89637D-EBE2-4A04-AD3D-EFB2AF4C8E5E}" type="pres">
      <dgm:prSet presAssocID="{38646F9B-5396-4AF3-B717-6B90D6FDFFC0}" presName="thickLine" presStyleLbl="alignNode1" presStyleIdx="5" presStyleCnt="9"/>
      <dgm:spPr/>
    </dgm:pt>
    <dgm:pt modelId="{718D4112-E27D-43ED-B9CE-5F44990EB3D9}" type="pres">
      <dgm:prSet presAssocID="{38646F9B-5396-4AF3-B717-6B90D6FDFFC0}" presName="horz1" presStyleCnt="0"/>
      <dgm:spPr/>
    </dgm:pt>
    <dgm:pt modelId="{AC4CC929-0560-4B48-B9A8-A902275E4C14}" type="pres">
      <dgm:prSet presAssocID="{38646F9B-5396-4AF3-B717-6B90D6FDFFC0}" presName="tx1" presStyleLbl="revTx" presStyleIdx="5" presStyleCnt="9"/>
      <dgm:spPr/>
    </dgm:pt>
    <dgm:pt modelId="{7526FA02-7A98-4199-9E27-7A691D91038E}" type="pres">
      <dgm:prSet presAssocID="{38646F9B-5396-4AF3-B717-6B90D6FDFFC0}" presName="vert1" presStyleCnt="0"/>
      <dgm:spPr/>
    </dgm:pt>
    <dgm:pt modelId="{DABD101E-9DF4-44C7-A649-5790C45EC33B}" type="pres">
      <dgm:prSet presAssocID="{644BA815-1C66-435E-A575-520E09C05BC3}" presName="thickLine" presStyleLbl="alignNode1" presStyleIdx="6" presStyleCnt="9"/>
      <dgm:spPr/>
    </dgm:pt>
    <dgm:pt modelId="{C5B5CF88-A898-44D8-85D7-30B3AF2919E4}" type="pres">
      <dgm:prSet presAssocID="{644BA815-1C66-435E-A575-520E09C05BC3}" presName="horz1" presStyleCnt="0"/>
      <dgm:spPr/>
    </dgm:pt>
    <dgm:pt modelId="{CF180266-ED22-42FC-96ED-FC525346A434}" type="pres">
      <dgm:prSet presAssocID="{644BA815-1C66-435E-A575-520E09C05BC3}" presName="tx1" presStyleLbl="revTx" presStyleIdx="6" presStyleCnt="9"/>
      <dgm:spPr/>
    </dgm:pt>
    <dgm:pt modelId="{2C4ADADF-31E8-48E8-912B-9C184C90FBB6}" type="pres">
      <dgm:prSet presAssocID="{644BA815-1C66-435E-A575-520E09C05BC3}" presName="vert1" presStyleCnt="0"/>
      <dgm:spPr/>
    </dgm:pt>
    <dgm:pt modelId="{175E74C4-FFB5-4CBE-ADC7-84F6130A0DE3}" type="pres">
      <dgm:prSet presAssocID="{6AFCEE9B-9AE4-4C37-A81B-99F5320A55D4}" presName="thickLine" presStyleLbl="alignNode1" presStyleIdx="7" presStyleCnt="9"/>
      <dgm:spPr/>
    </dgm:pt>
    <dgm:pt modelId="{58606418-5B34-4FB5-BBC6-BC87B54DB02B}" type="pres">
      <dgm:prSet presAssocID="{6AFCEE9B-9AE4-4C37-A81B-99F5320A55D4}" presName="horz1" presStyleCnt="0"/>
      <dgm:spPr/>
    </dgm:pt>
    <dgm:pt modelId="{DC3AC896-0194-4281-9BEA-3FD928A317D5}" type="pres">
      <dgm:prSet presAssocID="{6AFCEE9B-9AE4-4C37-A81B-99F5320A55D4}" presName="tx1" presStyleLbl="revTx" presStyleIdx="7" presStyleCnt="9"/>
      <dgm:spPr/>
    </dgm:pt>
    <dgm:pt modelId="{23CAA07F-4E6C-40CA-B356-2B3BBAC82FB3}" type="pres">
      <dgm:prSet presAssocID="{6AFCEE9B-9AE4-4C37-A81B-99F5320A55D4}" presName="vert1" presStyleCnt="0"/>
      <dgm:spPr/>
    </dgm:pt>
    <dgm:pt modelId="{AD4A72A2-F6A7-4EB7-A4E6-17CC8A47343E}" type="pres">
      <dgm:prSet presAssocID="{B9A608CB-1D01-4E94-8891-D0883724E22B}" presName="thickLine" presStyleLbl="alignNode1" presStyleIdx="8" presStyleCnt="9"/>
      <dgm:spPr/>
    </dgm:pt>
    <dgm:pt modelId="{D7DF88CA-BF0A-4DBE-BDE3-CBD0CD55D8C0}" type="pres">
      <dgm:prSet presAssocID="{B9A608CB-1D01-4E94-8891-D0883724E22B}" presName="horz1" presStyleCnt="0"/>
      <dgm:spPr/>
    </dgm:pt>
    <dgm:pt modelId="{5CE930C3-3B9A-449B-BDCC-DA1D2BD3327E}" type="pres">
      <dgm:prSet presAssocID="{B9A608CB-1D01-4E94-8891-D0883724E22B}" presName="tx1" presStyleLbl="revTx" presStyleIdx="8" presStyleCnt="9"/>
      <dgm:spPr/>
    </dgm:pt>
    <dgm:pt modelId="{97ABA6EC-E6E1-48F0-B04B-FA4FAC0CAB25}" type="pres">
      <dgm:prSet presAssocID="{B9A608CB-1D01-4E94-8891-D0883724E22B}" presName="vert1" presStyleCnt="0"/>
      <dgm:spPr/>
    </dgm:pt>
  </dgm:ptLst>
  <dgm:cxnLst>
    <dgm:cxn modelId="{EFD96C20-FF1C-44C5-BAE2-D36448B77CB0}" type="presOf" srcId="{23645BAB-528D-480F-A2B8-0CDBC022ECB3}" destId="{FD32FE25-14D4-4895-8201-D06E80A5E10C}" srcOrd="0" destOrd="0" presId="urn:microsoft.com/office/officeart/2008/layout/LinedList"/>
    <dgm:cxn modelId="{25093A3B-C2A4-4C08-9FF5-8352CA563840}" type="presOf" srcId="{6AFCEE9B-9AE4-4C37-A81B-99F5320A55D4}" destId="{DC3AC896-0194-4281-9BEA-3FD928A317D5}" srcOrd="0" destOrd="0" presId="urn:microsoft.com/office/officeart/2008/layout/LinedList"/>
    <dgm:cxn modelId="{C13B6161-1866-4CA5-9C12-FCEF291B6A4A}" srcId="{0002939C-EB82-4F69-BC68-8F0B5589DCB1}" destId="{644BA815-1C66-435E-A575-520E09C05BC3}" srcOrd="6" destOrd="0" parTransId="{5594F0C2-3EBE-486A-A570-283478494731}" sibTransId="{A9B4A39D-7C89-424F-8D4F-3EB32AEF753B}"/>
    <dgm:cxn modelId="{6853696C-3DCF-408A-9593-1A2F829ACA7E}" srcId="{0002939C-EB82-4F69-BC68-8F0B5589DCB1}" destId="{03882264-BAD6-4C4C-96D7-1DB12C97251E}" srcOrd="1" destOrd="0" parTransId="{22E5DBB2-014C-4B19-B5F8-F6C47387DD93}" sibTransId="{71059E70-B328-4B81-9A7A-127D3E70273A}"/>
    <dgm:cxn modelId="{08CCA472-6D42-4D6E-8410-6EC5D568E826}" type="presOf" srcId="{0002939C-EB82-4F69-BC68-8F0B5589DCB1}" destId="{60B21865-6664-4D48-B6C7-2E16E71B629F}" srcOrd="0" destOrd="0" presId="urn:microsoft.com/office/officeart/2008/layout/LinedList"/>
    <dgm:cxn modelId="{F5B8ED7E-5E89-4C5A-B99F-4ED89A6E33F3}" srcId="{0002939C-EB82-4F69-BC68-8F0B5589DCB1}" destId="{6AFCEE9B-9AE4-4C37-A81B-99F5320A55D4}" srcOrd="7" destOrd="0" parTransId="{EF09C801-8CCE-4CD8-B82E-1AF638823EC3}" sibTransId="{C75E7797-F779-4B45-AF4E-8284837CE03F}"/>
    <dgm:cxn modelId="{6D8FA299-988D-4716-9E76-C0A12135A5D0}" type="presOf" srcId="{AD67C0E4-B008-44D1-9B05-E8716E8D47BF}" destId="{E117BA16-B54B-4CF2-B775-BB2CF736574C}" srcOrd="0" destOrd="0" presId="urn:microsoft.com/office/officeart/2008/layout/LinedList"/>
    <dgm:cxn modelId="{1F11379C-EF71-4AB7-8CAC-6010A25848AD}" type="presOf" srcId="{6180F245-AB5A-48C7-86FD-0E3E562075A8}" destId="{F2F90E00-DDF0-416B-B126-2B16E56B68C6}" srcOrd="0" destOrd="0" presId="urn:microsoft.com/office/officeart/2008/layout/LinedList"/>
    <dgm:cxn modelId="{2935FE9C-5589-43ED-8384-57154D18DDBD}" srcId="{0002939C-EB82-4F69-BC68-8F0B5589DCB1}" destId="{A8614196-6181-47B8-AD8C-FC91A961D98F}" srcOrd="4" destOrd="0" parTransId="{98212381-F041-42C8-8FFE-AEB2860DD512}" sibTransId="{ACCB9C10-DCA0-4D6D-98EA-3DAB06A6DE53}"/>
    <dgm:cxn modelId="{29B411A8-AAC6-4DE6-9186-63C7EF193525}" srcId="{0002939C-EB82-4F69-BC68-8F0B5589DCB1}" destId="{AD67C0E4-B008-44D1-9B05-E8716E8D47BF}" srcOrd="2" destOrd="0" parTransId="{4A95F012-7919-4731-A6BF-7178DEAA600A}" sibTransId="{4E8A60FA-E9BB-41C0-ADAD-2E8B7A4E033D}"/>
    <dgm:cxn modelId="{0E5794B7-59E7-4248-AFEE-2F11AF3EF9D2}" type="presOf" srcId="{B9A608CB-1D01-4E94-8891-D0883724E22B}" destId="{5CE930C3-3B9A-449B-BDCC-DA1D2BD3327E}" srcOrd="0" destOrd="0" presId="urn:microsoft.com/office/officeart/2008/layout/LinedList"/>
    <dgm:cxn modelId="{A881D7CE-6C5B-49B4-91C5-5EDE53644C53}" srcId="{0002939C-EB82-4F69-BC68-8F0B5589DCB1}" destId="{B9A608CB-1D01-4E94-8891-D0883724E22B}" srcOrd="8" destOrd="0" parTransId="{35A4282C-D11A-4224-9CEF-CC62DF2707C4}" sibTransId="{52F8B86C-056C-4EF1-B31C-228B4217971F}"/>
    <dgm:cxn modelId="{5CA933D1-63DA-47C0-9768-388AAC0F6017}" type="presOf" srcId="{644BA815-1C66-435E-A575-520E09C05BC3}" destId="{CF180266-ED22-42FC-96ED-FC525346A434}" srcOrd="0" destOrd="0" presId="urn:microsoft.com/office/officeart/2008/layout/LinedList"/>
    <dgm:cxn modelId="{D4B904D2-D570-4EA4-8C29-3FE8DD4306F4}" type="presOf" srcId="{03882264-BAD6-4C4C-96D7-1DB12C97251E}" destId="{BD974010-0255-4B7E-B0EA-13416A012F5B}" srcOrd="0" destOrd="0" presId="urn:microsoft.com/office/officeart/2008/layout/LinedList"/>
    <dgm:cxn modelId="{FDFCD0D6-E299-4844-B9EC-13FE7627914E}" srcId="{0002939C-EB82-4F69-BC68-8F0B5589DCB1}" destId="{38646F9B-5396-4AF3-B717-6B90D6FDFFC0}" srcOrd="5" destOrd="0" parTransId="{B1A077BF-2C64-48FD-853D-823C5E5C79A8}" sibTransId="{F2292E3E-27C3-47A2-A036-CBD0C9409DE0}"/>
    <dgm:cxn modelId="{44BC5DDA-E812-4F5E-A535-F8A98A6E4CDD}" type="presOf" srcId="{38646F9B-5396-4AF3-B717-6B90D6FDFFC0}" destId="{AC4CC929-0560-4B48-B9A8-A902275E4C14}" srcOrd="0" destOrd="0" presId="urn:microsoft.com/office/officeart/2008/layout/LinedList"/>
    <dgm:cxn modelId="{FB4917EA-650A-438E-BDA6-748277F42D34}" type="presOf" srcId="{A8614196-6181-47B8-AD8C-FC91A961D98F}" destId="{74C8BB60-9B9F-4CD5-845F-A75FBEFF403D}" srcOrd="0" destOrd="0" presId="urn:microsoft.com/office/officeart/2008/layout/LinedList"/>
    <dgm:cxn modelId="{0D97FAF4-4249-4E92-873A-87C149D43A8D}" srcId="{0002939C-EB82-4F69-BC68-8F0B5589DCB1}" destId="{23645BAB-528D-480F-A2B8-0CDBC022ECB3}" srcOrd="0" destOrd="0" parTransId="{1DEA9980-6BC6-4892-A7C8-080AD14A8F83}" sibTransId="{EC9A4638-AE92-482B-85EE-9870073AB06C}"/>
    <dgm:cxn modelId="{F47CDBF9-3AA0-44DA-A83F-F2808966CC8A}" srcId="{0002939C-EB82-4F69-BC68-8F0B5589DCB1}" destId="{6180F245-AB5A-48C7-86FD-0E3E562075A8}" srcOrd="3" destOrd="0" parTransId="{1FF552D4-084C-4427-9282-57233DA186AB}" sibTransId="{8AA6C455-40EF-40AC-9BF5-AC53EBCB4216}"/>
    <dgm:cxn modelId="{39F983E8-3CD1-43A5-9A29-ED0AC0D8A550}" type="presParOf" srcId="{60B21865-6664-4D48-B6C7-2E16E71B629F}" destId="{9571A356-72CF-495F-A92A-D956D37A0FE1}" srcOrd="0" destOrd="0" presId="urn:microsoft.com/office/officeart/2008/layout/LinedList"/>
    <dgm:cxn modelId="{1C93C190-765F-4338-B599-9F0E2781CF9A}" type="presParOf" srcId="{60B21865-6664-4D48-B6C7-2E16E71B629F}" destId="{3C186DAA-61B7-4941-8901-9FD2BC4B79C7}" srcOrd="1" destOrd="0" presId="urn:microsoft.com/office/officeart/2008/layout/LinedList"/>
    <dgm:cxn modelId="{DDBC50CE-18E8-4607-8995-4A5C3DE973FC}" type="presParOf" srcId="{3C186DAA-61B7-4941-8901-9FD2BC4B79C7}" destId="{FD32FE25-14D4-4895-8201-D06E80A5E10C}" srcOrd="0" destOrd="0" presId="urn:microsoft.com/office/officeart/2008/layout/LinedList"/>
    <dgm:cxn modelId="{8647F7E5-30BE-4FCF-A674-A15F2E9171D0}" type="presParOf" srcId="{3C186DAA-61B7-4941-8901-9FD2BC4B79C7}" destId="{F4B1A405-DCDB-4D9D-A757-2044B28E45DB}" srcOrd="1" destOrd="0" presId="urn:microsoft.com/office/officeart/2008/layout/LinedList"/>
    <dgm:cxn modelId="{80D0CA6C-6244-44E1-8C99-6AB068271F2A}" type="presParOf" srcId="{60B21865-6664-4D48-B6C7-2E16E71B629F}" destId="{C90403E5-551D-44BF-B0B7-DBB2B844645B}" srcOrd="2" destOrd="0" presId="urn:microsoft.com/office/officeart/2008/layout/LinedList"/>
    <dgm:cxn modelId="{7382486E-5DE6-4E93-8848-0D125E665EE9}" type="presParOf" srcId="{60B21865-6664-4D48-B6C7-2E16E71B629F}" destId="{4770BE6C-0116-462A-B312-A0222B7CF11C}" srcOrd="3" destOrd="0" presId="urn:microsoft.com/office/officeart/2008/layout/LinedList"/>
    <dgm:cxn modelId="{6F0E75FD-B661-4C7C-9553-4D0EF8498428}" type="presParOf" srcId="{4770BE6C-0116-462A-B312-A0222B7CF11C}" destId="{BD974010-0255-4B7E-B0EA-13416A012F5B}" srcOrd="0" destOrd="0" presId="urn:microsoft.com/office/officeart/2008/layout/LinedList"/>
    <dgm:cxn modelId="{F7C824B6-EB4F-45BF-9A14-E60308767988}" type="presParOf" srcId="{4770BE6C-0116-462A-B312-A0222B7CF11C}" destId="{11248AAC-34C1-4E31-A556-84E5B9984368}" srcOrd="1" destOrd="0" presId="urn:microsoft.com/office/officeart/2008/layout/LinedList"/>
    <dgm:cxn modelId="{908E0F91-4BFB-4A81-933C-00C53B996082}" type="presParOf" srcId="{60B21865-6664-4D48-B6C7-2E16E71B629F}" destId="{0AEDB06E-0A1A-4640-A6AE-2E1195D706B3}" srcOrd="4" destOrd="0" presId="urn:microsoft.com/office/officeart/2008/layout/LinedList"/>
    <dgm:cxn modelId="{2A9E3501-5730-41ED-B7B2-50F09543E2F0}" type="presParOf" srcId="{60B21865-6664-4D48-B6C7-2E16E71B629F}" destId="{E68BDB22-524F-4949-9EB4-72A81C38D543}" srcOrd="5" destOrd="0" presId="urn:microsoft.com/office/officeart/2008/layout/LinedList"/>
    <dgm:cxn modelId="{3CE0A6DE-3948-40C1-925D-00CD2E128E0B}" type="presParOf" srcId="{E68BDB22-524F-4949-9EB4-72A81C38D543}" destId="{E117BA16-B54B-4CF2-B775-BB2CF736574C}" srcOrd="0" destOrd="0" presId="urn:microsoft.com/office/officeart/2008/layout/LinedList"/>
    <dgm:cxn modelId="{840E8E68-515C-4007-B5B5-02D83407090F}" type="presParOf" srcId="{E68BDB22-524F-4949-9EB4-72A81C38D543}" destId="{CBBF71BD-50B4-47E1-81E2-C827CC623CAE}" srcOrd="1" destOrd="0" presId="urn:microsoft.com/office/officeart/2008/layout/LinedList"/>
    <dgm:cxn modelId="{20D2E66E-0EE9-4C90-9E9D-7D794C02F7DA}" type="presParOf" srcId="{60B21865-6664-4D48-B6C7-2E16E71B629F}" destId="{B42FC075-C818-47CB-A0D1-FB9388F174F6}" srcOrd="6" destOrd="0" presId="urn:microsoft.com/office/officeart/2008/layout/LinedList"/>
    <dgm:cxn modelId="{F164C9CC-EA75-47F4-93B3-12878E08AA28}" type="presParOf" srcId="{60B21865-6664-4D48-B6C7-2E16E71B629F}" destId="{8ACE0285-6C39-4270-B709-5D3E94458C9E}" srcOrd="7" destOrd="0" presId="urn:microsoft.com/office/officeart/2008/layout/LinedList"/>
    <dgm:cxn modelId="{0808571E-CBB9-4400-A936-59E86D92516E}" type="presParOf" srcId="{8ACE0285-6C39-4270-B709-5D3E94458C9E}" destId="{F2F90E00-DDF0-416B-B126-2B16E56B68C6}" srcOrd="0" destOrd="0" presId="urn:microsoft.com/office/officeart/2008/layout/LinedList"/>
    <dgm:cxn modelId="{06F1A817-AC9A-47E1-A294-8DB53018365B}" type="presParOf" srcId="{8ACE0285-6C39-4270-B709-5D3E94458C9E}" destId="{A2720879-6703-48B9-8785-78D06014A2B1}" srcOrd="1" destOrd="0" presId="urn:microsoft.com/office/officeart/2008/layout/LinedList"/>
    <dgm:cxn modelId="{DD4F1B3A-C782-473C-B218-D726FB4880E4}" type="presParOf" srcId="{60B21865-6664-4D48-B6C7-2E16E71B629F}" destId="{15A50E07-C3A4-42AE-80BF-70AEBA06ACEF}" srcOrd="8" destOrd="0" presId="urn:microsoft.com/office/officeart/2008/layout/LinedList"/>
    <dgm:cxn modelId="{9C20A070-CE07-432A-A951-74A4F26DDF9C}" type="presParOf" srcId="{60B21865-6664-4D48-B6C7-2E16E71B629F}" destId="{65551782-E342-4292-9E67-099F75694CF9}" srcOrd="9" destOrd="0" presId="urn:microsoft.com/office/officeart/2008/layout/LinedList"/>
    <dgm:cxn modelId="{4C6AA125-D6E2-43E9-9EF5-2B1810E3FB3E}" type="presParOf" srcId="{65551782-E342-4292-9E67-099F75694CF9}" destId="{74C8BB60-9B9F-4CD5-845F-A75FBEFF403D}" srcOrd="0" destOrd="0" presId="urn:microsoft.com/office/officeart/2008/layout/LinedList"/>
    <dgm:cxn modelId="{246D55AF-C7D3-446D-BC5E-3F673A557A15}" type="presParOf" srcId="{65551782-E342-4292-9E67-099F75694CF9}" destId="{FAC4338B-FD80-41E1-AFB8-79A8175F843F}" srcOrd="1" destOrd="0" presId="urn:microsoft.com/office/officeart/2008/layout/LinedList"/>
    <dgm:cxn modelId="{1D24286A-DB2A-4230-8A5B-CF0D7793BC22}" type="presParOf" srcId="{60B21865-6664-4D48-B6C7-2E16E71B629F}" destId="{2C89637D-EBE2-4A04-AD3D-EFB2AF4C8E5E}" srcOrd="10" destOrd="0" presId="urn:microsoft.com/office/officeart/2008/layout/LinedList"/>
    <dgm:cxn modelId="{E8BDDB92-8CB3-4453-BAC4-6E1344984F71}" type="presParOf" srcId="{60B21865-6664-4D48-B6C7-2E16E71B629F}" destId="{718D4112-E27D-43ED-B9CE-5F44990EB3D9}" srcOrd="11" destOrd="0" presId="urn:microsoft.com/office/officeart/2008/layout/LinedList"/>
    <dgm:cxn modelId="{A598D21E-85E0-4652-811C-E6B3E8019F15}" type="presParOf" srcId="{718D4112-E27D-43ED-B9CE-5F44990EB3D9}" destId="{AC4CC929-0560-4B48-B9A8-A902275E4C14}" srcOrd="0" destOrd="0" presId="urn:microsoft.com/office/officeart/2008/layout/LinedList"/>
    <dgm:cxn modelId="{3FDD4CE6-A0A2-459D-82B4-4CE47616BFA1}" type="presParOf" srcId="{718D4112-E27D-43ED-B9CE-5F44990EB3D9}" destId="{7526FA02-7A98-4199-9E27-7A691D91038E}" srcOrd="1" destOrd="0" presId="urn:microsoft.com/office/officeart/2008/layout/LinedList"/>
    <dgm:cxn modelId="{035EC631-1A19-4420-8156-B4CD65DD6142}" type="presParOf" srcId="{60B21865-6664-4D48-B6C7-2E16E71B629F}" destId="{DABD101E-9DF4-44C7-A649-5790C45EC33B}" srcOrd="12" destOrd="0" presId="urn:microsoft.com/office/officeart/2008/layout/LinedList"/>
    <dgm:cxn modelId="{656C4760-492A-416D-80A0-BF691C2A4850}" type="presParOf" srcId="{60B21865-6664-4D48-B6C7-2E16E71B629F}" destId="{C5B5CF88-A898-44D8-85D7-30B3AF2919E4}" srcOrd="13" destOrd="0" presId="urn:microsoft.com/office/officeart/2008/layout/LinedList"/>
    <dgm:cxn modelId="{7031026C-67A5-4B69-818F-FBF981FB2427}" type="presParOf" srcId="{C5B5CF88-A898-44D8-85D7-30B3AF2919E4}" destId="{CF180266-ED22-42FC-96ED-FC525346A434}" srcOrd="0" destOrd="0" presId="urn:microsoft.com/office/officeart/2008/layout/LinedList"/>
    <dgm:cxn modelId="{3BEC1B24-F5E0-450F-BC3A-8870BB75C1A8}" type="presParOf" srcId="{C5B5CF88-A898-44D8-85D7-30B3AF2919E4}" destId="{2C4ADADF-31E8-48E8-912B-9C184C90FBB6}" srcOrd="1" destOrd="0" presId="urn:microsoft.com/office/officeart/2008/layout/LinedList"/>
    <dgm:cxn modelId="{A659D02B-EDE2-4DB0-A26C-FB54118A12A3}" type="presParOf" srcId="{60B21865-6664-4D48-B6C7-2E16E71B629F}" destId="{175E74C4-FFB5-4CBE-ADC7-84F6130A0DE3}" srcOrd="14" destOrd="0" presId="urn:microsoft.com/office/officeart/2008/layout/LinedList"/>
    <dgm:cxn modelId="{7A105AAB-A9C8-4A45-A8F3-ACEB4EB7CBEC}" type="presParOf" srcId="{60B21865-6664-4D48-B6C7-2E16E71B629F}" destId="{58606418-5B34-4FB5-BBC6-BC87B54DB02B}" srcOrd="15" destOrd="0" presId="urn:microsoft.com/office/officeart/2008/layout/LinedList"/>
    <dgm:cxn modelId="{95976BD0-BBCC-4F8D-8904-C07D60A33C97}" type="presParOf" srcId="{58606418-5B34-4FB5-BBC6-BC87B54DB02B}" destId="{DC3AC896-0194-4281-9BEA-3FD928A317D5}" srcOrd="0" destOrd="0" presId="urn:microsoft.com/office/officeart/2008/layout/LinedList"/>
    <dgm:cxn modelId="{BB9DD9DA-B35D-4418-B026-3DAA36BA1D51}" type="presParOf" srcId="{58606418-5B34-4FB5-BBC6-BC87B54DB02B}" destId="{23CAA07F-4E6C-40CA-B356-2B3BBAC82FB3}" srcOrd="1" destOrd="0" presId="urn:microsoft.com/office/officeart/2008/layout/LinedList"/>
    <dgm:cxn modelId="{2E7337F9-4831-4A74-86D6-414EFD5F9633}" type="presParOf" srcId="{60B21865-6664-4D48-B6C7-2E16E71B629F}" destId="{AD4A72A2-F6A7-4EB7-A4E6-17CC8A47343E}" srcOrd="16" destOrd="0" presId="urn:microsoft.com/office/officeart/2008/layout/LinedList"/>
    <dgm:cxn modelId="{6576E940-8064-4A7C-9EEB-573E93BE24EF}" type="presParOf" srcId="{60B21865-6664-4D48-B6C7-2E16E71B629F}" destId="{D7DF88CA-BF0A-4DBE-BDE3-CBD0CD55D8C0}" srcOrd="17" destOrd="0" presId="urn:microsoft.com/office/officeart/2008/layout/LinedList"/>
    <dgm:cxn modelId="{CA73D834-41F8-4F50-8546-FD44122DFCB2}" type="presParOf" srcId="{D7DF88CA-BF0A-4DBE-BDE3-CBD0CD55D8C0}" destId="{5CE930C3-3B9A-449B-BDCC-DA1D2BD3327E}" srcOrd="0" destOrd="0" presId="urn:microsoft.com/office/officeart/2008/layout/LinedList"/>
    <dgm:cxn modelId="{B90EDEFA-D58C-4961-8B1A-45A15A3299C2}" type="presParOf" srcId="{D7DF88CA-BF0A-4DBE-BDE3-CBD0CD55D8C0}" destId="{97ABA6EC-E6E1-48F0-B04B-FA4FAC0CAB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5DF40C-7E05-47E2-B97F-AFEF97C86650}"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77F49DF6-2DEB-4F56-BF62-3C3A541CB23A}">
      <dgm:prSet/>
      <dgm:spPr/>
      <dgm:t>
        <a:bodyPr/>
        <a:lstStyle/>
        <a:p>
          <a:r>
            <a:rPr lang="en-US" sz="2400"/>
            <a:t>Go to website qcnet.com</a:t>
          </a:r>
          <a:endParaRPr lang="en-US" sz="2400">
            <a:solidFill>
              <a:srgbClr val="010000"/>
            </a:solidFill>
            <a:latin typeface="Calibri Light"/>
            <a:cs typeface="Calibri Light"/>
          </a:endParaRPr>
        </a:p>
      </dgm:t>
    </dgm:pt>
    <dgm:pt modelId="{89BFDD86-18EF-41B0-9541-A4B351483ED2}" type="parTrans" cxnId="{FCC49591-5888-4202-8EC1-BBA0F44BFF51}">
      <dgm:prSet/>
      <dgm:spPr/>
      <dgm:t>
        <a:bodyPr/>
        <a:lstStyle/>
        <a:p>
          <a:endParaRPr lang="en-US"/>
        </a:p>
      </dgm:t>
    </dgm:pt>
    <dgm:pt modelId="{19B3B37D-17A0-45DF-9A07-55380BDF8FED}" type="sibTrans" cxnId="{FCC49591-5888-4202-8EC1-BBA0F44BFF51}">
      <dgm:prSet/>
      <dgm:spPr/>
      <dgm:t>
        <a:bodyPr/>
        <a:lstStyle/>
        <a:p>
          <a:endParaRPr lang="en-US"/>
        </a:p>
      </dgm:t>
    </dgm:pt>
    <dgm:pt modelId="{A0C78E84-6663-4B99-B7CA-DC632A0FD745}">
      <dgm:prSet/>
      <dgm:spPr/>
      <dgm:t>
        <a:bodyPr/>
        <a:lstStyle/>
        <a:p>
          <a:r>
            <a:rPr lang="en-US" sz="2400"/>
            <a:t>Click login Type in login ID and password, then click login</a:t>
          </a:r>
        </a:p>
      </dgm:t>
    </dgm:pt>
    <dgm:pt modelId="{6A960C92-1AA1-4A2A-B343-8859071EA09D}" type="parTrans" cxnId="{47263D9B-1DEA-4614-99D8-33E60215948B}">
      <dgm:prSet/>
      <dgm:spPr/>
      <dgm:t>
        <a:bodyPr/>
        <a:lstStyle/>
        <a:p>
          <a:endParaRPr lang="en-US"/>
        </a:p>
      </dgm:t>
    </dgm:pt>
    <dgm:pt modelId="{20159A21-C052-46F9-9C2B-FE31FCA8A816}" type="sibTrans" cxnId="{47263D9B-1DEA-4614-99D8-33E60215948B}">
      <dgm:prSet/>
      <dgm:spPr/>
      <dgm:t>
        <a:bodyPr/>
        <a:lstStyle/>
        <a:p>
          <a:endParaRPr lang="en-US"/>
        </a:p>
      </dgm:t>
    </dgm:pt>
    <dgm:pt modelId="{D369EFEE-4269-4C4D-B3E6-69086B472A80}">
      <dgm:prSet/>
      <dgm:spPr/>
      <dgm:t>
        <a:bodyPr/>
        <a:lstStyle/>
        <a:p>
          <a:r>
            <a:rPr lang="en-US" sz="2400"/>
            <a:t>Click on unity interlab tab</a:t>
          </a:r>
        </a:p>
      </dgm:t>
    </dgm:pt>
    <dgm:pt modelId="{946610A5-B921-4301-9436-2322D52ED9CE}" type="parTrans" cxnId="{0B1905C3-187E-42A2-B135-1A7DB9EAAAA2}">
      <dgm:prSet/>
      <dgm:spPr/>
      <dgm:t>
        <a:bodyPr/>
        <a:lstStyle/>
        <a:p>
          <a:endParaRPr lang="en-US"/>
        </a:p>
      </dgm:t>
    </dgm:pt>
    <dgm:pt modelId="{71DAB9B5-1045-4D67-BA9E-DB7154CD2C06}" type="sibTrans" cxnId="{0B1905C3-187E-42A2-B135-1A7DB9EAAAA2}">
      <dgm:prSet/>
      <dgm:spPr/>
      <dgm:t>
        <a:bodyPr/>
        <a:lstStyle/>
        <a:p>
          <a:endParaRPr lang="en-US"/>
        </a:p>
      </dgm:t>
    </dgm:pt>
    <dgm:pt modelId="{82214EF3-F72F-4CD3-8DD0-2A8A00D0AE3A}">
      <dgm:prSet/>
      <dgm:spPr/>
      <dgm:t>
        <a:bodyPr/>
        <a:lstStyle/>
        <a:p>
          <a:r>
            <a:rPr lang="en-US" sz="2400"/>
            <a:t>Click on unity web 2.0</a:t>
          </a:r>
        </a:p>
      </dgm:t>
    </dgm:pt>
    <dgm:pt modelId="{B9778E86-6D06-4051-A591-6D21C07130B7}" type="parTrans" cxnId="{F75363F2-E952-402A-99F0-F0A6E2B346A7}">
      <dgm:prSet/>
      <dgm:spPr/>
      <dgm:t>
        <a:bodyPr/>
        <a:lstStyle/>
        <a:p>
          <a:endParaRPr lang="en-US"/>
        </a:p>
      </dgm:t>
    </dgm:pt>
    <dgm:pt modelId="{6BF3044D-B088-4035-BEE2-45CBA982E30F}" type="sibTrans" cxnId="{F75363F2-E952-402A-99F0-F0A6E2B346A7}">
      <dgm:prSet/>
      <dgm:spPr/>
      <dgm:t>
        <a:bodyPr/>
        <a:lstStyle/>
        <a:p>
          <a:endParaRPr lang="en-US"/>
        </a:p>
      </dgm:t>
    </dgm:pt>
    <dgm:pt modelId="{EE234862-C42A-4773-A0D9-13637FBD4079}">
      <dgm:prSet/>
      <dgm:spPr/>
      <dgm:t>
        <a:bodyPr/>
        <a:lstStyle/>
        <a:p>
          <a:r>
            <a:rPr lang="en-US" sz="2400"/>
            <a:t>Type in user and password, then click login</a:t>
          </a:r>
        </a:p>
      </dgm:t>
    </dgm:pt>
    <dgm:pt modelId="{34FEC61E-0A65-4C71-BB5C-80FB6B61E1ED}" type="parTrans" cxnId="{7F06E4AF-E9DF-4DF3-B685-585DDC493B1E}">
      <dgm:prSet/>
      <dgm:spPr/>
      <dgm:t>
        <a:bodyPr/>
        <a:lstStyle/>
        <a:p>
          <a:endParaRPr lang="en-US"/>
        </a:p>
      </dgm:t>
    </dgm:pt>
    <dgm:pt modelId="{E8A59A55-2155-429A-8ED3-3011C33E0BCD}" type="sibTrans" cxnId="{7F06E4AF-E9DF-4DF3-B685-585DDC493B1E}">
      <dgm:prSet/>
      <dgm:spPr/>
      <dgm:t>
        <a:bodyPr/>
        <a:lstStyle/>
        <a:p>
          <a:endParaRPr lang="en-US"/>
        </a:p>
      </dgm:t>
    </dgm:pt>
    <dgm:pt modelId="{70370799-1244-47F7-BF48-714BA80702F5}">
      <dgm:prSet/>
      <dgm:spPr/>
      <dgm:t>
        <a:bodyPr/>
        <a:lstStyle/>
        <a:p>
          <a:r>
            <a:rPr lang="en-US" sz="2400"/>
            <a:t>Go to data entry tab</a:t>
          </a:r>
        </a:p>
      </dgm:t>
    </dgm:pt>
    <dgm:pt modelId="{5944062A-48A6-4D01-A37B-69B5CF72CF65}" type="parTrans" cxnId="{0262E21E-19A4-4C65-8D75-07590F26B4BB}">
      <dgm:prSet/>
      <dgm:spPr/>
      <dgm:t>
        <a:bodyPr/>
        <a:lstStyle/>
        <a:p>
          <a:endParaRPr lang="en-US"/>
        </a:p>
      </dgm:t>
    </dgm:pt>
    <dgm:pt modelId="{BE22BD98-6D74-4AAE-A1EA-C69ECEB84C10}" type="sibTrans" cxnId="{0262E21E-19A4-4C65-8D75-07590F26B4BB}">
      <dgm:prSet/>
      <dgm:spPr/>
      <dgm:t>
        <a:bodyPr/>
        <a:lstStyle/>
        <a:p>
          <a:endParaRPr lang="en-US"/>
        </a:p>
      </dgm:t>
    </dgm:pt>
    <dgm:pt modelId="{887D67C5-6C87-4FD8-B72A-C12C049B57D6}">
      <dgm:prSet/>
      <dgm:spPr/>
      <dgm:t>
        <a:bodyPr/>
        <a:lstStyle/>
        <a:p>
          <a:r>
            <a:rPr lang="en-US" sz="2400"/>
            <a:t>Click on Web connect</a:t>
          </a:r>
        </a:p>
      </dgm:t>
    </dgm:pt>
    <dgm:pt modelId="{3A7EA932-B1ED-4E88-8077-B1FC5E32C511}" type="parTrans" cxnId="{EF49F882-8429-48BA-9BFF-82A6429EEA04}">
      <dgm:prSet/>
      <dgm:spPr/>
      <dgm:t>
        <a:bodyPr/>
        <a:lstStyle/>
        <a:p>
          <a:endParaRPr lang="en-US"/>
        </a:p>
      </dgm:t>
    </dgm:pt>
    <dgm:pt modelId="{44E6596A-06BC-4083-B662-FED9F11D0C5F}" type="sibTrans" cxnId="{EF49F882-8429-48BA-9BFF-82A6429EEA04}">
      <dgm:prSet/>
      <dgm:spPr/>
      <dgm:t>
        <a:bodyPr/>
        <a:lstStyle/>
        <a:p>
          <a:endParaRPr lang="en-US"/>
        </a:p>
      </dgm:t>
    </dgm:pt>
    <dgm:pt modelId="{A4D4CE9C-AEA2-41BD-9F39-7B36AA3F2A23}">
      <dgm:prSet/>
      <dgm:spPr/>
      <dgm:t>
        <a:bodyPr/>
        <a:lstStyle/>
        <a:p>
          <a:r>
            <a:rPr lang="en-US" sz="2400"/>
            <a:t>Click on web connect home</a:t>
          </a:r>
        </a:p>
      </dgm:t>
    </dgm:pt>
    <dgm:pt modelId="{55E72FF8-D02E-442A-9FC0-5FAB42FAF697}" type="parTrans" cxnId="{4408B9BF-31FE-484F-BCC3-2B0C4BA139E9}">
      <dgm:prSet/>
      <dgm:spPr/>
      <dgm:t>
        <a:bodyPr/>
        <a:lstStyle/>
        <a:p>
          <a:endParaRPr lang="en-US"/>
        </a:p>
      </dgm:t>
    </dgm:pt>
    <dgm:pt modelId="{2FD641CA-B908-4482-AC50-2BE4F59ADD2C}" type="sibTrans" cxnId="{4408B9BF-31FE-484F-BCC3-2B0C4BA139E9}">
      <dgm:prSet/>
      <dgm:spPr/>
      <dgm:t>
        <a:bodyPr/>
        <a:lstStyle/>
        <a:p>
          <a:endParaRPr lang="en-US"/>
        </a:p>
      </dgm:t>
    </dgm:pt>
    <dgm:pt modelId="{8194A8B9-3563-4D39-8361-5B1013DCDB92}">
      <dgm:prSet/>
      <dgm:spPr/>
      <dgm:t>
        <a:bodyPr/>
        <a:lstStyle/>
        <a:p>
          <a:r>
            <a:rPr lang="en-US" sz="2400"/>
            <a:t>In the browser enter the name of file you made above (for example u:\chwd biorad nov 2016.txt) or click bowser and pick the file you made above</a:t>
          </a:r>
        </a:p>
      </dgm:t>
    </dgm:pt>
    <dgm:pt modelId="{3FD8EDE9-F4A2-40BA-9238-3ACBDF982530}" type="parTrans" cxnId="{CA80DC50-A745-48B1-9216-AD1C641C94C9}">
      <dgm:prSet/>
      <dgm:spPr/>
      <dgm:t>
        <a:bodyPr/>
        <a:lstStyle/>
        <a:p>
          <a:endParaRPr lang="en-US"/>
        </a:p>
      </dgm:t>
    </dgm:pt>
    <dgm:pt modelId="{56413067-6131-486C-B5F7-823FA0A55C64}" type="sibTrans" cxnId="{CA80DC50-A745-48B1-9216-AD1C641C94C9}">
      <dgm:prSet/>
      <dgm:spPr/>
      <dgm:t>
        <a:bodyPr/>
        <a:lstStyle/>
        <a:p>
          <a:endParaRPr lang="en-US"/>
        </a:p>
      </dgm:t>
    </dgm:pt>
    <dgm:pt modelId="{2EDC9026-1FE1-473F-BF3A-77E3D018F701}" type="pres">
      <dgm:prSet presAssocID="{695DF40C-7E05-47E2-B97F-AFEF97C86650}" presName="vert0" presStyleCnt="0">
        <dgm:presLayoutVars>
          <dgm:dir/>
          <dgm:animOne val="branch"/>
          <dgm:animLvl val="lvl"/>
        </dgm:presLayoutVars>
      </dgm:prSet>
      <dgm:spPr/>
    </dgm:pt>
    <dgm:pt modelId="{2332761C-1771-442C-A13A-32574C48D276}" type="pres">
      <dgm:prSet presAssocID="{77F49DF6-2DEB-4F56-BF62-3C3A541CB23A}" presName="thickLine" presStyleLbl="alignNode1" presStyleIdx="0" presStyleCnt="9"/>
      <dgm:spPr/>
    </dgm:pt>
    <dgm:pt modelId="{81268B32-7CB0-4602-B873-E4DA7503183D}" type="pres">
      <dgm:prSet presAssocID="{77F49DF6-2DEB-4F56-BF62-3C3A541CB23A}" presName="horz1" presStyleCnt="0"/>
      <dgm:spPr/>
    </dgm:pt>
    <dgm:pt modelId="{D9443DB9-C9DB-4B9E-927E-7041579AB0A7}" type="pres">
      <dgm:prSet presAssocID="{77F49DF6-2DEB-4F56-BF62-3C3A541CB23A}" presName="tx1" presStyleLbl="revTx" presStyleIdx="0" presStyleCnt="9"/>
      <dgm:spPr/>
    </dgm:pt>
    <dgm:pt modelId="{B27F95CB-11FD-4806-8758-4A439B89367B}" type="pres">
      <dgm:prSet presAssocID="{77F49DF6-2DEB-4F56-BF62-3C3A541CB23A}" presName="vert1" presStyleCnt="0"/>
      <dgm:spPr/>
    </dgm:pt>
    <dgm:pt modelId="{8FD0FA21-A6F5-4C3E-BAFF-73694EA0761C}" type="pres">
      <dgm:prSet presAssocID="{A0C78E84-6663-4B99-B7CA-DC632A0FD745}" presName="thickLine" presStyleLbl="alignNode1" presStyleIdx="1" presStyleCnt="9"/>
      <dgm:spPr/>
    </dgm:pt>
    <dgm:pt modelId="{59D4B86A-1498-48D2-A2D5-EDA61EB7290E}" type="pres">
      <dgm:prSet presAssocID="{A0C78E84-6663-4B99-B7CA-DC632A0FD745}" presName="horz1" presStyleCnt="0"/>
      <dgm:spPr/>
    </dgm:pt>
    <dgm:pt modelId="{79205F4D-EEDA-489B-BFFA-9245C04D77C7}" type="pres">
      <dgm:prSet presAssocID="{A0C78E84-6663-4B99-B7CA-DC632A0FD745}" presName="tx1" presStyleLbl="revTx" presStyleIdx="1" presStyleCnt="9"/>
      <dgm:spPr/>
    </dgm:pt>
    <dgm:pt modelId="{2381CDEE-7849-42EB-AFA5-167E11371768}" type="pres">
      <dgm:prSet presAssocID="{A0C78E84-6663-4B99-B7CA-DC632A0FD745}" presName="vert1" presStyleCnt="0"/>
      <dgm:spPr/>
    </dgm:pt>
    <dgm:pt modelId="{DA497FE2-4A52-466C-88E1-BB47D6762D8D}" type="pres">
      <dgm:prSet presAssocID="{D369EFEE-4269-4C4D-B3E6-69086B472A80}" presName="thickLine" presStyleLbl="alignNode1" presStyleIdx="2" presStyleCnt="9"/>
      <dgm:spPr/>
    </dgm:pt>
    <dgm:pt modelId="{6CBAC38E-0A43-4645-B230-6ACC7A2C4EFE}" type="pres">
      <dgm:prSet presAssocID="{D369EFEE-4269-4C4D-B3E6-69086B472A80}" presName="horz1" presStyleCnt="0"/>
      <dgm:spPr/>
    </dgm:pt>
    <dgm:pt modelId="{E0A7FEE4-BD5A-4D96-98CF-C840CCE3EB28}" type="pres">
      <dgm:prSet presAssocID="{D369EFEE-4269-4C4D-B3E6-69086B472A80}" presName="tx1" presStyleLbl="revTx" presStyleIdx="2" presStyleCnt="9"/>
      <dgm:spPr/>
    </dgm:pt>
    <dgm:pt modelId="{FD4EDFA1-A005-4E7E-9A86-A941623A0421}" type="pres">
      <dgm:prSet presAssocID="{D369EFEE-4269-4C4D-B3E6-69086B472A80}" presName="vert1" presStyleCnt="0"/>
      <dgm:spPr/>
    </dgm:pt>
    <dgm:pt modelId="{21BB56E3-5D0E-4EC3-9E2B-99AB20D45843}" type="pres">
      <dgm:prSet presAssocID="{82214EF3-F72F-4CD3-8DD0-2A8A00D0AE3A}" presName="thickLine" presStyleLbl="alignNode1" presStyleIdx="3" presStyleCnt="9"/>
      <dgm:spPr/>
    </dgm:pt>
    <dgm:pt modelId="{41F6F769-983E-44E2-9783-D5D94B58C830}" type="pres">
      <dgm:prSet presAssocID="{82214EF3-F72F-4CD3-8DD0-2A8A00D0AE3A}" presName="horz1" presStyleCnt="0"/>
      <dgm:spPr/>
    </dgm:pt>
    <dgm:pt modelId="{11C9A482-B43E-4EBB-9931-7D70476189DE}" type="pres">
      <dgm:prSet presAssocID="{82214EF3-F72F-4CD3-8DD0-2A8A00D0AE3A}" presName="tx1" presStyleLbl="revTx" presStyleIdx="3" presStyleCnt="9"/>
      <dgm:spPr/>
    </dgm:pt>
    <dgm:pt modelId="{92FDBEE6-B0AA-492C-9AA0-606C753BE154}" type="pres">
      <dgm:prSet presAssocID="{82214EF3-F72F-4CD3-8DD0-2A8A00D0AE3A}" presName="vert1" presStyleCnt="0"/>
      <dgm:spPr/>
    </dgm:pt>
    <dgm:pt modelId="{D13D22CD-3777-4A07-8307-DF3791B0C111}" type="pres">
      <dgm:prSet presAssocID="{EE234862-C42A-4773-A0D9-13637FBD4079}" presName="thickLine" presStyleLbl="alignNode1" presStyleIdx="4" presStyleCnt="9"/>
      <dgm:spPr/>
    </dgm:pt>
    <dgm:pt modelId="{BDC40A21-44CD-49A0-96C8-4F8B96240F8A}" type="pres">
      <dgm:prSet presAssocID="{EE234862-C42A-4773-A0D9-13637FBD4079}" presName="horz1" presStyleCnt="0"/>
      <dgm:spPr/>
    </dgm:pt>
    <dgm:pt modelId="{D9B2A53F-CD01-4D9B-9FC0-A4359FA25E1B}" type="pres">
      <dgm:prSet presAssocID="{EE234862-C42A-4773-A0D9-13637FBD4079}" presName="tx1" presStyleLbl="revTx" presStyleIdx="4" presStyleCnt="9"/>
      <dgm:spPr/>
    </dgm:pt>
    <dgm:pt modelId="{6A018D3C-F004-493F-B7AA-F7B99B98D096}" type="pres">
      <dgm:prSet presAssocID="{EE234862-C42A-4773-A0D9-13637FBD4079}" presName="vert1" presStyleCnt="0"/>
      <dgm:spPr/>
    </dgm:pt>
    <dgm:pt modelId="{F105B90E-57F8-4BD2-B2BD-12621AE21925}" type="pres">
      <dgm:prSet presAssocID="{70370799-1244-47F7-BF48-714BA80702F5}" presName="thickLine" presStyleLbl="alignNode1" presStyleIdx="5" presStyleCnt="9"/>
      <dgm:spPr/>
    </dgm:pt>
    <dgm:pt modelId="{72216DFD-F9BC-42A4-B200-AD8A1A4B02CD}" type="pres">
      <dgm:prSet presAssocID="{70370799-1244-47F7-BF48-714BA80702F5}" presName="horz1" presStyleCnt="0"/>
      <dgm:spPr/>
    </dgm:pt>
    <dgm:pt modelId="{83C40DA4-AD74-4DFF-AB0F-820F6370603C}" type="pres">
      <dgm:prSet presAssocID="{70370799-1244-47F7-BF48-714BA80702F5}" presName="tx1" presStyleLbl="revTx" presStyleIdx="5" presStyleCnt="9"/>
      <dgm:spPr/>
    </dgm:pt>
    <dgm:pt modelId="{48558DE3-A1F4-42A4-8491-69A7C761F84C}" type="pres">
      <dgm:prSet presAssocID="{70370799-1244-47F7-BF48-714BA80702F5}" presName="vert1" presStyleCnt="0"/>
      <dgm:spPr/>
    </dgm:pt>
    <dgm:pt modelId="{5ABD48E9-3E24-4ED4-9CB5-297619478460}" type="pres">
      <dgm:prSet presAssocID="{887D67C5-6C87-4FD8-B72A-C12C049B57D6}" presName="thickLine" presStyleLbl="alignNode1" presStyleIdx="6" presStyleCnt="9"/>
      <dgm:spPr/>
    </dgm:pt>
    <dgm:pt modelId="{067F03DF-D617-4342-BDAD-8BD5AA04F64D}" type="pres">
      <dgm:prSet presAssocID="{887D67C5-6C87-4FD8-B72A-C12C049B57D6}" presName="horz1" presStyleCnt="0"/>
      <dgm:spPr/>
    </dgm:pt>
    <dgm:pt modelId="{4E07C910-95F7-40CE-A290-4D070902E124}" type="pres">
      <dgm:prSet presAssocID="{887D67C5-6C87-4FD8-B72A-C12C049B57D6}" presName="tx1" presStyleLbl="revTx" presStyleIdx="6" presStyleCnt="9"/>
      <dgm:spPr/>
    </dgm:pt>
    <dgm:pt modelId="{BB6C66D2-8C93-4DC3-9122-0A8F6F119EAF}" type="pres">
      <dgm:prSet presAssocID="{887D67C5-6C87-4FD8-B72A-C12C049B57D6}" presName="vert1" presStyleCnt="0"/>
      <dgm:spPr/>
    </dgm:pt>
    <dgm:pt modelId="{1248A7C1-E4CF-458E-9134-098BB9B2D2B7}" type="pres">
      <dgm:prSet presAssocID="{A4D4CE9C-AEA2-41BD-9F39-7B36AA3F2A23}" presName="thickLine" presStyleLbl="alignNode1" presStyleIdx="7" presStyleCnt="9"/>
      <dgm:spPr/>
    </dgm:pt>
    <dgm:pt modelId="{910588C3-33FD-4718-BE78-C8DC60C229AF}" type="pres">
      <dgm:prSet presAssocID="{A4D4CE9C-AEA2-41BD-9F39-7B36AA3F2A23}" presName="horz1" presStyleCnt="0"/>
      <dgm:spPr/>
    </dgm:pt>
    <dgm:pt modelId="{C194C122-95FB-4EB5-BC47-95ECBDF63A69}" type="pres">
      <dgm:prSet presAssocID="{A4D4CE9C-AEA2-41BD-9F39-7B36AA3F2A23}" presName="tx1" presStyleLbl="revTx" presStyleIdx="7" presStyleCnt="9"/>
      <dgm:spPr/>
    </dgm:pt>
    <dgm:pt modelId="{45BE676A-1733-4DF9-A54F-8C7FBE75AB5C}" type="pres">
      <dgm:prSet presAssocID="{A4D4CE9C-AEA2-41BD-9F39-7B36AA3F2A23}" presName="vert1" presStyleCnt="0"/>
      <dgm:spPr/>
    </dgm:pt>
    <dgm:pt modelId="{9B2CED97-80C7-4E66-9E57-2FBE97E8AB86}" type="pres">
      <dgm:prSet presAssocID="{8194A8B9-3563-4D39-8361-5B1013DCDB92}" presName="thickLine" presStyleLbl="alignNode1" presStyleIdx="8" presStyleCnt="9"/>
      <dgm:spPr/>
    </dgm:pt>
    <dgm:pt modelId="{E97A76D5-35FA-4BA3-B7DC-5C39934F9261}" type="pres">
      <dgm:prSet presAssocID="{8194A8B9-3563-4D39-8361-5B1013DCDB92}" presName="horz1" presStyleCnt="0"/>
      <dgm:spPr/>
    </dgm:pt>
    <dgm:pt modelId="{AF47BC33-6C15-4330-A307-AC154AEDF124}" type="pres">
      <dgm:prSet presAssocID="{8194A8B9-3563-4D39-8361-5B1013DCDB92}" presName="tx1" presStyleLbl="revTx" presStyleIdx="8" presStyleCnt="9"/>
      <dgm:spPr/>
    </dgm:pt>
    <dgm:pt modelId="{A77C2D27-8F91-465B-A3FC-A9F8F8C4F82C}" type="pres">
      <dgm:prSet presAssocID="{8194A8B9-3563-4D39-8361-5B1013DCDB92}" presName="vert1" presStyleCnt="0"/>
      <dgm:spPr/>
    </dgm:pt>
  </dgm:ptLst>
  <dgm:cxnLst>
    <dgm:cxn modelId="{A23A7B0F-EC6B-49AE-BEE5-8D7CE42ADDF5}" type="presOf" srcId="{77F49DF6-2DEB-4F56-BF62-3C3A541CB23A}" destId="{D9443DB9-C9DB-4B9E-927E-7041579AB0A7}" srcOrd="0" destOrd="0" presId="urn:microsoft.com/office/officeart/2008/layout/LinedList"/>
    <dgm:cxn modelId="{0262E21E-19A4-4C65-8D75-07590F26B4BB}" srcId="{695DF40C-7E05-47E2-B97F-AFEF97C86650}" destId="{70370799-1244-47F7-BF48-714BA80702F5}" srcOrd="5" destOrd="0" parTransId="{5944062A-48A6-4D01-A37B-69B5CF72CF65}" sibTransId="{BE22BD98-6D74-4AAE-A1EA-C69ECEB84C10}"/>
    <dgm:cxn modelId="{847E0C26-EB40-42B0-BC1C-97FFEBC49EC1}" type="presOf" srcId="{8194A8B9-3563-4D39-8361-5B1013DCDB92}" destId="{AF47BC33-6C15-4330-A307-AC154AEDF124}" srcOrd="0" destOrd="0" presId="urn:microsoft.com/office/officeart/2008/layout/LinedList"/>
    <dgm:cxn modelId="{FFC8DA35-0996-47F1-8F03-17B3ED947E41}" type="presOf" srcId="{887D67C5-6C87-4FD8-B72A-C12C049B57D6}" destId="{4E07C910-95F7-40CE-A290-4D070902E124}" srcOrd="0" destOrd="0" presId="urn:microsoft.com/office/officeart/2008/layout/LinedList"/>
    <dgm:cxn modelId="{6D05C738-0AB0-44F4-A2C9-FB9DF9282C3F}" type="presOf" srcId="{A4D4CE9C-AEA2-41BD-9F39-7B36AA3F2A23}" destId="{C194C122-95FB-4EB5-BC47-95ECBDF63A69}" srcOrd="0" destOrd="0" presId="urn:microsoft.com/office/officeart/2008/layout/LinedList"/>
    <dgm:cxn modelId="{351ACE3D-1160-432E-8A8D-BD65DCE355F6}" type="presOf" srcId="{70370799-1244-47F7-BF48-714BA80702F5}" destId="{83C40DA4-AD74-4DFF-AB0F-820F6370603C}" srcOrd="0" destOrd="0" presId="urn:microsoft.com/office/officeart/2008/layout/LinedList"/>
    <dgm:cxn modelId="{9515A465-5084-4951-8B44-D56D883552AA}" type="presOf" srcId="{695DF40C-7E05-47E2-B97F-AFEF97C86650}" destId="{2EDC9026-1FE1-473F-BF3A-77E3D018F701}" srcOrd="0" destOrd="0" presId="urn:microsoft.com/office/officeart/2008/layout/LinedList"/>
    <dgm:cxn modelId="{CA80DC50-A745-48B1-9216-AD1C641C94C9}" srcId="{695DF40C-7E05-47E2-B97F-AFEF97C86650}" destId="{8194A8B9-3563-4D39-8361-5B1013DCDB92}" srcOrd="8" destOrd="0" parTransId="{3FD8EDE9-F4A2-40BA-9238-3ACBDF982530}" sibTransId="{56413067-6131-486C-B5F7-823FA0A55C64}"/>
    <dgm:cxn modelId="{EF49F882-8429-48BA-9BFF-82A6429EEA04}" srcId="{695DF40C-7E05-47E2-B97F-AFEF97C86650}" destId="{887D67C5-6C87-4FD8-B72A-C12C049B57D6}" srcOrd="6" destOrd="0" parTransId="{3A7EA932-B1ED-4E88-8077-B1FC5E32C511}" sibTransId="{44E6596A-06BC-4083-B662-FED9F11D0C5F}"/>
    <dgm:cxn modelId="{E3B7DA8A-14E0-491B-9D3C-EBC0E1CAFA55}" type="presOf" srcId="{D369EFEE-4269-4C4D-B3E6-69086B472A80}" destId="{E0A7FEE4-BD5A-4D96-98CF-C840CCE3EB28}" srcOrd="0" destOrd="0" presId="urn:microsoft.com/office/officeart/2008/layout/LinedList"/>
    <dgm:cxn modelId="{FCC49591-5888-4202-8EC1-BBA0F44BFF51}" srcId="{695DF40C-7E05-47E2-B97F-AFEF97C86650}" destId="{77F49DF6-2DEB-4F56-BF62-3C3A541CB23A}" srcOrd="0" destOrd="0" parTransId="{89BFDD86-18EF-41B0-9541-A4B351483ED2}" sibTransId="{19B3B37D-17A0-45DF-9A07-55380BDF8FED}"/>
    <dgm:cxn modelId="{47263D9B-1DEA-4614-99D8-33E60215948B}" srcId="{695DF40C-7E05-47E2-B97F-AFEF97C86650}" destId="{A0C78E84-6663-4B99-B7CA-DC632A0FD745}" srcOrd="1" destOrd="0" parTransId="{6A960C92-1AA1-4A2A-B343-8859071EA09D}" sibTransId="{20159A21-C052-46F9-9C2B-FE31FCA8A816}"/>
    <dgm:cxn modelId="{C616AEAB-58D4-433A-9ED2-2C931697452F}" type="presOf" srcId="{EE234862-C42A-4773-A0D9-13637FBD4079}" destId="{D9B2A53F-CD01-4D9B-9FC0-A4359FA25E1B}" srcOrd="0" destOrd="0" presId="urn:microsoft.com/office/officeart/2008/layout/LinedList"/>
    <dgm:cxn modelId="{7F06E4AF-E9DF-4DF3-B685-585DDC493B1E}" srcId="{695DF40C-7E05-47E2-B97F-AFEF97C86650}" destId="{EE234862-C42A-4773-A0D9-13637FBD4079}" srcOrd="4" destOrd="0" parTransId="{34FEC61E-0A65-4C71-BB5C-80FB6B61E1ED}" sibTransId="{E8A59A55-2155-429A-8ED3-3011C33E0BCD}"/>
    <dgm:cxn modelId="{4408B9BF-31FE-484F-BCC3-2B0C4BA139E9}" srcId="{695DF40C-7E05-47E2-B97F-AFEF97C86650}" destId="{A4D4CE9C-AEA2-41BD-9F39-7B36AA3F2A23}" srcOrd="7" destOrd="0" parTransId="{55E72FF8-D02E-442A-9FC0-5FAB42FAF697}" sibTransId="{2FD641CA-B908-4482-AC50-2BE4F59ADD2C}"/>
    <dgm:cxn modelId="{0B1905C3-187E-42A2-B135-1A7DB9EAAAA2}" srcId="{695DF40C-7E05-47E2-B97F-AFEF97C86650}" destId="{D369EFEE-4269-4C4D-B3E6-69086B472A80}" srcOrd="2" destOrd="0" parTransId="{946610A5-B921-4301-9436-2322D52ED9CE}" sibTransId="{71DAB9B5-1045-4D67-BA9E-DB7154CD2C06}"/>
    <dgm:cxn modelId="{6827B4CC-EC50-47D7-B963-C70E9AD93A67}" type="presOf" srcId="{A0C78E84-6663-4B99-B7CA-DC632A0FD745}" destId="{79205F4D-EEDA-489B-BFFA-9245C04D77C7}" srcOrd="0" destOrd="0" presId="urn:microsoft.com/office/officeart/2008/layout/LinedList"/>
    <dgm:cxn modelId="{CF241ED4-38D5-46F3-A3E8-B44C8F3CE5DB}" type="presOf" srcId="{82214EF3-F72F-4CD3-8DD0-2A8A00D0AE3A}" destId="{11C9A482-B43E-4EBB-9931-7D70476189DE}" srcOrd="0" destOrd="0" presId="urn:microsoft.com/office/officeart/2008/layout/LinedList"/>
    <dgm:cxn modelId="{F75363F2-E952-402A-99F0-F0A6E2B346A7}" srcId="{695DF40C-7E05-47E2-B97F-AFEF97C86650}" destId="{82214EF3-F72F-4CD3-8DD0-2A8A00D0AE3A}" srcOrd="3" destOrd="0" parTransId="{B9778E86-6D06-4051-A591-6D21C07130B7}" sibTransId="{6BF3044D-B088-4035-BEE2-45CBA982E30F}"/>
    <dgm:cxn modelId="{84E3034E-8162-42ED-A891-2F5EC034BD08}" type="presParOf" srcId="{2EDC9026-1FE1-473F-BF3A-77E3D018F701}" destId="{2332761C-1771-442C-A13A-32574C48D276}" srcOrd="0" destOrd="0" presId="urn:microsoft.com/office/officeart/2008/layout/LinedList"/>
    <dgm:cxn modelId="{6331DA5B-4E07-4C0E-B42C-CDA7D778C144}" type="presParOf" srcId="{2EDC9026-1FE1-473F-BF3A-77E3D018F701}" destId="{81268B32-7CB0-4602-B873-E4DA7503183D}" srcOrd="1" destOrd="0" presId="urn:microsoft.com/office/officeart/2008/layout/LinedList"/>
    <dgm:cxn modelId="{CB768C42-9310-4C3C-8CC9-00C195B427F3}" type="presParOf" srcId="{81268B32-7CB0-4602-B873-E4DA7503183D}" destId="{D9443DB9-C9DB-4B9E-927E-7041579AB0A7}" srcOrd="0" destOrd="0" presId="urn:microsoft.com/office/officeart/2008/layout/LinedList"/>
    <dgm:cxn modelId="{9096DB90-05B3-4C15-8E7B-147471242878}" type="presParOf" srcId="{81268B32-7CB0-4602-B873-E4DA7503183D}" destId="{B27F95CB-11FD-4806-8758-4A439B89367B}" srcOrd="1" destOrd="0" presId="urn:microsoft.com/office/officeart/2008/layout/LinedList"/>
    <dgm:cxn modelId="{A9013336-812A-48CD-9CBC-0BB4721369EE}" type="presParOf" srcId="{2EDC9026-1FE1-473F-BF3A-77E3D018F701}" destId="{8FD0FA21-A6F5-4C3E-BAFF-73694EA0761C}" srcOrd="2" destOrd="0" presId="urn:microsoft.com/office/officeart/2008/layout/LinedList"/>
    <dgm:cxn modelId="{B71D25E2-AD28-4EEE-9F60-56554B86B85A}" type="presParOf" srcId="{2EDC9026-1FE1-473F-BF3A-77E3D018F701}" destId="{59D4B86A-1498-48D2-A2D5-EDA61EB7290E}" srcOrd="3" destOrd="0" presId="urn:microsoft.com/office/officeart/2008/layout/LinedList"/>
    <dgm:cxn modelId="{111EE970-AB70-4E22-920F-65E9BDB5C5DE}" type="presParOf" srcId="{59D4B86A-1498-48D2-A2D5-EDA61EB7290E}" destId="{79205F4D-EEDA-489B-BFFA-9245C04D77C7}" srcOrd="0" destOrd="0" presId="urn:microsoft.com/office/officeart/2008/layout/LinedList"/>
    <dgm:cxn modelId="{5D02E0EE-059F-402F-8D92-418E7E368A91}" type="presParOf" srcId="{59D4B86A-1498-48D2-A2D5-EDA61EB7290E}" destId="{2381CDEE-7849-42EB-AFA5-167E11371768}" srcOrd="1" destOrd="0" presId="urn:microsoft.com/office/officeart/2008/layout/LinedList"/>
    <dgm:cxn modelId="{C5D480A9-9A84-478F-B02D-EC2D429CFE6F}" type="presParOf" srcId="{2EDC9026-1FE1-473F-BF3A-77E3D018F701}" destId="{DA497FE2-4A52-466C-88E1-BB47D6762D8D}" srcOrd="4" destOrd="0" presId="urn:microsoft.com/office/officeart/2008/layout/LinedList"/>
    <dgm:cxn modelId="{F8026073-5B5D-46A8-AECC-38150B90C474}" type="presParOf" srcId="{2EDC9026-1FE1-473F-BF3A-77E3D018F701}" destId="{6CBAC38E-0A43-4645-B230-6ACC7A2C4EFE}" srcOrd="5" destOrd="0" presId="urn:microsoft.com/office/officeart/2008/layout/LinedList"/>
    <dgm:cxn modelId="{99733486-F771-4220-B320-C38ADB16DEA4}" type="presParOf" srcId="{6CBAC38E-0A43-4645-B230-6ACC7A2C4EFE}" destId="{E0A7FEE4-BD5A-4D96-98CF-C840CCE3EB28}" srcOrd="0" destOrd="0" presId="urn:microsoft.com/office/officeart/2008/layout/LinedList"/>
    <dgm:cxn modelId="{0F8E769F-A758-48AD-8B7B-AA27F79268B3}" type="presParOf" srcId="{6CBAC38E-0A43-4645-B230-6ACC7A2C4EFE}" destId="{FD4EDFA1-A005-4E7E-9A86-A941623A0421}" srcOrd="1" destOrd="0" presId="urn:microsoft.com/office/officeart/2008/layout/LinedList"/>
    <dgm:cxn modelId="{2A3164B2-DBC3-4056-8CF9-91DE9FA85398}" type="presParOf" srcId="{2EDC9026-1FE1-473F-BF3A-77E3D018F701}" destId="{21BB56E3-5D0E-4EC3-9E2B-99AB20D45843}" srcOrd="6" destOrd="0" presId="urn:microsoft.com/office/officeart/2008/layout/LinedList"/>
    <dgm:cxn modelId="{517AD2DB-29E3-47FA-B8B9-9C23BB2174A5}" type="presParOf" srcId="{2EDC9026-1FE1-473F-BF3A-77E3D018F701}" destId="{41F6F769-983E-44E2-9783-D5D94B58C830}" srcOrd="7" destOrd="0" presId="urn:microsoft.com/office/officeart/2008/layout/LinedList"/>
    <dgm:cxn modelId="{A63732E0-A854-45A2-85BA-4E527718F1ED}" type="presParOf" srcId="{41F6F769-983E-44E2-9783-D5D94B58C830}" destId="{11C9A482-B43E-4EBB-9931-7D70476189DE}" srcOrd="0" destOrd="0" presId="urn:microsoft.com/office/officeart/2008/layout/LinedList"/>
    <dgm:cxn modelId="{65E0C854-0FC3-4D49-89CC-5F7D42CA4A6A}" type="presParOf" srcId="{41F6F769-983E-44E2-9783-D5D94B58C830}" destId="{92FDBEE6-B0AA-492C-9AA0-606C753BE154}" srcOrd="1" destOrd="0" presId="urn:microsoft.com/office/officeart/2008/layout/LinedList"/>
    <dgm:cxn modelId="{57BC8679-788A-4193-A65B-0D8E2EB784BA}" type="presParOf" srcId="{2EDC9026-1FE1-473F-BF3A-77E3D018F701}" destId="{D13D22CD-3777-4A07-8307-DF3791B0C111}" srcOrd="8" destOrd="0" presId="urn:microsoft.com/office/officeart/2008/layout/LinedList"/>
    <dgm:cxn modelId="{935FB0B4-D10F-4AA6-B431-289EC031FCDC}" type="presParOf" srcId="{2EDC9026-1FE1-473F-BF3A-77E3D018F701}" destId="{BDC40A21-44CD-49A0-96C8-4F8B96240F8A}" srcOrd="9" destOrd="0" presId="urn:microsoft.com/office/officeart/2008/layout/LinedList"/>
    <dgm:cxn modelId="{7808F9A3-DCE1-40BC-B9EE-33E6EE8ED9CB}" type="presParOf" srcId="{BDC40A21-44CD-49A0-96C8-4F8B96240F8A}" destId="{D9B2A53F-CD01-4D9B-9FC0-A4359FA25E1B}" srcOrd="0" destOrd="0" presId="urn:microsoft.com/office/officeart/2008/layout/LinedList"/>
    <dgm:cxn modelId="{8DA3FEEF-3904-4DA1-A18E-BA266D46175C}" type="presParOf" srcId="{BDC40A21-44CD-49A0-96C8-4F8B96240F8A}" destId="{6A018D3C-F004-493F-B7AA-F7B99B98D096}" srcOrd="1" destOrd="0" presId="urn:microsoft.com/office/officeart/2008/layout/LinedList"/>
    <dgm:cxn modelId="{AB184307-613B-46AB-89FF-736D7C6298F3}" type="presParOf" srcId="{2EDC9026-1FE1-473F-BF3A-77E3D018F701}" destId="{F105B90E-57F8-4BD2-B2BD-12621AE21925}" srcOrd="10" destOrd="0" presId="urn:microsoft.com/office/officeart/2008/layout/LinedList"/>
    <dgm:cxn modelId="{589D37FB-7441-4B58-B3A1-331511A6D40C}" type="presParOf" srcId="{2EDC9026-1FE1-473F-BF3A-77E3D018F701}" destId="{72216DFD-F9BC-42A4-B200-AD8A1A4B02CD}" srcOrd="11" destOrd="0" presId="urn:microsoft.com/office/officeart/2008/layout/LinedList"/>
    <dgm:cxn modelId="{9D188D18-90CE-49B8-A99E-6129813B79B4}" type="presParOf" srcId="{72216DFD-F9BC-42A4-B200-AD8A1A4B02CD}" destId="{83C40DA4-AD74-4DFF-AB0F-820F6370603C}" srcOrd="0" destOrd="0" presId="urn:microsoft.com/office/officeart/2008/layout/LinedList"/>
    <dgm:cxn modelId="{102FCE42-807F-4650-8AD3-8E64832A9481}" type="presParOf" srcId="{72216DFD-F9BC-42A4-B200-AD8A1A4B02CD}" destId="{48558DE3-A1F4-42A4-8491-69A7C761F84C}" srcOrd="1" destOrd="0" presId="urn:microsoft.com/office/officeart/2008/layout/LinedList"/>
    <dgm:cxn modelId="{080E2679-2016-4A0F-B8E1-839D525BF941}" type="presParOf" srcId="{2EDC9026-1FE1-473F-BF3A-77E3D018F701}" destId="{5ABD48E9-3E24-4ED4-9CB5-297619478460}" srcOrd="12" destOrd="0" presId="urn:microsoft.com/office/officeart/2008/layout/LinedList"/>
    <dgm:cxn modelId="{A3FF5BE3-EE81-4565-BE10-00D01827CF83}" type="presParOf" srcId="{2EDC9026-1FE1-473F-BF3A-77E3D018F701}" destId="{067F03DF-D617-4342-BDAD-8BD5AA04F64D}" srcOrd="13" destOrd="0" presId="urn:microsoft.com/office/officeart/2008/layout/LinedList"/>
    <dgm:cxn modelId="{15624ED7-479C-4F3D-8175-B15B0E71833E}" type="presParOf" srcId="{067F03DF-D617-4342-BDAD-8BD5AA04F64D}" destId="{4E07C910-95F7-40CE-A290-4D070902E124}" srcOrd="0" destOrd="0" presId="urn:microsoft.com/office/officeart/2008/layout/LinedList"/>
    <dgm:cxn modelId="{8E1D4F2F-B03F-42B7-9BA4-FE0AEF9EC41A}" type="presParOf" srcId="{067F03DF-D617-4342-BDAD-8BD5AA04F64D}" destId="{BB6C66D2-8C93-4DC3-9122-0A8F6F119EAF}" srcOrd="1" destOrd="0" presId="urn:microsoft.com/office/officeart/2008/layout/LinedList"/>
    <dgm:cxn modelId="{AC59397F-EA99-4232-98A8-F90B61687670}" type="presParOf" srcId="{2EDC9026-1FE1-473F-BF3A-77E3D018F701}" destId="{1248A7C1-E4CF-458E-9134-098BB9B2D2B7}" srcOrd="14" destOrd="0" presId="urn:microsoft.com/office/officeart/2008/layout/LinedList"/>
    <dgm:cxn modelId="{5CCE0FC2-927B-4905-B478-A0A5175322D9}" type="presParOf" srcId="{2EDC9026-1FE1-473F-BF3A-77E3D018F701}" destId="{910588C3-33FD-4718-BE78-C8DC60C229AF}" srcOrd="15" destOrd="0" presId="urn:microsoft.com/office/officeart/2008/layout/LinedList"/>
    <dgm:cxn modelId="{6C10CB99-DA51-4AF4-833A-AE8244D4AAB8}" type="presParOf" srcId="{910588C3-33FD-4718-BE78-C8DC60C229AF}" destId="{C194C122-95FB-4EB5-BC47-95ECBDF63A69}" srcOrd="0" destOrd="0" presId="urn:microsoft.com/office/officeart/2008/layout/LinedList"/>
    <dgm:cxn modelId="{6EE5089A-7AC5-4E4B-97BD-351049A9F7DA}" type="presParOf" srcId="{910588C3-33FD-4718-BE78-C8DC60C229AF}" destId="{45BE676A-1733-4DF9-A54F-8C7FBE75AB5C}" srcOrd="1" destOrd="0" presId="urn:microsoft.com/office/officeart/2008/layout/LinedList"/>
    <dgm:cxn modelId="{3345D445-CF4C-4C23-A283-22C2F6C8801A}" type="presParOf" srcId="{2EDC9026-1FE1-473F-BF3A-77E3D018F701}" destId="{9B2CED97-80C7-4E66-9E57-2FBE97E8AB86}" srcOrd="16" destOrd="0" presId="urn:microsoft.com/office/officeart/2008/layout/LinedList"/>
    <dgm:cxn modelId="{24940640-71A1-4E5C-87EF-5162F0EA3242}" type="presParOf" srcId="{2EDC9026-1FE1-473F-BF3A-77E3D018F701}" destId="{E97A76D5-35FA-4BA3-B7DC-5C39934F9261}" srcOrd="17" destOrd="0" presId="urn:microsoft.com/office/officeart/2008/layout/LinedList"/>
    <dgm:cxn modelId="{01025918-1EA1-4863-A7F6-61E6763E9F40}" type="presParOf" srcId="{E97A76D5-35FA-4BA3-B7DC-5C39934F9261}" destId="{AF47BC33-6C15-4330-A307-AC154AEDF124}" srcOrd="0" destOrd="0" presId="urn:microsoft.com/office/officeart/2008/layout/LinedList"/>
    <dgm:cxn modelId="{2804919D-AC7B-44F8-A0A8-C18660683DE4}" type="presParOf" srcId="{E97A76D5-35FA-4BA3-B7DC-5C39934F9261}" destId="{A77C2D27-8F91-465B-A3FC-A9F8F8C4F8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AD0339-9DBF-4B4E-A0B2-EDC522059418}"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E2F01123-331A-4AEB-9E62-C7BC779E18FA}">
      <dgm:prSet/>
      <dgm:spPr/>
      <dgm:t>
        <a:bodyPr/>
        <a:lstStyle/>
        <a:p>
          <a:r>
            <a:rPr lang="en-US"/>
            <a:t>If there is a problem—it will say while transforming your data some codes were found that require additional configuration.  Click on to add configuration.  This happens when you add a new lot.  Go to the lot and change to all instead of existed lots and the correct lot and correct level and save. Then click close.​</a:t>
          </a:r>
        </a:p>
      </dgm:t>
    </dgm:pt>
    <dgm:pt modelId="{845B33E8-26D1-4C44-AB1C-189BC5A09E0F}" type="parTrans" cxnId="{17611B48-F9B0-4668-9B25-7621DA2D7812}">
      <dgm:prSet/>
      <dgm:spPr/>
      <dgm:t>
        <a:bodyPr/>
        <a:lstStyle/>
        <a:p>
          <a:endParaRPr lang="en-US"/>
        </a:p>
      </dgm:t>
    </dgm:pt>
    <dgm:pt modelId="{8CC0F233-451D-4727-ADAF-E831D235B5E4}" type="sibTrans" cxnId="{17611B48-F9B0-4668-9B25-7621DA2D7812}">
      <dgm:prSet/>
      <dgm:spPr/>
      <dgm:t>
        <a:bodyPr/>
        <a:lstStyle/>
        <a:p>
          <a:endParaRPr lang="en-US"/>
        </a:p>
      </dgm:t>
    </dgm:pt>
    <dgm:pt modelId="{1F62383A-8F2C-4C37-8950-13C9C8EE8F0B}">
      <dgm:prSet/>
      <dgm:spPr/>
      <dgm:t>
        <a:bodyPr/>
        <a:lstStyle/>
        <a:p>
          <a:r>
            <a:rPr lang="en-US"/>
            <a:t>Go to data entry tab, web connect, and web connect file import and review that your file is there.​</a:t>
          </a:r>
        </a:p>
      </dgm:t>
    </dgm:pt>
    <dgm:pt modelId="{23036B3C-7275-4C61-9D12-3197D69657D3}" type="parTrans" cxnId="{04DF2711-A7E1-4CCE-96D7-2EE3839B4FBA}">
      <dgm:prSet/>
      <dgm:spPr/>
      <dgm:t>
        <a:bodyPr/>
        <a:lstStyle/>
        <a:p>
          <a:endParaRPr lang="en-US"/>
        </a:p>
      </dgm:t>
    </dgm:pt>
    <dgm:pt modelId="{46BDED78-C062-4117-8B5D-A46EAB6C028A}" type="sibTrans" cxnId="{04DF2711-A7E1-4CCE-96D7-2EE3839B4FBA}">
      <dgm:prSet/>
      <dgm:spPr/>
      <dgm:t>
        <a:bodyPr/>
        <a:lstStyle/>
        <a:p>
          <a:endParaRPr lang="en-US"/>
        </a:p>
      </dgm:t>
    </dgm:pt>
    <dgm:pt modelId="{D67F6C45-F095-4003-A73C-81E6E3AFE0AA}">
      <dgm:prSet/>
      <dgm:spPr/>
      <dgm:t>
        <a:bodyPr/>
        <a:lstStyle/>
        <a:p>
          <a:r>
            <a:rPr lang="en-US"/>
            <a:t>Go to data entry tab, web connect, and web connect rejection log and it should say no records found in red.  If there are rejected resolve by going back to step 11 and do another rejection after resolving the files.​</a:t>
          </a:r>
        </a:p>
      </dgm:t>
    </dgm:pt>
    <dgm:pt modelId="{728E66DF-BA2D-47BE-A5D0-5C716C7FE99B}" type="parTrans" cxnId="{096699B6-3237-473C-897A-100845B0F1F1}">
      <dgm:prSet/>
      <dgm:spPr/>
      <dgm:t>
        <a:bodyPr/>
        <a:lstStyle/>
        <a:p>
          <a:endParaRPr lang="en-US"/>
        </a:p>
      </dgm:t>
    </dgm:pt>
    <dgm:pt modelId="{6B5E1771-082E-4AA6-8468-F9DEE970E717}" type="sibTrans" cxnId="{096699B6-3237-473C-897A-100845B0F1F1}">
      <dgm:prSet/>
      <dgm:spPr/>
      <dgm:t>
        <a:bodyPr/>
        <a:lstStyle/>
        <a:p>
          <a:endParaRPr lang="en-US"/>
        </a:p>
      </dgm:t>
    </dgm:pt>
    <dgm:pt modelId="{5F4A0418-BEF8-45E1-A044-6AFC1DCFBCD9}">
      <dgm:prSet/>
      <dgm:spPr/>
      <dgm:t>
        <a:bodyPr/>
        <a:lstStyle/>
        <a:p>
          <a:r>
            <a:rPr lang="en-US"/>
            <a:t>Go to data entry tab, web connect, and web connect history and review that your file is there.​</a:t>
          </a:r>
        </a:p>
      </dgm:t>
    </dgm:pt>
    <dgm:pt modelId="{AD51DB2B-BC8E-4707-97B2-691BAC2934C3}" type="parTrans" cxnId="{2A639C3E-BB7B-4285-BDA4-F1C18CA44A4C}">
      <dgm:prSet/>
      <dgm:spPr/>
      <dgm:t>
        <a:bodyPr/>
        <a:lstStyle/>
        <a:p>
          <a:endParaRPr lang="en-US"/>
        </a:p>
      </dgm:t>
    </dgm:pt>
    <dgm:pt modelId="{D1E88DDD-C987-4C82-88FE-94CC95B49054}" type="sibTrans" cxnId="{2A639C3E-BB7B-4285-BDA4-F1C18CA44A4C}">
      <dgm:prSet/>
      <dgm:spPr/>
      <dgm:t>
        <a:bodyPr/>
        <a:lstStyle/>
        <a:p>
          <a:endParaRPr lang="en-US"/>
        </a:p>
      </dgm:t>
    </dgm:pt>
    <dgm:pt modelId="{3EA64BF0-B095-4B02-8CBE-51DA2B6A4CD6}">
      <dgm:prSet/>
      <dgm:spPr/>
      <dgm:t>
        <a:bodyPr/>
        <a:lstStyle/>
        <a:p>
          <a:r>
            <a:rPr lang="en-US"/>
            <a:t>Go to tools tab, then unity interlab tab, then send data to Biorad tab, then it will pop a box that asks “Are you sure you want to send to Biorad?”  Click OK and then it should say Data successful transmitted to Biorad.​</a:t>
          </a:r>
        </a:p>
      </dgm:t>
    </dgm:pt>
    <dgm:pt modelId="{6F9B40DC-5A91-4D6E-9090-86E31A734745}" type="parTrans" cxnId="{C9A35DCC-571C-4DDF-B36F-C5E5B40D425C}">
      <dgm:prSet/>
      <dgm:spPr/>
      <dgm:t>
        <a:bodyPr/>
        <a:lstStyle/>
        <a:p>
          <a:endParaRPr lang="en-US"/>
        </a:p>
      </dgm:t>
    </dgm:pt>
    <dgm:pt modelId="{B6B29690-2E0F-4B2E-8578-72A8FEF2B8BA}" type="sibTrans" cxnId="{C9A35DCC-571C-4DDF-B36F-C5E5B40D425C}">
      <dgm:prSet/>
      <dgm:spPr/>
      <dgm:t>
        <a:bodyPr/>
        <a:lstStyle/>
        <a:p>
          <a:endParaRPr lang="en-US"/>
        </a:p>
      </dgm:t>
    </dgm:pt>
    <dgm:pt modelId="{7A7ABF11-2FEB-4D8A-A00A-71F1E2DB6317}" type="pres">
      <dgm:prSet presAssocID="{69AD0339-9DBF-4B4E-A0B2-EDC522059418}" presName="diagram" presStyleCnt="0">
        <dgm:presLayoutVars>
          <dgm:dir/>
          <dgm:resizeHandles val="exact"/>
        </dgm:presLayoutVars>
      </dgm:prSet>
      <dgm:spPr/>
    </dgm:pt>
    <dgm:pt modelId="{9CC60E21-EB4F-4A48-B104-69C5D9C1801C}" type="pres">
      <dgm:prSet presAssocID="{E2F01123-331A-4AEB-9E62-C7BC779E18FA}" presName="node" presStyleLbl="node1" presStyleIdx="0" presStyleCnt="5">
        <dgm:presLayoutVars>
          <dgm:bulletEnabled val="1"/>
        </dgm:presLayoutVars>
      </dgm:prSet>
      <dgm:spPr/>
    </dgm:pt>
    <dgm:pt modelId="{D36DAFF3-F687-43E1-A305-EC56460E3DC0}" type="pres">
      <dgm:prSet presAssocID="{8CC0F233-451D-4727-ADAF-E831D235B5E4}" presName="sibTrans" presStyleCnt="0"/>
      <dgm:spPr/>
    </dgm:pt>
    <dgm:pt modelId="{B2EEDB71-4BD5-4E3E-AFB9-41509F758114}" type="pres">
      <dgm:prSet presAssocID="{1F62383A-8F2C-4C37-8950-13C9C8EE8F0B}" presName="node" presStyleLbl="node1" presStyleIdx="1" presStyleCnt="5">
        <dgm:presLayoutVars>
          <dgm:bulletEnabled val="1"/>
        </dgm:presLayoutVars>
      </dgm:prSet>
      <dgm:spPr/>
    </dgm:pt>
    <dgm:pt modelId="{C8B58019-CC30-4A28-BEF7-D1AF5CFD2E6D}" type="pres">
      <dgm:prSet presAssocID="{46BDED78-C062-4117-8B5D-A46EAB6C028A}" presName="sibTrans" presStyleCnt="0"/>
      <dgm:spPr/>
    </dgm:pt>
    <dgm:pt modelId="{412E7A96-C8BB-4901-9BE4-8647E6E38872}" type="pres">
      <dgm:prSet presAssocID="{D67F6C45-F095-4003-A73C-81E6E3AFE0AA}" presName="node" presStyleLbl="node1" presStyleIdx="2" presStyleCnt="5">
        <dgm:presLayoutVars>
          <dgm:bulletEnabled val="1"/>
        </dgm:presLayoutVars>
      </dgm:prSet>
      <dgm:spPr/>
    </dgm:pt>
    <dgm:pt modelId="{891D368B-E288-4A7F-BA01-527C72267528}" type="pres">
      <dgm:prSet presAssocID="{6B5E1771-082E-4AA6-8468-F9DEE970E717}" presName="sibTrans" presStyleCnt="0"/>
      <dgm:spPr/>
    </dgm:pt>
    <dgm:pt modelId="{F30DB9D0-A7AE-47C8-87AF-104EC72702F3}" type="pres">
      <dgm:prSet presAssocID="{5F4A0418-BEF8-45E1-A044-6AFC1DCFBCD9}" presName="node" presStyleLbl="node1" presStyleIdx="3" presStyleCnt="5">
        <dgm:presLayoutVars>
          <dgm:bulletEnabled val="1"/>
        </dgm:presLayoutVars>
      </dgm:prSet>
      <dgm:spPr/>
    </dgm:pt>
    <dgm:pt modelId="{26BEDB4E-865F-4996-8897-FB5557BD1AD1}" type="pres">
      <dgm:prSet presAssocID="{D1E88DDD-C987-4C82-88FE-94CC95B49054}" presName="sibTrans" presStyleCnt="0"/>
      <dgm:spPr/>
    </dgm:pt>
    <dgm:pt modelId="{65EEE67D-5D27-427F-9FB5-30FD4DE978BF}" type="pres">
      <dgm:prSet presAssocID="{3EA64BF0-B095-4B02-8CBE-51DA2B6A4CD6}" presName="node" presStyleLbl="node1" presStyleIdx="4" presStyleCnt="5">
        <dgm:presLayoutVars>
          <dgm:bulletEnabled val="1"/>
        </dgm:presLayoutVars>
      </dgm:prSet>
      <dgm:spPr/>
    </dgm:pt>
  </dgm:ptLst>
  <dgm:cxnLst>
    <dgm:cxn modelId="{04DF2711-A7E1-4CCE-96D7-2EE3839B4FBA}" srcId="{69AD0339-9DBF-4B4E-A0B2-EDC522059418}" destId="{1F62383A-8F2C-4C37-8950-13C9C8EE8F0B}" srcOrd="1" destOrd="0" parTransId="{23036B3C-7275-4C61-9D12-3197D69657D3}" sibTransId="{46BDED78-C062-4117-8B5D-A46EAB6C028A}"/>
    <dgm:cxn modelId="{2A639C3E-BB7B-4285-BDA4-F1C18CA44A4C}" srcId="{69AD0339-9DBF-4B4E-A0B2-EDC522059418}" destId="{5F4A0418-BEF8-45E1-A044-6AFC1DCFBCD9}" srcOrd="3" destOrd="0" parTransId="{AD51DB2B-BC8E-4707-97B2-691BAC2934C3}" sibTransId="{D1E88DDD-C987-4C82-88FE-94CC95B49054}"/>
    <dgm:cxn modelId="{17611B48-F9B0-4668-9B25-7621DA2D7812}" srcId="{69AD0339-9DBF-4B4E-A0B2-EDC522059418}" destId="{E2F01123-331A-4AEB-9E62-C7BC779E18FA}" srcOrd="0" destOrd="0" parTransId="{845B33E8-26D1-4C44-AB1C-189BC5A09E0F}" sibTransId="{8CC0F233-451D-4727-ADAF-E831D235B5E4}"/>
    <dgm:cxn modelId="{42D4D193-8770-42E6-AEAB-9C37FA4C862F}" type="presOf" srcId="{E2F01123-331A-4AEB-9E62-C7BC779E18FA}" destId="{9CC60E21-EB4F-4A48-B104-69C5D9C1801C}" srcOrd="0" destOrd="0" presId="urn:microsoft.com/office/officeart/2005/8/layout/default"/>
    <dgm:cxn modelId="{9E9EABA2-F5F1-4EB7-AD07-7CF32C28D78B}" type="presOf" srcId="{D67F6C45-F095-4003-A73C-81E6E3AFE0AA}" destId="{412E7A96-C8BB-4901-9BE4-8647E6E38872}" srcOrd="0" destOrd="0" presId="urn:microsoft.com/office/officeart/2005/8/layout/default"/>
    <dgm:cxn modelId="{00F20CAD-054B-4705-A347-44980F0246DE}" type="presOf" srcId="{3EA64BF0-B095-4B02-8CBE-51DA2B6A4CD6}" destId="{65EEE67D-5D27-427F-9FB5-30FD4DE978BF}" srcOrd="0" destOrd="0" presId="urn:microsoft.com/office/officeart/2005/8/layout/default"/>
    <dgm:cxn modelId="{096699B6-3237-473C-897A-100845B0F1F1}" srcId="{69AD0339-9DBF-4B4E-A0B2-EDC522059418}" destId="{D67F6C45-F095-4003-A73C-81E6E3AFE0AA}" srcOrd="2" destOrd="0" parTransId="{728E66DF-BA2D-47BE-A5D0-5C716C7FE99B}" sibTransId="{6B5E1771-082E-4AA6-8468-F9DEE970E717}"/>
    <dgm:cxn modelId="{C9A35DCC-571C-4DDF-B36F-C5E5B40D425C}" srcId="{69AD0339-9DBF-4B4E-A0B2-EDC522059418}" destId="{3EA64BF0-B095-4B02-8CBE-51DA2B6A4CD6}" srcOrd="4" destOrd="0" parTransId="{6F9B40DC-5A91-4D6E-9090-86E31A734745}" sibTransId="{B6B29690-2E0F-4B2E-8578-72A8FEF2B8BA}"/>
    <dgm:cxn modelId="{8B3940DB-FFA0-4B8A-945D-13DFF1409DBE}" type="presOf" srcId="{69AD0339-9DBF-4B4E-A0B2-EDC522059418}" destId="{7A7ABF11-2FEB-4D8A-A00A-71F1E2DB6317}" srcOrd="0" destOrd="0" presId="urn:microsoft.com/office/officeart/2005/8/layout/default"/>
    <dgm:cxn modelId="{2835C6EB-07B8-4606-8D0B-345276803AF3}" type="presOf" srcId="{5F4A0418-BEF8-45E1-A044-6AFC1DCFBCD9}" destId="{F30DB9D0-A7AE-47C8-87AF-104EC72702F3}" srcOrd="0" destOrd="0" presId="urn:microsoft.com/office/officeart/2005/8/layout/default"/>
    <dgm:cxn modelId="{0A49C6FB-BAEF-4142-8702-2C93BF3DE00C}" type="presOf" srcId="{1F62383A-8F2C-4C37-8950-13C9C8EE8F0B}" destId="{B2EEDB71-4BD5-4E3E-AFB9-41509F758114}" srcOrd="0" destOrd="0" presId="urn:microsoft.com/office/officeart/2005/8/layout/default"/>
    <dgm:cxn modelId="{7C981EB9-52A2-4279-851D-A511725B0F8F}" type="presParOf" srcId="{7A7ABF11-2FEB-4D8A-A00A-71F1E2DB6317}" destId="{9CC60E21-EB4F-4A48-B104-69C5D9C1801C}" srcOrd="0" destOrd="0" presId="urn:microsoft.com/office/officeart/2005/8/layout/default"/>
    <dgm:cxn modelId="{315B1C18-771B-42A0-9148-0C318D53396F}" type="presParOf" srcId="{7A7ABF11-2FEB-4D8A-A00A-71F1E2DB6317}" destId="{D36DAFF3-F687-43E1-A305-EC56460E3DC0}" srcOrd="1" destOrd="0" presId="urn:microsoft.com/office/officeart/2005/8/layout/default"/>
    <dgm:cxn modelId="{E676E304-AD35-448C-9B38-17DE2D230458}" type="presParOf" srcId="{7A7ABF11-2FEB-4D8A-A00A-71F1E2DB6317}" destId="{B2EEDB71-4BD5-4E3E-AFB9-41509F758114}" srcOrd="2" destOrd="0" presId="urn:microsoft.com/office/officeart/2005/8/layout/default"/>
    <dgm:cxn modelId="{5216C225-1350-417A-A6F6-264D478CBB6B}" type="presParOf" srcId="{7A7ABF11-2FEB-4D8A-A00A-71F1E2DB6317}" destId="{C8B58019-CC30-4A28-BEF7-D1AF5CFD2E6D}" srcOrd="3" destOrd="0" presId="urn:microsoft.com/office/officeart/2005/8/layout/default"/>
    <dgm:cxn modelId="{B4F868D4-7121-4DB6-8B88-CB0B8C6687A9}" type="presParOf" srcId="{7A7ABF11-2FEB-4D8A-A00A-71F1E2DB6317}" destId="{412E7A96-C8BB-4901-9BE4-8647E6E38872}" srcOrd="4" destOrd="0" presId="urn:microsoft.com/office/officeart/2005/8/layout/default"/>
    <dgm:cxn modelId="{0CF2462F-5E6B-44CF-84FD-112B5484D742}" type="presParOf" srcId="{7A7ABF11-2FEB-4D8A-A00A-71F1E2DB6317}" destId="{891D368B-E288-4A7F-BA01-527C72267528}" srcOrd="5" destOrd="0" presId="urn:microsoft.com/office/officeart/2005/8/layout/default"/>
    <dgm:cxn modelId="{525E7BF3-9058-4C6C-87C7-8BADC1524FFD}" type="presParOf" srcId="{7A7ABF11-2FEB-4D8A-A00A-71F1E2DB6317}" destId="{F30DB9D0-A7AE-47C8-87AF-104EC72702F3}" srcOrd="6" destOrd="0" presId="urn:microsoft.com/office/officeart/2005/8/layout/default"/>
    <dgm:cxn modelId="{0AC2EB1C-3767-4641-8426-805AF18BC3E6}" type="presParOf" srcId="{7A7ABF11-2FEB-4D8A-A00A-71F1E2DB6317}" destId="{26BEDB4E-865F-4996-8897-FB5557BD1AD1}" srcOrd="7" destOrd="0" presId="urn:microsoft.com/office/officeart/2005/8/layout/default"/>
    <dgm:cxn modelId="{883D43CB-AD4F-4912-B897-2DFCCBE6CD1F}" type="presParOf" srcId="{7A7ABF11-2FEB-4D8A-A00A-71F1E2DB6317}" destId="{65EEE67D-5D27-427F-9FB5-30FD4DE978B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A449AD-8835-4824-AC6E-B2D0D2207EAB}"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A8562941-B6D1-47C9-906C-6DCB126177CF}">
      <dgm:prSet/>
      <dgm:spPr/>
      <dgm:t>
        <a:bodyPr/>
        <a:lstStyle/>
        <a:p>
          <a:r>
            <a:rPr lang="en-US" sz="4000"/>
            <a:t>QC Documentation and Troubleshooting</a:t>
          </a:r>
        </a:p>
      </dgm:t>
    </dgm:pt>
    <dgm:pt modelId="{141625FF-1CE9-4D93-A528-9AE1C8E328AB}" type="parTrans" cxnId="{DD38E1E0-A5CD-4D16-B1B9-2C1A84DA7D8A}">
      <dgm:prSet/>
      <dgm:spPr/>
      <dgm:t>
        <a:bodyPr/>
        <a:lstStyle/>
        <a:p>
          <a:endParaRPr lang="en-US"/>
        </a:p>
      </dgm:t>
    </dgm:pt>
    <dgm:pt modelId="{D4CCF391-1129-4B13-ABC0-7043AB27365E}" type="sibTrans" cxnId="{DD38E1E0-A5CD-4D16-B1B9-2C1A84DA7D8A}">
      <dgm:prSet/>
      <dgm:spPr/>
      <dgm:t>
        <a:bodyPr/>
        <a:lstStyle/>
        <a:p>
          <a:endParaRPr lang="en-US"/>
        </a:p>
      </dgm:t>
    </dgm:pt>
    <dgm:pt modelId="{E0DAC205-8026-4692-829B-56412DE78AF8}">
      <dgm:prSet/>
      <dgm:spPr/>
      <dgm:t>
        <a:bodyPr/>
        <a:lstStyle/>
        <a:p>
          <a:r>
            <a:rPr lang="en-US" sz="4000"/>
            <a:t>All quality control material is tested in the same manner and by the same personnel as patient samples. Quality Control must be acceptable before patient results are reported.</a:t>
          </a:r>
        </a:p>
      </dgm:t>
    </dgm:pt>
    <dgm:pt modelId="{79877F8B-EED0-475E-AE2A-117D8FEAD87D}" type="parTrans" cxnId="{79871DA2-5FFA-4371-B4B0-982F55677FBD}">
      <dgm:prSet/>
      <dgm:spPr/>
      <dgm:t>
        <a:bodyPr/>
        <a:lstStyle/>
        <a:p>
          <a:endParaRPr lang="en-US"/>
        </a:p>
      </dgm:t>
    </dgm:pt>
    <dgm:pt modelId="{392F1902-890D-4ED4-9ABE-2483E760DCB0}" type="sibTrans" cxnId="{79871DA2-5FFA-4371-B4B0-982F55677FBD}">
      <dgm:prSet/>
      <dgm:spPr/>
      <dgm:t>
        <a:bodyPr/>
        <a:lstStyle/>
        <a:p>
          <a:endParaRPr lang="en-US"/>
        </a:p>
      </dgm:t>
    </dgm:pt>
    <dgm:pt modelId="{1DE5AB1B-7CCF-431E-A47A-D4C066B5DF0E}" type="pres">
      <dgm:prSet presAssocID="{0BA449AD-8835-4824-AC6E-B2D0D2207EAB}" presName="Name0" presStyleCnt="0">
        <dgm:presLayoutVars>
          <dgm:dir/>
          <dgm:resizeHandles val="exact"/>
        </dgm:presLayoutVars>
      </dgm:prSet>
      <dgm:spPr/>
    </dgm:pt>
    <dgm:pt modelId="{E820252C-C548-4758-97A8-947F95455FF2}" type="pres">
      <dgm:prSet presAssocID="{A8562941-B6D1-47C9-906C-6DCB126177CF}" presName="node" presStyleLbl="node1" presStyleIdx="0" presStyleCnt="2">
        <dgm:presLayoutVars>
          <dgm:bulletEnabled val="1"/>
        </dgm:presLayoutVars>
      </dgm:prSet>
      <dgm:spPr/>
    </dgm:pt>
    <dgm:pt modelId="{21184C5C-35B2-4578-BE92-C116936427C1}" type="pres">
      <dgm:prSet presAssocID="{D4CCF391-1129-4B13-ABC0-7043AB27365E}" presName="sibTrans" presStyleLbl="sibTrans2D1" presStyleIdx="0" presStyleCnt="1"/>
      <dgm:spPr/>
    </dgm:pt>
    <dgm:pt modelId="{D6681BE9-179B-429A-9AD5-12B0CB8D3F0C}" type="pres">
      <dgm:prSet presAssocID="{D4CCF391-1129-4B13-ABC0-7043AB27365E}" presName="connectorText" presStyleLbl="sibTrans2D1" presStyleIdx="0" presStyleCnt="1"/>
      <dgm:spPr/>
    </dgm:pt>
    <dgm:pt modelId="{874AAADA-160E-48C2-8B14-03158478CBFB}" type="pres">
      <dgm:prSet presAssocID="{E0DAC205-8026-4692-829B-56412DE78AF8}" presName="node" presStyleLbl="node1" presStyleIdx="1" presStyleCnt="2">
        <dgm:presLayoutVars>
          <dgm:bulletEnabled val="1"/>
        </dgm:presLayoutVars>
      </dgm:prSet>
      <dgm:spPr/>
    </dgm:pt>
  </dgm:ptLst>
  <dgm:cxnLst>
    <dgm:cxn modelId="{5B77B04D-223F-4C99-990C-7E39F86D5FCE}" type="presOf" srcId="{A8562941-B6D1-47C9-906C-6DCB126177CF}" destId="{E820252C-C548-4758-97A8-947F95455FF2}" srcOrd="0" destOrd="0" presId="urn:microsoft.com/office/officeart/2005/8/layout/process1"/>
    <dgm:cxn modelId="{1AF2E556-8C12-459F-811A-A8404D953208}" type="presOf" srcId="{D4CCF391-1129-4B13-ABC0-7043AB27365E}" destId="{D6681BE9-179B-429A-9AD5-12B0CB8D3F0C}" srcOrd="1" destOrd="0" presId="urn:microsoft.com/office/officeart/2005/8/layout/process1"/>
    <dgm:cxn modelId="{65927587-9FEE-470D-B371-D6AD35AEBB9F}" type="presOf" srcId="{E0DAC205-8026-4692-829B-56412DE78AF8}" destId="{874AAADA-160E-48C2-8B14-03158478CBFB}" srcOrd="0" destOrd="0" presId="urn:microsoft.com/office/officeart/2005/8/layout/process1"/>
    <dgm:cxn modelId="{7719D288-6A55-48D6-B70F-9850C18FC123}" type="presOf" srcId="{D4CCF391-1129-4B13-ABC0-7043AB27365E}" destId="{21184C5C-35B2-4578-BE92-C116936427C1}" srcOrd="0" destOrd="0" presId="urn:microsoft.com/office/officeart/2005/8/layout/process1"/>
    <dgm:cxn modelId="{D3CFDA94-C6B8-45D5-A14A-5378EE22DEE3}" type="presOf" srcId="{0BA449AD-8835-4824-AC6E-B2D0D2207EAB}" destId="{1DE5AB1B-7CCF-431E-A47A-D4C066B5DF0E}" srcOrd="0" destOrd="0" presId="urn:microsoft.com/office/officeart/2005/8/layout/process1"/>
    <dgm:cxn modelId="{79871DA2-5FFA-4371-B4B0-982F55677FBD}" srcId="{0BA449AD-8835-4824-AC6E-B2D0D2207EAB}" destId="{E0DAC205-8026-4692-829B-56412DE78AF8}" srcOrd="1" destOrd="0" parTransId="{79877F8B-EED0-475E-AE2A-117D8FEAD87D}" sibTransId="{392F1902-890D-4ED4-9ABE-2483E760DCB0}"/>
    <dgm:cxn modelId="{DD38E1E0-A5CD-4D16-B1B9-2C1A84DA7D8A}" srcId="{0BA449AD-8835-4824-AC6E-B2D0D2207EAB}" destId="{A8562941-B6D1-47C9-906C-6DCB126177CF}" srcOrd="0" destOrd="0" parTransId="{141625FF-1CE9-4D93-A528-9AE1C8E328AB}" sibTransId="{D4CCF391-1129-4B13-ABC0-7043AB27365E}"/>
    <dgm:cxn modelId="{C698704A-6945-4D56-AA54-454FB1C9FD42}" type="presParOf" srcId="{1DE5AB1B-7CCF-431E-A47A-D4C066B5DF0E}" destId="{E820252C-C548-4758-97A8-947F95455FF2}" srcOrd="0" destOrd="0" presId="urn:microsoft.com/office/officeart/2005/8/layout/process1"/>
    <dgm:cxn modelId="{469FDC19-7DE0-42C6-99DD-82406907CCC1}" type="presParOf" srcId="{1DE5AB1B-7CCF-431E-A47A-D4C066B5DF0E}" destId="{21184C5C-35B2-4578-BE92-C116936427C1}" srcOrd="1" destOrd="0" presId="urn:microsoft.com/office/officeart/2005/8/layout/process1"/>
    <dgm:cxn modelId="{F86B6C64-C3C9-4B01-AECF-889DF18A922D}" type="presParOf" srcId="{21184C5C-35B2-4578-BE92-C116936427C1}" destId="{D6681BE9-179B-429A-9AD5-12B0CB8D3F0C}" srcOrd="0" destOrd="0" presId="urn:microsoft.com/office/officeart/2005/8/layout/process1"/>
    <dgm:cxn modelId="{B588DF0C-280B-4956-A379-D2E32E27D921}" type="presParOf" srcId="{1DE5AB1B-7CCF-431E-A47A-D4C066B5DF0E}" destId="{874AAADA-160E-48C2-8B14-03158478CBF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A449AD-8835-4824-AC6E-B2D0D2207EAB}"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B2044744-AC09-4F75-947F-FB0137948A14}">
      <dgm:prSet/>
      <dgm:spPr/>
      <dgm:t>
        <a:bodyPr/>
        <a:lstStyle/>
        <a:p>
          <a:r>
            <a:rPr lang="en-US" sz="3200">
              <a:cs typeface="Calibri Light"/>
            </a:rPr>
            <a:t> </a:t>
          </a:r>
          <a:r>
            <a:rPr lang="en-US" sz="3200"/>
            <a:t>Control Systems (2 OR 3 controls/run)</a:t>
          </a:r>
        </a:p>
      </dgm:t>
    </dgm:pt>
    <dgm:pt modelId="{8ED585BD-61A7-4136-921E-ED09071641FA}" type="parTrans" cxnId="{0BD89FA4-84AA-4616-9B22-F9CD70BFD13E}">
      <dgm:prSet/>
      <dgm:spPr/>
      <dgm:t>
        <a:bodyPr/>
        <a:lstStyle/>
        <a:p>
          <a:endParaRPr lang="en-US"/>
        </a:p>
      </dgm:t>
    </dgm:pt>
    <dgm:pt modelId="{00E60C32-4072-4560-AD21-1DEE9E87196F}" type="sibTrans" cxnId="{0BD89FA4-84AA-4616-9B22-F9CD70BFD13E}">
      <dgm:prSet/>
      <dgm:spPr/>
      <dgm:t>
        <a:bodyPr/>
        <a:lstStyle/>
        <a:p>
          <a:endParaRPr lang="en-US"/>
        </a:p>
      </dgm:t>
    </dgm:pt>
    <dgm:pt modelId="{B831BEF8-90F1-4A38-B862-1D0DCB873768}">
      <dgm:prSet/>
      <dgm:spPr/>
      <dgm:t>
        <a:bodyPr/>
        <a:lstStyle/>
        <a:p>
          <a:r>
            <a:rPr lang="en-US" sz="3200">
              <a:cs typeface="Calibri Light"/>
            </a:rPr>
            <a:t> </a:t>
          </a:r>
          <a:r>
            <a:rPr lang="en-US" sz="3200"/>
            <a:t>Accept the controls if:</a:t>
          </a:r>
        </a:p>
      </dgm:t>
    </dgm:pt>
    <dgm:pt modelId="{5EB48B28-A670-4ECE-AB80-379D969C853F}" type="parTrans" cxnId="{7BBCCA6F-21FE-4F1A-9C7E-6025245CBB4F}">
      <dgm:prSet/>
      <dgm:spPr/>
      <dgm:t>
        <a:bodyPr/>
        <a:lstStyle/>
        <a:p>
          <a:endParaRPr lang="en-US"/>
        </a:p>
      </dgm:t>
    </dgm:pt>
    <dgm:pt modelId="{B7DB33BD-66ED-4EFD-83D1-A7D5484FB18B}" type="sibTrans" cxnId="{7BBCCA6F-21FE-4F1A-9C7E-6025245CBB4F}">
      <dgm:prSet/>
      <dgm:spPr/>
      <dgm:t>
        <a:bodyPr/>
        <a:lstStyle/>
        <a:p>
          <a:endParaRPr lang="en-US"/>
        </a:p>
      </dgm:t>
    </dgm:pt>
    <dgm:pt modelId="{4B0624D4-2000-4D3D-89B1-0683FB0EC4BB}">
      <dgm:prSet/>
      <dgm:spPr/>
      <dgm:t>
        <a:bodyPr/>
        <a:lstStyle/>
        <a:p>
          <a:r>
            <a:rPr lang="en-US" sz="3200"/>
            <a:t>All Control(s) read within 2 SD of the mean value. Enter the values in Sunquest.</a:t>
          </a:r>
        </a:p>
      </dgm:t>
    </dgm:pt>
    <dgm:pt modelId="{5010C13F-5546-4916-B3E9-B6D71E635FAB}" type="parTrans" cxnId="{D2B8E5B0-5EC8-4C3A-9F80-40D7ABF32C98}">
      <dgm:prSet/>
      <dgm:spPr/>
      <dgm:t>
        <a:bodyPr/>
        <a:lstStyle/>
        <a:p>
          <a:endParaRPr lang="en-US"/>
        </a:p>
      </dgm:t>
    </dgm:pt>
    <dgm:pt modelId="{81DBF586-F79F-43CB-B7CC-795FF63D3D1A}" type="sibTrans" cxnId="{D2B8E5B0-5EC8-4C3A-9F80-40D7ABF32C98}">
      <dgm:prSet/>
      <dgm:spPr/>
      <dgm:t>
        <a:bodyPr/>
        <a:lstStyle/>
        <a:p>
          <a:endParaRPr lang="en-US"/>
        </a:p>
      </dgm:t>
    </dgm:pt>
    <dgm:pt modelId="{D18545F0-3EF1-4640-B9AD-C2B9131BAD89}" type="pres">
      <dgm:prSet presAssocID="{0BA449AD-8835-4824-AC6E-B2D0D2207EAB}" presName="Name0" presStyleCnt="0">
        <dgm:presLayoutVars>
          <dgm:dir/>
          <dgm:resizeHandles val="exact"/>
        </dgm:presLayoutVars>
      </dgm:prSet>
      <dgm:spPr/>
    </dgm:pt>
    <dgm:pt modelId="{82BF635B-9042-4E2D-8190-107D6EC6ADBF}" type="pres">
      <dgm:prSet presAssocID="{B2044744-AC09-4F75-947F-FB0137948A14}" presName="node" presStyleLbl="node1" presStyleIdx="0" presStyleCnt="3">
        <dgm:presLayoutVars>
          <dgm:bulletEnabled val="1"/>
        </dgm:presLayoutVars>
      </dgm:prSet>
      <dgm:spPr/>
    </dgm:pt>
    <dgm:pt modelId="{A5BABA32-2656-474E-8340-5E0662BA6178}" type="pres">
      <dgm:prSet presAssocID="{00E60C32-4072-4560-AD21-1DEE9E87196F}" presName="sibTrans" presStyleLbl="sibTrans2D1" presStyleIdx="0" presStyleCnt="2"/>
      <dgm:spPr/>
    </dgm:pt>
    <dgm:pt modelId="{AB80B337-6E17-471F-9B2F-E3DC0ABB884C}" type="pres">
      <dgm:prSet presAssocID="{00E60C32-4072-4560-AD21-1DEE9E87196F}" presName="connectorText" presStyleLbl="sibTrans2D1" presStyleIdx="0" presStyleCnt="2"/>
      <dgm:spPr/>
    </dgm:pt>
    <dgm:pt modelId="{7E734B09-3556-43D9-A990-387E3617051A}" type="pres">
      <dgm:prSet presAssocID="{B831BEF8-90F1-4A38-B862-1D0DCB873768}" presName="node" presStyleLbl="node1" presStyleIdx="1" presStyleCnt="3">
        <dgm:presLayoutVars>
          <dgm:bulletEnabled val="1"/>
        </dgm:presLayoutVars>
      </dgm:prSet>
      <dgm:spPr/>
    </dgm:pt>
    <dgm:pt modelId="{E5AA7460-4A03-48BA-90A8-8F2D006E9EDE}" type="pres">
      <dgm:prSet presAssocID="{B7DB33BD-66ED-4EFD-83D1-A7D5484FB18B}" presName="sibTrans" presStyleLbl="sibTrans2D1" presStyleIdx="1" presStyleCnt="2"/>
      <dgm:spPr/>
    </dgm:pt>
    <dgm:pt modelId="{E381C950-EA27-47C7-A56D-978A2876E584}" type="pres">
      <dgm:prSet presAssocID="{B7DB33BD-66ED-4EFD-83D1-A7D5484FB18B}" presName="connectorText" presStyleLbl="sibTrans2D1" presStyleIdx="1" presStyleCnt="2"/>
      <dgm:spPr/>
    </dgm:pt>
    <dgm:pt modelId="{D8416BBE-BC55-4ED2-AA82-B46E80FA02B7}" type="pres">
      <dgm:prSet presAssocID="{4B0624D4-2000-4D3D-89B1-0683FB0EC4BB}" presName="node" presStyleLbl="node1" presStyleIdx="2" presStyleCnt="3">
        <dgm:presLayoutVars>
          <dgm:bulletEnabled val="1"/>
        </dgm:presLayoutVars>
      </dgm:prSet>
      <dgm:spPr/>
    </dgm:pt>
  </dgm:ptLst>
  <dgm:cxnLst>
    <dgm:cxn modelId="{511A5C2F-1DF6-47E7-95B5-E5419707FC2C}" type="presOf" srcId="{B831BEF8-90F1-4A38-B862-1D0DCB873768}" destId="{7E734B09-3556-43D9-A990-387E3617051A}" srcOrd="0" destOrd="0" presId="urn:microsoft.com/office/officeart/2005/8/layout/process1"/>
    <dgm:cxn modelId="{9A0AA433-B91A-47FB-9A24-8441F2F84F2A}" type="presOf" srcId="{B7DB33BD-66ED-4EFD-83D1-A7D5484FB18B}" destId="{E381C950-EA27-47C7-A56D-978A2876E584}" srcOrd="1" destOrd="0" presId="urn:microsoft.com/office/officeart/2005/8/layout/process1"/>
    <dgm:cxn modelId="{97B16E4E-BE4C-41CB-B9D3-4BF51D8E5157}" type="presOf" srcId="{4B0624D4-2000-4D3D-89B1-0683FB0EC4BB}" destId="{D8416BBE-BC55-4ED2-AA82-B46E80FA02B7}" srcOrd="0" destOrd="0" presId="urn:microsoft.com/office/officeart/2005/8/layout/process1"/>
    <dgm:cxn modelId="{7BBCCA6F-21FE-4F1A-9C7E-6025245CBB4F}" srcId="{0BA449AD-8835-4824-AC6E-B2D0D2207EAB}" destId="{B831BEF8-90F1-4A38-B862-1D0DCB873768}" srcOrd="1" destOrd="0" parTransId="{5EB48B28-A670-4ECE-AB80-379D969C853F}" sibTransId="{B7DB33BD-66ED-4EFD-83D1-A7D5484FB18B}"/>
    <dgm:cxn modelId="{DD3C7C84-7824-4C38-A50E-ECF610CCEAAA}" type="presOf" srcId="{0BA449AD-8835-4824-AC6E-B2D0D2207EAB}" destId="{D18545F0-3EF1-4640-B9AD-C2B9131BAD89}" srcOrd="0" destOrd="0" presId="urn:microsoft.com/office/officeart/2005/8/layout/process1"/>
    <dgm:cxn modelId="{D11EDF98-A392-4312-B2E1-CA4E0272A6EF}" type="presOf" srcId="{00E60C32-4072-4560-AD21-1DEE9E87196F}" destId="{A5BABA32-2656-474E-8340-5E0662BA6178}" srcOrd="0" destOrd="0" presId="urn:microsoft.com/office/officeart/2005/8/layout/process1"/>
    <dgm:cxn modelId="{0BD89FA4-84AA-4616-9B22-F9CD70BFD13E}" srcId="{0BA449AD-8835-4824-AC6E-B2D0D2207EAB}" destId="{B2044744-AC09-4F75-947F-FB0137948A14}" srcOrd="0" destOrd="0" parTransId="{8ED585BD-61A7-4136-921E-ED09071641FA}" sibTransId="{00E60C32-4072-4560-AD21-1DEE9E87196F}"/>
    <dgm:cxn modelId="{1EAC24A7-B1C4-4C41-9E2F-9A8EDE37F9F0}" type="presOf" srcId="{00E60C32-4072-4560-AD21-1DEE9E87196F}" destId="{AB80B337-6E17-471F-9B2F-E3DC0ABB884C}" srcOrd="1" destOrd="0" presId="urn:microsoft.com/office/officeart/2005/8/layout/process1"/>
    <dgm:cxn modelId="{D2B8E5B0-5EC8-4C3A-9F80-40D7ABF32C98}" srcId="{0BA449AD-8835-4824-AC6E-B2D0D2207EAB}" destId="{4B0624D4-2000-4D3D-89B1-0683FB0EC4BB}" srcOrd="2" destOrd="0" parTransId="{5010C13F-5546-4916-B3E9-B6D71E635FAB}" sibTransId="{81DBF586-F79F-43CB-B7CC-795FF63D3D1A}"/>
    <dgm:cxn modelId="{8B90CCC0-6631-4D1D-ACEC-D57E7AC61308}" type="presOf" srcId="{B7DB33BD-66ED-4EFD-83D1-A7D5484FB18B}" destId="{E5AA7460-4A03-48BA-90A8-8F2D006E9EDE}" srcOrd="0" destOrd="0" presId="urn:microsoft.com/office/officeart/2005/8/layout/process1"/>
    <dgm:cxn modelId="{DAD2FBDE-E457-4BF8-B3B4-DB06DCB7369B}" type="presOf" srcId="{B2044744-AC09-4F75-947F-FB0137948A14}" destId="{82BF635B-9042-4E2D-8190-107D6EC6ADBF}" srcOrd="0" destOrd="0" presId="urn:microsoft.com/office/officeart/2005/8/layout/process1"/>
    <dgm:cxn modelId="{D91B4D1E-906A-4D74-BD00-FE634EC228AD}" type="presParOf" srcId="{D18545F0-3EF1-4640-B9AD-C2B9131BAD89}" destId="{82BF635B-9042-4E2D-8190-107D6EC6ADBF}" srcOrd="0" destOrd="0" presId="urn:microsoft.com/office/officeart/2005/8/layout/process1"/>
    <dgm:cxn modelId="{E4F33155-77CD-498C-B168-73EA79AB8FEF}" type="presParOf" srcId="{D18545F0-3EF1-4640-B9AD-C2B9131BAD89}" destId="{A5BABA32-2656-474E-8340-5E0662BA6178}" srcOrd="1" destOrd="0" presId="urn:microsoft.com/office/officeart/2005/8/layout/process1"/>
    <dgm:cxn modelId="{7E8D8E8F-FF06-412C-A30D-BE821123ACA1}" type="presParOf" srcId="{A5BABA32-2656-474E-8340-5E0662BA6178}" destId="{AB80B337-6E17-471F-9B2F-E3DC0ABB884C}" srcOrd="0" destOrd="0" presId="urn:microsoft.com/office/officeart/2005/8/layout/process1"/>
    <dgm:cxn modelId="{F4F8EF85-CFF9-4927-96A5-9CABB772CCFF}" type="presParOf" srcId="{D18545F0-3EF1-4640-B9AD-C2B9131BAD89}" destId="{7E734B09-3556-43D9-A990-387E3617051A}" srcOrd="2" destOrd="0" presId="urn:microsoft.com/office/officeart/2005/8/layout/process1"/>
    <dgm:cxn modelId="{D22F503B-0CD6-4943-92F8-E83B94390D67}" type="presParOf" srcId="{D18545F0-3EF1-4640-B9AD-C2B9131BAD89}" destId="{E5AA7460-4A03-48BA-90A8-8F2D006E9EDE}" srcOrd="3" destOrd="0" presId="urn:microsoft.com/office/officeart/2005/8/layout/process1"/>
    <dgm:cxn modelId="{D22ABEC0-C361-45A9-98E0-6ED009F88AFE}" type="presParOf" srcId="{E5AA7460-4A03-48BA-90A8-8F2D006E9EDE}" destId="{E381C950-EA27-47C7-A56D-978A2876E584}" srcOrd="0" destOrd="0" presId="urn:microsoft.com/office/officeart/2005/8/layout/process1"/>
    <dgm:cxn modelId="{059FDDE6-42AF-489A-952C-B67B95519EE0}" type="presParOf" srcId="{D18545F0-3EF1-4640-B9AD-C2B9131BAD89}" destId="{D8416BBE-BC55-4ED2-AA82-B46E80FA02B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A449AD-8835-4824-AC6E-B2D0D2207EAB}"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CEE2348D-83A9-434D-9338-FC04A23A94A5}">
      <dgm:prSet/>
      <dgm:spPr/>
      <dgm:t>
        <a:bodyPr/>
        <a:lstStyle/>
        <a:p>
          <a:r>
            <a:rPr lang="en-US" sz="3200"/>
            <a:t>Reject the controls if:</a:t>
          </a:r>
          <a:endParaRPr lang="en-US" sz="3200">
            <a:latin typeface="Calibri Light"/>
            <a:cs typeface="Calibri Light"/>
          </a:endParaRPr>
        </a:p>
      </dgm:t>
    </dgm:pt>
    <dgm:pt modelId="{F9D3910B-B046-4533-9DA8-777B4A724CA1}" type="parTrans" cxnId="{861E99BE-68BD-4290-AEBA-C4D431556323}">
      <dgm:prSet/>
      <dgm:spPr/>
      <dgm:t>
        <a:bodyPr/>
        <a:lstStyle/>
        <a:p>
          <a:endParaRPr lang="en-US"/>
        </a:p>
      </dgm:t>
    </dgm:pt>
    <dgm:pt modelId="{A9A204C6-74FA-4871-93D9-ADA819A1BE17}" type="sibTrans" cxnId="{861E99BE-68BD-4290-AEBA-C4D431556323}">
      <dgm:prSet/>
      <dgm:spPr/>
      <dgm:t>
        <a:bodyPr/>
        <a:lstStyle/>
        <a:p>
          <a:endParaRPr lang="en-US"/>
        </a:p>
      </dgm:t>
    </dgm:pt>
    <dgm:pt modelId="{702374DC-7F0D-423A-A5C1-CD20C6B4A280}">
      <dgm:prSet/>
      <dgm:spPr/>
      <dgm:t>
        <a:bodyPr/>
        <a:lstStyle/>
        <a:p>
          <a:r>
            <a:rPr lang="en-US" sz="3200"/>
            <a:t>One or more control value is greater than 2 or more SD. Enter the value into Sunquest with appropriate comment (See QC modifier codes).</a:t>
          </a:r>
        </a:p>
      </dgm:t>
    </dgm:pt>
    <dgm:pt modelId="{AAA9B99D-5061-473D-8029-A1BD7F82782A}" type="parTrans" cxnId="{07ECE973-6AD6-40AB-93E0-4750712A898D}">
      <dgm:prSet/>
      <dgm:spPr/>
      <dgm:t>
        <a:bodyPr/>
        <a:lstStyle/>
        <a:p>
          <a:endParaRPr lang="en-US"/>
        </a:p>
      </dgm:t>
    </dgm:pt>
    <dgm:pt modelId="{BC896E1E-E324-45FC-A49C-D75FD226C18C}" type="sibTrans" cxnId="{07ECE973-6AD6-40AB-93E0-4750712A898D}">
      <dgm:prSet/>
      <dgm:spPr/>
      <dgm:t>
        <a:bodyPr/>
        <a:lstStyle/>
        <a:p>
          <a:endParaRPr lang="en-US"/>
        </a:p>
      </dgm:t>
    </dgm:pt>
    <dgm:pt modelId="{C7A33111-8D18-4D4D-B210-C153F4E5EBF1}">
      <dgm:prSet/>
      <dgm:spPr/>
      <dgm:t>
        <a:bodyPr/>
        <a:lstStyle/>
        <a:p>
          <a:r>
            <a:rPr lang="en-US" sz="3200">
              <a:cs typeface="Calibri Light"/>
            </a:rPr>
            <a:t> </a:t>
          </a:r>
          <a:r>
            <a:rPr lang="en-US" sz="3200"/>
            <a:t>Hold all patient results.</a:t>
          </a:r>
        </a:p>
      </dgm:t>
    </dgm:pt>
    <dgm:pt modelId="{12026BCF-968D-48B4-AFBE-614531CB3F20}" type="parTrans" cxnId="{59C24E7D-073A-4852-A4C8-F6DAE7560251}">
      <dgm:prSet/>
      <dgm:spPr/>
      <dgm:t>
        <a:bodyPr/>
        <a:lstStyle/>
        <a:p>
          <a:endParaRPr lang="en-US"/>
        </a:p>
      </dgm:t>
    </dgm:pt>
    <dgm:pt modelId="{71FB41E2-F64B-4543-9119-754A828CE985}" type="sibTrans" cxnId="{59C24E7D-073A-4852-A4C8-F6DAE7560251}">
      <dgm:prSet/>
      <dgm:spPr/>
      <dgm:t>
        <a:bodyPr/>
        <a:lstStyle/>
        <a:p>
          <a:endParaRPr lang="en-US"/>
        </a:p>
      </dgm:t>
    </dgm:pt>
    <dgm:pt modelId="{E3DD3952-5EC0-4E82-AA1E-EF246A008D73}">
      <dgm:prSet/>
      <dgm:spPr/>
      <dgm:t>
        <a:bodyPr/>
        <a:lstStyle/>
        <a:p>
          <a:r>
            <a:rPr lang="en-US" sz="3200"/>
            <a:t> If a Run is Rejected:</a:t>
          </a:r>
        </a:p>
      </dgm:t>
    </dgm:pt>
    <dgm:pt modelId="{AA79CC45-8309-421B-B2A4-3A5D7DDA4226}" type="parTrans" cxnId="{8EB04E51-D9D6-4CD0-AB9C-E1BCB07BB22F}">
      <dgm:prSet/>
      <dgm:spPr/>
    </dgm:pt>
    <dgm:pt modelId="{1945A093-5540-4D9F-9FAF-C83EB7FD1593}" type="sibTrans" cxnId="{8EB04E51-D9D6-4CD0-AB9C-E1BCB07BB22F}">
      <dgm:prSet/>
      <dgm:spPr/>
      <dgm:t>
        <a:bodyPr/>
        <a:lstStyle/>
        <a:p>
          <a:endParaRPr lang="en-US"/>
        </a:p>
      </dgm:t>
    </dgm:pt>
    <dgm:pt modelId="{65880105-7C78-4D79-AF1F-50130E8D890A}" type="pres">
      <dgm:prSet presAssocID="{0BA449AD-8835-4824-AC6E-B2D0D2207EAB}" presName="Name0" presStyleCnt="0">
        <dgm:presLayoutVars>
          <dgm:dir/>
          <dgm:resizeHandles val="exact"/>
        </dgm:presLayoutVars>
      </dgm:prSet>
      <dgm:spPr/>
    </dgm:pt>
    <dgm:pt modelId="{06AEFD85-C906-4693-98CB-F906B09FA462}" type="pres">
      <dgm:prSet presAssocID="{CEE2348D-83A9-434D-9338-FC04A23A94A5}" presName="node" presStyleLbl="node1" presStyleIdx="0" presStyleCnt="4">
        <dgm:presLayoutVars>
          <dgm:bulletEnabled val="1"/>
        </dgm:presLayoutVars>
      </dgm:prSet>
      <dgm:spPr/>
    </dgm:pt>
    <dgm:pt modelId="{A14D9045-9B4B-40C8-A17D-6664184B81CA}" type="pres">
      <dgm:prSet presAssocID="{A9A204C6-74FA-4871-93D9-ADA819A1BE17}" presName="sibTrans" presStyleLbl="sibTrans2D1" presStyleIdx="0" presStyleCnt="3"/>
      <dgm:spPr/>
    </dgm:pt>
    <dgm:pt modelId="{89049E26-854B-479E-BEB9-D3EED0F8EEBF}" type="pres">
      <dgm:prSet presAssocID="{A9A204C6-74FA-4871-93D9-ADA819A1BE17}" presName="connectorText" presStyleLbl="sibTrans2D1" presStyleIdx="0" presStyleCnt="3"/>
      <dgm:spPr/>
    </dgm:pt>
    <dgm:pt modelId="{FBC8B583-B883-4E04-99D1-AC01597DFBD6}" type="pres">
      <dgm:prSet presAssocID="{702374DC-7F0D-423A-A5C1-CD20C6B4A280}" presName="node" presStyleLbl="node1" presStyleIdx="1" presStyleCnt="4">
        <dgm:presLayoutVars>
          <dgm:bulletEnabled val="1"/>
        </dgm:presLayoutVars>
      </dgm:prSet>
      <dgm:spPr/>
    </dgm:pt>
    <dgm:pt modelId="{F2F22971-492F-450A-8419-E62C2964DE6D}" type="pres">
      <dgm:prSet presAssocID="{BC896E1E-E324-45FC-A49C-D75FD226C18C}" presName="sibTrans" presStyleLbl="sibTrans2D1" presStyleIdx="1" presStyleCnt="3"/>
      <dgm:spPr/>
    </dgm:pt>
    <dgm:pt modelId="{B3CD9000-EE69-45FB-B405-127E2D4F72A2}" type="pres">
      <dgm:prSet presAssocID="{BC896E1E-E324-45FC-A49C-D75FD226C18C}" presName="connectorText" presStyleLbl="sibTrans2D1" presStyleIdx="1" presStyleCnt="3"/>
      <dgm:spPr/>
    </dgm:pt>
    <dgm:pt modelId="{DBCA166E-C34B-4479-933D-A189EBD3E850}" type="pres">
      <dgm:prSet presAssocID="{E3DD3952-5EC0-4E82-AA1E-EF246A008D73}" presName="node" presStyleLbl="node1" presStyleIdx="2" presStyleCnt="4">
        <dgm:presLayoutVars>
          <dgm:bulletEnabled val="1"/>
        </dgm:presLayoutVars>
      </dgm:prSet>
      <dgm:spPr/>
    </dgm:pt>
    <dgm:pt modelId="{B40B3A59-F8E0-4FDD-92D5-8FF963F2C1D8}" type="pres">
      <dgm:prSet presAssocID="{1945A093-5540-4D9F-9FAF-C83EB7FD1593}" presName="sibTrans" presStyleLbl="sibTrans2D1" presStyleIdx="2" presStyleCnt="3"/>
      <dgm:spPr/>
    </dgm:pt>
    <dgm:pt modelId="{6CEF6420-4B79-4AC9-B4F1-E793AA1B920D}" type="pres">
      <dgm:prSet presAssocID="{1945A093-5540-4D9F-9FAF-C83EB7FD1593}" presName="connectorText" presStyleLbl="sibTrans2D1" presStyleIdx="2" presStyleCnt="3"/>
      <dgm:spPr/>
    </dgm:pt>
    <dgm:pt modelId="{63A75D04-157C-49D8-874E-FD4BC81161ED}" type="pres">
      <dgm:prSet presAssocID="{C7A33111-8D18-4D4D-B210-C153F4E5EBF1}" presName="node" presStyleLbl="node1" presStyleIdx="3" presStyleCnt="4">
        <dgm:presLayoutVars>
          <dgm:bulletEnabled val="1"/>
        </dgm:presLayoutVars>
      </dgm:prSet>
      <dgm:spPr/>
    </dgm:pt>
  </dgm:ptLst>
  <dgm:cxnLst>
    <dgm:cxn modelId="{E859F00A-CB82-4662-A1C1-E6F1974524CF}" type="presOf" srcId="{1945A093-5540-4D9F-9FAF-C83EB7FD1593}" destId="{6CEF6420-4B79-4AC9-B4F1-E793AA1B920D}" srcOrd="1" destOrd="0" presId="urn:microsoft.com/office/officeart/2005/8/layout/process1"/>
    <dgm:cxn modelId="{FA61E110-4367-4515-8607-0E6F70851C38}" type="presOf" srcId="{A9A204C6-74FA-4871-93D9-ADA819A1BE17}" destId="{A14D9045-9B4B-40C8-A17D-6664184B81CA}" srcOrd="0" destOrd="0" presId="urn:microsoft.com/office/officeart/2005/8/layout/process1"/>
    <dgm:cxn modelId="{37EB6D60-5DF0-45FF-A20C-1158638E56AE}" type="presOf" srcId="{702374DC-7F0D-423A-A5C1-CD20C6B4A280}" destId="{FBC8B583-B883-4E04-99D1-AC01597DFBD6}" srcOrd="0" destOrd="0" presId="urn:microsoft.com/office/officeart/2005/8/layout/process1"/>
    <dgm:cxn modelId="{0B178C4A-81AB-4BBE-B3CD-60F89FA650FA}" type="presOf" srcId="{C7A33111-8D18-4D4D-B210-C153F4E5EBF1}" destId="{63A75D04-157C-49D8-874E-FD4BC81161ED}" srcOrd="0" destOrd="0" presId="urn:microsoft.com/office/officeart/2005/8/layout/process1"/>
    <dgm:cxn modelId="{61005B6B-80A3-496E-B2D6-A8E14F8F52CE}" type="presOf" srcId="{A9A204C6-74FA-4871-93D9-ADA819A1BE17}" destId="{89049E26-854B-479E-BEB9-D3EED0F8EEBF}" srcOrd="1" destOrd="0" presId="urn:microsoft.com/office/officeart/2005/8/layout/process1"/>
    <dgm:cxn modelId="{8EB04E51-D9D6-4CD0-AB9C-E1BCB07BB22F}" srcId="{0BA449AD-8835-4824-AC6E-B2D0D2207EAB}" destId="{E3DD3952-5EC0-4E82-AA1E-EF246A008D73}" srcOrd="2" destOrd="0" parTransId="{AA79CC45-8309-421B-B2A4-3A5D7DDA4226}" sibTransId="{1945A093-5540-4D9F-9FAF-C83EB7FD1593}"/>
    <dgm:cxn modelId="{07ECE973-6AD6-40AB-93E0-4750712A898D}" srcId="{0BA449AD-8835-4824-AC6E-B2D0D2207EAB}" destId="{702374DC-7F0D-423A-A5C1-CD20C6B4A280}" srcOrd="1" destOrd="0" parTransId="{AAA9B99D-5061-473D-8029-A1BD7F82782A}" sibTransId="{BC896E1E-E324-45FC-A49C-D75FD226C18C}"/>
    <dgm:cxn modelId="{CBBC5158-E6FF-450A-9194-5E4DFCDC22EC}" type="presOf" srcId="{CEE2348D-83A9-434D-9338-FC04A23A94A5}" destId="{06AEFD85-C906-4693-98CB-F906B09FA462}" srcOrd="0" destOrd="0" presId="urn:microsoft.com/office/officeart/2005/8/layout/process1"/>
    <dgm:cxn modelId="{59C24E7D-073A-4852-A4C8-F6DAE7560251}" srcId="{0BA449AD-8835-4824-AC6E-B2D0D2207EAB}" destId="{C7A33111-8D18-4D4D-B210-C153F4E5EBF1}" srcOrd="3" destOrd="0" parTransId="{12026BCF-968D-48B4-AFBE-614531CB3F20}" sibTransId="{71FB41E2-F64B-4543-9119-754A828CE985}"/>
    <dgm:cxn modelId="{BDDB51A6-F4D9-457B-9205-DCF0B09C3C84}" type="presOf" srcId="{0BA449AD-8835-4824-AC6E-B2D0D2207EAB}" destId="{65880105-7C78-4D79-AF1F-50130E8D890A}" srcOrd="0" destOrd="0" presId="urn:microsoft.com/office/officeart/2005/8/layout/process1"/>
    <dgm:cxn modelId="{861E99BE-68BD-4290-AEBA-C4D431556323}" srcId="{0BA449AD-8835-4824-AC6E-B2D0D2207EAB}" destId="{CEE2348D-83A9-434D-9338-FC04A23A94A5}" srcOrd="0" destOrd="0" parTransId="{F9D3910B-B046-4533-9DA8-777B4A724CA1}" sibTransId="{A9A204C6-74FA-4871-93D9-ADA819A1BE17}"/>
    <dgm:cxn modelId="{04D472C5-D5F5-4040-BE7D-FDE03C2A88B4}" type="presOf" srcId="{BC896E1E-E324-45FC-A49C-D75FD226C18C}" destId="{B3CD9000-EE69-45FB-B405-127E2D4F72A2}" srcOrd="1" destOrd="0" presId="urn:microsoft.com/office/officeart/2005/8/layout/process1"/>
    <dgm:cxn modelId="{9BB47BD2-936E-418A-80BF-0C9EA87E7094}" type="presOf" srcId="{1945A093-5540-4D9F-9FAF-C83EB7FD1593}" destId="{B40B3A59-F8E0-4FDD-92D5-8FF963F2C1D8}" srcOrd="0" destOrd="0" presId="urn:microsoft.com/office/officeart/2005/8/layout/process1"/>
    <dgm:cxn modelId="{AF3830D9-21F8-4B0D-9B53-621297131B64}" type="presOf" srcId="{E3DD3952-5EC0-4E82-AA1E-EF246A008D73}" destId="{DBCA166E-C34B-4479-933D-A189EBD3E850}" srcOrd="0" destOrd="0" presId="urn:microsoft.com/office/officeart/2005/8/layout/process1"/>
    <dgm:cxn modelId="{DDB3A2F9-2A1E-4501-A534-AEC2127CF5FF}" type="presOf" srcId="{BC896E1E-E324-45FC-A49C-D75FD226C18C}" destId="{F2F22971-492F-450A-8419-E62C2964DE6D}" srcOrd="0" destOrd="0" presId="urn:microsoft.com/office/officeart/2005/8/layout/process1"/>
    <dgm:cxn modelId="{2EA4B16F-3924-4A93-ABE5-A8400D5CA7B3}" type="presParOf" srcId="{65880105-7C78-4D79-AF1F-50130E8D890A}" destId="{06AEFD85-C906-4693-98CB-F906B09FA462}" srcOrd="0" destOrd="0" presId="urn:microsoft.com/office/officeart/2005/8/layout/process1"/>
    <dgm:cxn modelId="{C674D260-9890-40E2-9930-8C0C32D8AD09}" type="presParOf" srcId="{65880105-7C78-4D79-AF1F-50130E8D890A}" destId="{A14D9045-9B4B-40C8-A17D-6664184B81CA}" srcOrd="1" destOrd="0" presId="urn:microsoft.com/office/officeart/2005/8/layout/process1"/>
    <dgm:cxn modelId="{1956A974-E7BE-4EEF-98C2-0CCF915A1C6D}" type="presParOf" srcId="{A14D9045-9B4B-40C8-A17D-6664184B81CA}" destId="{89049E26-854B-479E-BEB9-D3EED0F8EEBF}" srcOrd="0" destOrd="0" presId="urn:microsoft.com/office/officeart/2005/8/layout/process1"/>
    <dgm:cxn modelId="{177DE967-4042-4223-AFDF-A341DE38DE61}" type="presParOf" srcId="{65880105-7C78-4D79-AF1F-50130E8D890A}" destId="{FBC8B583-B883-4E04-99D1-AC01597DFBD6}" srcOrd="2" destOrd="0" presId="urn:microsoft.com/office/officeart/2005/8/layout/process1"/>
    <dgm:cxn modelId="{35451FE2-C890-4432-B4F4-6A89F68E1904}" type="presParOf" srcId="{65880105-7C78-4D79-AF1F-50130E8D890A}" destId="{F2F22971-492F-450A-8419-E62C2964DE6D}" srcOrd="3" destOrd="0" presId="urn:microsoft.com/office/officeart/2005/8/layout/process1"/>
    <dgm:cxn modelId="{A399CFDD-45D1-41CB-B236-79E894B0197A}" type="presParOf" srcId="{F2F22971-492F-450A-8419-E62C2964DE6D}" destId="{B3CD9000-EE69-45FB-B405-127E2D4F72A2}" srcOrd="0" destOrd="0" presId="urn:microsoft.com/office/officeart/2005/8/layout/process1"/>
    <dgm:cxn modelId="{1B86099F-A66F-4CF0-B35C-6246FBDDA3E7}" type="presParOf" srcId="{65880105-7C78-4D79-AF1F-50130E8D890A}" destId="{DBCA166E-C34B-4479-933D-A189EBD3E850}" srcOrd="4" destOrd="0" presId="urn:microsoft.com/office/officeart/2005/8/layout/process1"/>
    <dgm:cxn modelId="{949CAE8E-89D7-4C53-86BF-A724749C64D7}" type="presParOf" srcId="{65880105-7C78-4D79-AF1F-50130E8D890A}" destId="{B40B3A59-F8E0-4FDD-92D5-8FF963F2C1D8}" srcOrd="5" destOrd="0" presId="urn:microsoft.com/office/officeart/2005/8/layout/process1"/>
    <dgm:cxn modelId="{5468C0D7-93EC-41A6-B07E-56A61C0826B2}" type="presParOf" srcId="{B40B3A59-F8E0-4FDD-92D5-8FF963F2C1D8}" destId="{6CEF6420-4B79-4AC9-B4F1-E793AA1B920D}" srcOrd="0" destOrd="0" presId="urn:microsoft.com/office/officeart/2005/8/layout/process1"/>
    <dgm:cxn modelId="{281849FA-FCD6-412B-87FF-4B21868D20D6}" type="presParOf" srcId="{65880105-7C78-4D79-AF1F-50130E8D890A}" destId="{63A75D04-157C-49D8-874E-FD4BC81161E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8AC6B-2010-4AD9-A3F7-1387B6490DB5}">
      <dsp:nvSpPr>
        <dsp:cNvPr id="0" name=""/>
        <dsp:cNvSpPr/>
      </dsp:nvSpPr>
      <dsp:spPr>
        <a:xfrm>
          <a:off x="0" y="759"/>
          <a:ext cx="6477973" cy="0"/>
        </a:xfrm>
        <a:prstGeom prst="lin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58A94B2-ED56-48E9-BD4B-AC1E688FA1CC}">
      <dsp:nvSpPr>
        <dsp:cNvPr id="0" name=""/>
        <dsp:cNvSpPr/>
      </dsp:nvSpPr>
      <dsp:spPr>
        <a:xfrm>
          <a:off x="0" y="759"/>
          <a:ext cx="6477973" cy="47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Review of LJ charts</a:t>
          </a:r>
        </a:p>
      </dsp:txBody>
      <dsp:txXfrm>
        <a:off x="0" y="759"/>
        <a:ext cx="6477973" cy="478614"/>
      </dsp:txXfrm>
    </dsp:sp>
    <dsp:sp modelId="{52E68B9A-B7F0-4A9D-BF4D-42AB51A7C668}">
      <dsp:nvSpPr>
        <dsp:cNvPr id="0" name=""/>
        <dsp:cNvSpPr/>
      </dsp:nvSpPr>
      <dsp:spPr>
        <a:xfrm>
          <a:off x="0" y="479374"/>
          <a:ext cx="6477973" cy="0"/>
        </a:xfrm>
        <a:prstGeom prst="line">
          <a:avLst/>
        </a:prstGeom>
        <a:gradFill rotWithShape="0">
          <a:gsLst>
            <a:gs pos="0">
              <a:schemeClr val="accent2">
                <a:hueOff val="-121280"/>
                <a:satOff val="-6994"/>
                <a:lumOff val="719"/>
                <a:alphaOff val="0"/>
                <a:lumMod val="110000"/>
                <a:satMod val="105000"/>
                <a:tint val="67000"/>
              </a:schemeClr>
            </a:gs>
            <a:gs pos="50000">
              <a:schemeClr val="accent2">
                <a:hueOff val="-121280"/>
                <a:satOff val="-6994"/>
                <a:lumOff val="719"/>
                <a:alphaOff val="0"/>
                <a:lumMod val="105000"/>
                <a:satMod val="103000"/>
                <a:tint val="73000"/>
              </a:schemeClr>
            </a:gs>
            <a:gs pos="100000">
              <a:schemeClr val="accent2">
                <a:hueOff val="-121280"/>
                <a:satOff val="-6994"/>
                <a:lumOff val="719"/>
                <a:alphaOff val="0"/>
                <a:lumMod val="105000"/>
                <a:satMod val="109000"/>
                <a:tint val="81000"/>
              </a:schemeClr>
            </a:gs>
          </a:gsLst>
          <a:lin ang="5400000" scaled="0"/>
        </a:gradFill>
        <a:ln w="6350" cap="flat" cmpd="sng" algn="ctr">
          <a:solidFill>
            <a:schemeClr val="accent2">
              <a:hueOff val="-121280"/>
              <a:satOff val="-6994"/>
              <a:lumOff val="71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31C745D-3B2E-424B-8FF7-B607B3512028}">
      <dsp:nvSpPr>
        <dsp:cNvPr id="0" name=""/>
        <dsp:cNvSpPr/>
      </dsp:nvSpPr>
      <dsp:spPr>
        <a:xfrm>
          <a:off x="0" y="479374"/>
          <a:ext cx="6477973" cy="47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Definition of shifts and trends</a:t>
          </a:r>
        </a:p>
      </dsp:txBody>
      <dsp:txXfrm>
        <a:off x="0" y="479374"/>
        <a:ext cx="6477973" cy="478614"/>
      </dsp:txXfrm>
    </dsp:sp>
    <dsp:sp modelId="{45C111CF-7582-43A8-A6CD-0622C37728BD}">
      <dsp:nvSpPr>
        <dsp:cNvPr id="0" name=""/>
        <dsp:cNvSpPr/>
      </dsp:nvSpPr>
      <dsp:spPr>
        <a:xfrm>
          <a:off x="0" y="957989"/>
          <a:ext cx="6477973" cy="0"/>
        </a:xfrm>
        <a:prstGeom prst="line">
          <a:avLst/>
        </a:prstGeom>
        <a:gradFill rotWithShape="0">
          <a:gsLst>
            <a:gs pos="0">
              <a:schemeClr val="accent2">
                <a:hueOff val="-242561"/>
                <a:satOff val="-13988"/>
                <a:lumOff val="1438"/>
                <a:alphaOff val="0"/>
                <a:lumMod val="110000"/>
                <a:satMod val="105000"/>
                <a:tint val="67000"/>
              </a:schemeClr>
            </a:gs>
            <a:gs pos="50000">
              <a:schemeClr val="accent2">
                <a:hueOff val="-242561"/>
                <a:satOff val="-13988"/>
                <a:lumOff val="1438"/>
                <a:alphaOff val="0"/>
                <a:lumMod val="105000"/>
                <a:satMod val="103000"/>
                <a:tint val="73000"/>
              </a:schemeClr>
            </a:gs>
            <a:gs pos="100000">
              <a:schemeClr val="accent2">
                <a:hueOff val="-242561"/>
                <a:satOff val="-13988"/>
                <a:lumOff val="1438"/>
                <a:alphaOff val="0"/>
                <a:lumMod val="105000"/>
                <a:satMod val="109000"/>
                <a:tint val="81000"/>
              </a:schemeClr>
            </a:gs>
          </a:gsLst>
          <a:lin ang="5400000" scaled="0"/>
        </a:gradFill>
        <a:ln w="6350" cap="flat" cmpd="sng" algn="ctr">
          <a:solidFill>
            <a:schemeClr val="accent2">
              <a:hueOff val="-242561"/>
              <a:satOff val="-13988"/>
              <a:lumOff val="143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3C50620-4733-48D3-81D6-2B83A3637552}">
      <dsp:nvSpPr>
        <dsp:cNvPr id="0" name=""/>
        <dsp:cNvSpPr/>
      </dsp:nvSpPr>
      <dsp:spPr>
        <a:xfrm>
          <a:off x="0" y="957989"/>
          <a:ext cx="6477973" cy="47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Westgard rules</a:t>
          </a:r>
        </a:p>
      </dsp:txBody>
      <dsp:txXfrm>
        <a:off x="0" y="957989"/>
        <a:ext cx="6477973" cy="478614"/>
      </dsp:txXfrm>
    </dsp:sp>
    <dsp:sp modelId="{7726BF68-CDEE-4032-9A56-5223F890867C}">
      <dsp:nvSpPr>
        <dsp:cNvPr id="0" name=""/>
        <dsp:cNvSpPr/>
      </dsp:nvSpPr>
      <dsp:spPr>
        <a:xfrm>
          <a:off x="0" y="1436604"/>
          <a:ext cx="6477973" cy="0"/>
        </a:xfrm>
        <a:prstGeom prst="line">
          <a:avLst/>
        </a:prstGeom>
        <a:gradFill rotWithShape="0">
          <a:gsLst>
            <a:gs pos="0">
              <a:schemeClr val="accent2">
                <a:hueOff val="-363841"/>
                <a:satOff val="-20982"/>
                <a:lumOff val="2157"/>
                <a:alphaOff val="0"/>
                <a:lumMod val="110000"/>
                <a:satMod val="105000"/>
                <a:tint val="67000"/>
              </a:schemeClr>
            </a:gs>
            <a:gs pos="50000">
              <a:schemeClr val="accent2">
                <a:hueOff val="-363841"/>
                <a:satOff val="-20982"/>
                <a:lumOff val="2157"/>
                <a:alphaOff val="0"/>
                <a:lumMod val="105000"/>
                <a:satMod val="103000"/>
                <a:tint val="73000"/>
              </a:schemeClr>
            </a:gs>
            <a:gs pos="100000">
              <a:schemeClr val="accent2">
                <a:hueOff val="-363841"/>
                <a:satOff val="-20982"/>
                <a:lumOff val="2157"/>
                <a:alphaOff val="0"/>
                <a:lumMod val="105000"/>
                <a:satMod val="109000"/>
                <a:tint val="81000"/>
              </a:schemeClr>
            </a:gs>
          </a:gsLst>
          <a:lin ang="5400000" scaled="0"/>
        </a:gradFill>
        <a:ln w="6350" cap="flat" cmpd="sng" algn="ctr">
          <a:solidFill>
            <a:schemeClr val="accent2">
              <a:hueOff val="-363841"/>
              <a:satOff val="-20982"/>
              <a:lumOff val="215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1769AD9-8787-43A4-B07E-0B82338B3AB7}">
      <dsp:nvSpPr>
        <dsp:cNvPr id="0" name=""/>
        <dsp:cNvSpPr/>
      </dsp:nvSpPr>
      <dsp:spPr>
        <a:xfrm>
          <a:off x="0" y="1436604"/>
          <a:ext cx="6477973" cy="47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Definition update in GUI</a:t>
          </a:r>
        </a:p>
      </dsp:txBody>
      <dsp:txXfrm>
        <a:off x="0" y="1436604"/>
        <a:ext cx="6477973" cy="478614"/>
      </dsp:txXfrm>
    </dsp:sp>
    <dsp:sp modelId="{D2F0CBE2-497A-4100-82E5-164BFEF36607}">
      <dsp:nvSpPr>
        <dsp:cNvPr id="0" name=""/>
        <dsp:cNvSpPr/>
      </dsp:nvSpPr>
      <dsp:spPr>
        <a:xfrm>
          <a:off x="0" y="1915218"/>
          <a:ext cx="6477973" cy="0"/>
        </a:xfrm>
        <a:prstGeom prst="line">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D761748-706E-4FAF-B8BA-919CF246C733}">
      <dsp:nvSpPr>
        <dsp:cNvPr id="0" name=""/>
        <dsp:cNvSpPr/>
      </dsp:nvSpPr>
      <dsp:spPr>
        <a:xfrm>
          <a:off x="0" y="1915218"/>
          <a:ext cx="6477973" cy="47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Maintenance update in GUI</a:t>
          </a:r>
        </a:p>
      </dsp:txBody>
      <dsp:txXfrm>
        <a:off x="0" y="1915218"/>
        <a:ext cx="6477973" cy="478614"/>
      </dsp:txXfrm>
    </dsp:sp>
    <dsp:sp modelId="{CCD170EC-936A-44F0-AC4C-B5CB101C82F7}">
      <dsp:nvSpPr>
        <dsp:cNvPr id="0" name=""/>
        <dsp:cNvSpPr/>
      </dsp:nvSpPr>
      <dsp:spPr>
        <a:xfrm>
          <a:off x="0" y="2393833"/>
          <a:ext cx="6477973" cy="0"/>
        </a:xfrm>
        <a:prstGeom prst="line">
          <a:avLst/>
        </a:prstGeom>
        <a:gradFill rotWithShape="0">
          <a:gsLst>
            <a:gs pos="0">
              <a:schemeClr val="accent2">
                <a:hueOff val="-606401"/>
                <a:satOff val="-34970"/>
                <a:lumOff val="3595"/>
                <a:alphaOff val="0"/>
                <a:lumMod val="110000"/>
                <a:satMod val="105000"/>
                <a:tint val="67000"/>
              </a:schemeClr>
            </a:gs>
            <a:gs pos="50000">
              <a:schemeClr val="accent2">
                <a:hueOff val="-606401"/>
                <a:satOff val="-34970"/>
                <a:lumOff val="3595"/>
                <a:alphaOff val="0"/>
                <a:lumMod val="105000"/>
                <a:satMod val="103000"/>
                <a:tint val="73000"/>
              </a:schemeClr>
            </a:gs>
            <a:gs pos="100000">
              <a:schemeClr val="accent2">
                <a:hueOff val="-606401"/>
                <a:satOff val="-34970"/>
                <a:lumOff val="3595"/>
                <a:alphaOff val="0"/>
                <a:lumMod val="105000"/>
                <a:satMod val="109000"/>
                <a:tint val="81000"/>
              </a:schemeClr>
            </a:gs>
          </a:gsLst>
          <a:lin ang="5400000" scaled="0"/>
        </a:gradFill>
        <a:ln w="6350" cap="flat" cmpd="sng" algn="ctr">
          <a:solidFill>
            <a:schemeClr val="accent2">
              <a:hueOff val="-606401"/>
              <a:satOff val="-34970"/>
              <a:lumOff val="359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125F7B7-568D-49AB-806E-AC22CF763B14}">
      <dsp:nvSpPr>
        <dsp:cNvPr id="0" name=""/>
        <dsp:cNvSpPr/>
      </dsp:nvSpPr>
      <dsp:spPr>
        <a:xfrm>
          <a:off x="0" y="2393833"/>
          <a:ext cx="6477973" cy="47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Printing QC Summary</a:t>
          </a:r>
        </a:p>
      </dsp:txBody>
      <dsp:txXfrm>
        <a:off x="0" y="2393833"/>
        <a:ext cx="6477973" cy="478614"/>
      </dsp:txXfrm>
    </dsp:sp>
    <dsp:sp modelId="{C9005B9D-B555-420B-84B1-B9E814DD4FBC}">
      <dsp:nvSpPr>
        <dsp:cNvPr id="0" name=""/>
        <dsp:cNvSpPr/>
      </dsp:nvSpPr>
      <dsp:spPr>
        <a:xfrm>
          <a:off x="0" y="2872448"/>
          <a:ext cx="6477973" cy="0"/>
        </a:xfrm>
        <a:prstGeom prst="line">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B83F2B8-51B1-4156-A6A5-3DD66141B5A8}">
      <dsp:nvSpPr>
        <dsp:cNvPr id="0" name=""/>
        <dsp:cNvSpPr/>
      </dsp:nvSpPr>
      <dsp:spPr>
        <a:xfrm>
          <a:off x="0" y="2872448"/>
          <a:ext cx="6477973" cy="47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Submission of QC data to peer groups</a:t>
          </a:r>
        </a:p>
      </dsp:txBody>
      <dsp:txXfrm>
        <a:off x="0" y="2872448"/>
        <a:ext cx="6477973" cy="478614"/>
      </dsp:txXfrm>
    </dsp:sp>
    <dsp:sp modelId="{E9EA367B-BB15-41B8-A72E-8A64DD2DEBC0}">
      <dsp:nvSpPr>
        <dsp:cNvPr id="0" name=""/>
        <dsp:cNvSpPr/>
      </dsp:nvSpPr>
      <dsp:spPr>
        <a:xfrm>
          <a:off x="0" y="3351063"/>
          <a:ext cx="6477973" cy="0"/>
        </a:xfrm>
        <a:prstGeom prst="line">
          <a:avLst/>
        </a:prstGeom>
        <a:gradFill rotWithShape="0">
          <a:gsLst>
            <a:gs pos="0">
              <a:schemeClr val="accent2">
                <a:hueOff val="-848962"/>
                <a:satOff val="-48958"/>
                <a:lumOff val="5033"/>
                <a:alphaOff val="0"/>
                <a:lumMod val="110000"/>
                <a:satMod val="105000"/>
                <a:tint val="67000"/>
              </a:schemeClr>
            </a:gs>
            <a:gs pos="50000">
              <a:schemeClr val="accent2">
                <a:hueOff val="-848962"/>
                <a:satOff val="-48958"/>
                <a:lumOff val="5033"/>
                <a:alphaOff val="0"/>
                <a:lumMod val="105000"/>
                <a:satMod val="103000"/>
                <a:tint val="73000"/>
              </a:schemeClr>
            </a:gs>
            <a:gs pos="100000">
              <a:schemeClr val="accent2">
                <a:hueOff val="-848962"/>
                <a:satOff val="-48958"/>
                <a:lumOff val="5033"/>
                <a:alphaOff val="0"/>
                <a:lumMod val="105000"/>
                <a:satMod val="109000"/>
                <a:tint val="81000"/>
              </a:schemeClr>
            </a:gs>
          </a:gsLst>
          <a:lin ang="5400000" scaled="0"/>
        </a:gradFill>
        <a:ln w="6350" cap="flat" cmpd="sng" algn="ctr">
          <a:solidFill>
            <a:schemeClr val="accent2">
              <a:hueOff val="-848962"/>
              <a:satOff val="-48958"/>
              <a:lumOff val="503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5F07150-D5AF-43AA-88C7-E190D68D10A3}">
      <dsp:nvSpPr>
        <dsp:cNvPr id="0" name=""/>
        <dsp:cNvSpPr/>
      </dsp:nvSpPr>
      <dsp:spPr>
        <a:xfrm>
          <a:off x="0" y="3351063"/>
          <a:ext cx="6477973" cy="47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Definition of SD, CV, SDI, CVR, mean</a:t>
          </a:r>
        </a:p>
      </dsp:txBody>
      <dsp:txXfrm>
        <a:off x="0" y="3351063"/>
        <a:ext cx="6477973" cy="478614"/>
      </dsp:txXfrm>
    </dsp:sp>
    <dsp:sp modelId="{5754429F-08AE-40FD-A597-B13CCE343A3D}">
      <dsp:nvSpPr>
        <dsp:cNvPr id="0" name=""/>
        <dsp:cNvSpPr/>
      </dsp:nvSpPr>
      <dsp:spPr>
        <a:xfrm>
          <a:off x="0" y="3829678"/>
          <a:ext cx="6477973" cy="0"/>
        </a:xfrm>
        <a:prstGeom prst="line">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BE6AEBA-6900-4C86-89CD-11987FD2C06E}">
      <dsp:nvSpPr>
        <dsp:cNvPr id="0" name=""/>
        <dsp:cNvSpPr/>
      </dsp:nvSpPr>
      <dsp:spPr>
        <a:xfrm>
          <a:off x="0" y="3829678"/>
          <a:ext cx="6477973" cy="47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cs typeface="Calibri Light"/>
            </a:rPr>
            <a:t>QC Documentation and troubleshooting</a:t>
          </a:r>
        </a:p>
      </dsp:txBody>
      <dsp:txXfrm>
        <a:off x="0" y="3829678"/>
        <a:ext cx="6477973" cy="478614"/>
      </dsp:txXfrm>
    </dsp:sp>
    <dsp:sp modelId="{D20DC629-56D7-4DF0-B6CA-3E09A2B53BC1}">
      <dsp:nvSpPr>
        <dsp:cNvPr id="0" name=""/>
        <dsp:cNvSpPr/>
      </dsp:nvSpPr>
      <dsp:spPr>
        <a:xfrm>
          <a:off x="0" y="4308293"/>
          <a:ext cx="6477973" cy="0"/>
        </a:xfrm>
        <a:prstGeom prst="line">
          <a:avLst/>
        </a:prstGeom>
        <a:gradFill rotWithShape="0">
          <a:gsLst>
            <a:gs pos="0">
              <a:schemeClr val="accent2">
                <a:hueOff val="-1091522"/>
                <a:satOff val="-62946"/>
                <a:lumOff val="6471"/>
                <a:alphaOff val="0"/>
                <a:lumMod val="110000"/>
                <a:satMod val="105000"/>
                <a:tint val="67000"/>
              </a:schemeClr>
            </a:gs>
            <a:gs pos="50000">
              <a:schemeClr val="accent2">
                <a:hueOff val="-1091522"/>
                <a:satOff val="-62946"/>
                <a:lumOff val="6471"/>
                <a:alphaOff val="0"/>
                <a:lumMod val="105000"/>
                <a:satMod val="103000"/>
                <a:tint val="73000"/>
              </a:schemeClr>
            </a:gs>
            <a:gs pos="100000">
              <a:schemeClr val="accent2">
                <a:hueOff val="-1091522"/>
                <a:satOff val="-62946"/>
                <a:lumOff val="6471"/>
                <a:alphaOff val="0"/>
                <a:lumMod val="105000"/>
                <a:satMod val="109000"/>
                <a:tint val="81000"/>
              </a:schemeClr>
            </a:gs>
          </a:gsLst>
          <a:lin ang="5400000" scaled="0"/>
        </a:gra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92CC973-F802-4B17-A58B-3B901B8A0059}">
      <dsp:nvSpPr>
        <dsp:cNvPr id="0" name=""/>
        <dsp:cNvSpPr/>
      </dsp:nvSpPr>
      <dsp:spPr>
        <a:xfrm>
          <a:off x="0" y="4308293"/>
          <a:ext cx="6477973" cy="47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Review of Peer group data</a:t>
          </a:r>
        </a:p>
      </dsp:txBody>
      <dsp:txXfrm>
        <a:off x="0" y="4308293"/>
        <a:ext cx="6477973" cy="478614"/>
      </dsp:txXfrm>
    </dsp:sp>
    <dsp:sp modelId="{667F5401-8DB1-437F-AD5A-FE437BC22449}">
      <dsp:nvSpPr>
        <dsp:cNvPr id="0" name=""/>
        <dsp:cNvSpPr/>
      </dsp:nvSpPr>
      <dsp:spPr>
        <a:xfrm>
          <a:off x="0" y="4786907"/>
          <a:ext cx="6477973" cy="0"/>
        </a:xfrm>
        <a:prstGeom prst="line">
          <a:avLst/>
        </a:prstGeom>
        <a:gradFill rotWithShape="0">
          <a:gsLst>
            <a:gs pos="0">
              <a:schemeClr val="accent2">
                <a:hueOff val="-1212803"/>
                <a:satOff val="-69940"/>
                <a:lumOff val="7190"/>
                <a:alphaOff val="0"/>
                <a:lumMod val="110000"/>
                <a:satMod val="105000"/>
                <a:tint val="67000"/>
              </a:schemeClr>
            </a:gs>
            <a:gs pos="50000">
              <a:schemeClr val="accent2">
                <a:hueOff val="-1212803"/>
                <a:satOff val="-69940"/>
                <a:lumOff val="7190"/>
                <a:alphaOff val="0"/>
                <a:lumMod val="105000"/>
                <a:satMod val="103000"/>
                <a:tint val="73000"/>
              </a:schemeClr>
            </a:gs>
            <a:gs pos="100000">
              <a:schemeClr val="accent2">
                <a:hueOff val="-1212803"/>
                <a:satOff val="-69940"/>
                <a:lumOff val="7190"/>
                <a:alphaOff val="0"/>
                <a:lumMod val="105000"/>
                <a:satMod val="109000"/>
                <a:tint val="81000"/>
              </a:schemeClr>
            </a:gs>
          </a:gsLst>
          <a:lin ang="5400000" scaled="0"/>
        </a:gradFill>
        <a:ln w="6350" cap="flat" cmpd="sng" algn="ctr">
          <a:solidFill>
            <a:schemeClr val="accent2">
              <a:hueOff val="-1212803"/>
              <a:satOff val="-69940"/>
              <a:lumOff val="719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DADAD4B-B9E7-447D-856D-3070F409E50F}">
      <dsp:nvSpPr>
        <dsp:cNvPr id="0" name=""/>
        <dsp:cNvSpPr/>
      </dsp:nvSpPr>
      <dsp:spPr>
        <a:xfrm>
          <a:off x="0" y="4786907"/>
          <a:ext cx="6477973" cy="47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Mean adjustment guidelines</a:t>
          </a:r>
        </a:p>
      </dsp:txBody>
      <dsp:txXfrm>
        <a:off x="0" y="4786907"/>
        <a:ext cx="6477973" cy="478614"/>
      </dsp:txXfrm>
    </dsp:sp>
    <dsp:sp modelId="{F2739657-ECC6-4DAD-88B0-D2699A982F57}">
      <dsp:nvSpPr>
        <dsp:cNvPr id="0" name=""/>
        <dsp:cNvSpPr/>
      </dsp:nvSpPr>
      <dsp:spPr>
        <a:xfrm>
          <a:off x="0" y="5265522"/>
          <a:ext cx="6477973" cy="0"/>
        </a:xfrm>
        <a:prstGeom prst="line">
          <a:avLst/>
        </a:prstGeom>
        <a:gradFill rotWithShape="0">
          <a:gsLst>
            <a:gs pos="0">
              <a:schemeClr val="accent2">
                <a:hueOff val="-1334083"/>
                <a:satOff val="-76934"/>
                <a:lumOff val="7909"/>
                <a:alphaOff val="0"/>
                <a:lumMod val="110000"/>
                <a:satMod val="105000"/>
                <a:tint val="67000"/>
              </a:schemeClr>
            </a:gs>
            <a:gs pos="50000">
              <a:schemeClr val="accent2">
                <a:hueOff val="-1334083"/>
                <a:satOff val="-76934"/>
                <a:lumOff val="7909"/>
                <a:alphaOff val="0"/>
                <a:lumMod val="105000"/>
                <a:satMod val="103000"/>
                <a:tint val="73000"/>
              </a:schemeClr>
            </a:gs>
            <a:gs pos="100000">
              <a:schemeClr val="accent2">
                <a:hueOff val="-1334083"/>
                <a:satOff val="-76934"/>
                <a:lumOff val="7909"/>
                <a:alphaOff val="0"/>
                <a:lumMod val="105000"/>
                <a:satMod val="109000"/>
                <a:tint val="81000"/>
              </a:schemeClr>
            </a:gs>
          </a:gsLst>
          <a:lin ang="5400000" scaled="0"/>
        </a:gradFill>
        <a:ln w="6350" cap="flat" cmpd="sng" algn="ctr">
          <a:solidFill>
            <a:schemeClr val="accent2">
              <a:hueOff val="-1334083"/>
              <a:satOff val="-76934"/>
              <a:lumOff val="790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22AAB05-716F-4BDE-B328-388D7094B631}">
      <dsp:nvSpPr>
        <dsp:cNvPr id="0" name=""/>
        <dsp:cNvSpPr/>
      </dsp:nvSpPr>
      <dsp:spPr>
        <a:xfrm>
          <a:off x="0" y="5265522"/>
          <a:ext cx="6477973" cy="47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Case studies</a:t>
          </a:r>
        </a:p>
      </dsp:txBody>
      <dsp:txXfrm>
        <a:off x="0" y="5265522"/>
        <a:ext cx="6477973" cy="478614"/>
      </dsp:txXfrm>
    </dsp:sp>
    <dsp:sp modelId="{DA8F4B09-49AA-42E7-835B-12A036F9ACB9}">
      <dsp:nvSpPr>
        <dsp:cNvPr id="0" name=""/>
        <dsp:cNvSpPr/>
      </dsp:nvSpPr>
      <dsp:spPr>
        <a:xfrm>
          <a:off x="0" y="5744137"/>
          <a:ext cx="6477973" cy="0"/>
        </a:xfrm>
        <a:prstGeom prst="line">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9086807-5FE0-49F8-A408-3FBB302874CC}">
      <dsp:nvSpPr>
        <dsp:cNvPr id="0" name=""/>
        <dsp:cNvSpPr/>
      </dsp:nvSpPr>
      <dsp:spPr>
        <a:xfrm>
          <a:off x="0" y="5744137"/>
          <a:ext cx="6477973" cy="47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QC issues and questions</a:t>
          </a:r>
        </a:p>
      </dsp:txBody>
      <dsp:txXfrm>
        <a:off x="0" y="5744137"/>
        <a:ext cx="6477973" cy="4786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D16DB-FB00-4FF0-A65B-621B43D81663}">
      <dsp:nvSpPr>
        <dsp:cNvPr id="0" name=""/>
        <dsp:cNvSpPr/>
      </dsp:nvSpPr>
      <dsp:spPr>
        <a:xfrm>
          <a:off x="10475" y="1603328"/>
          <a:ext cx="3131020" cy="20547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Check  controls and reagents. Ensure that correct lot number is in use, that control and reagents have not expired.​​</a:t>
          </a:r>
        </a:p>
      </dsp:txBody>
      <dsp:txXfrm>
        <a:off x="70656" y="1663509"/>
        <a:ext cx="3010658" cy="1934370"/>
      </dsp:txXfrm>
    </dsp:sp>
    <dsp:sp modelId="{7A966CD8-5B70-440C-A5F7-A942CBDEE2DC}">
      <dsp:nvSpPr>
        <dsp:cNvPr id="0" name=""/>
        <dsp:cNvSpPr/>
      </dsp:nvSpPr>
      <dsp:spPr>
        <a:xfrm>
          <a:off x="3454598" y="2242447"/>
          <a:ext cx="663776" cy="7764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454598" y="2397746"/>
        <a:ext cx="464643" cy="465895"/>
      </dsp:txXfrm>
    </dsp:sp>
    <dsp:sp modelId="{5C13EC1A-D4C1-4B29-9EB2-49B732EDF9AA}">
      <dsp:nvSpPr>
        <dsp:cNvPr id="0" name=""/>
        <dsp:cNvSpPr/>
      </dsp:nvSpPr>
      <dsp:spPr>
        <a:xfrm>
          <a:off x="4393904" y="1603328"/>
          <a:ext cx="3131020" cy="20547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If lot number of controls not correct, obtain correct lot number, and re-run controls (once). Enter results into Sunquest with the appropriate comment (See QC modifier codes).​​</a:t>
          </a:r>
        </a:p>
      </dsp:txBody>
      <dsp:txXfrm>
        <a:off x="4454085" y="1663509"/>
        <a:ext cx="3010658" cy="1934370"/>
      </dsp:txXfrm>
    </dsp:sp>
    <dsp:sp modelId="{5CAF4F5D-5707-45A5-8110-B6BE637AECA0}">
      <dsp:nvSpPr>
        <dsp:cNvPr id="0" name=""/>
        <dsp:cNvSpPr/>
      </dsp:nvSpPr>
      <dsp:spPr>
        <a:xfrm>
          <a:off x="7838026" y="2242447"/>
          <a:ext cx="663776" cy="7764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838026" y="2397746"/>
        <a:ext cx="464643" cy="465895"/>
      </dsp:txXfrm>
    </dsp:sp>
    <dsp:sp modelId="{8EC83071-3DF2-4EC2-B10C-B8E8CF7B9CAF}">
      <dsp:nvSpPr>
        <dsp:cNvPr id="0" name=""/>
        <dsp:cNvSpPr/>
      </dsp:nvSpPr>
      <dsp:spPr>
        <a:xfrm>
          <a:off x="8777332" y="1603328"/>
          <a:ext cx="3131020" cy="20547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If there is no correct lot number of controls available, alert Manager, or Lead Technologist.​​</a:t>
          </a:r>
        </a:p>
      </dsp:txBody>
      <dsp:txXfrm>
        <a:off x="8837513" y="1663509"/>
        <a:ext cx="3010658" cy="19343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56381-B6A8-4023-9C85-AEA2D3BCB642}">
      <dsp:nvSpPr>
        <dsp:cNvPr id="0" name=""/>
        <dsp:cNvSpPr/>
      </dsp:nvSpPr>
      <dsp:spPr>
        <a:xfrm>
          <a:off x="10336" y="1356285"/>
          <a:ext cx="3089475" cy="25488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If lot number of reagent is expired, replace, recalibrate as needed, and repeat patients and controls as needed. Enter the results into Sunquest.</a:t>
          </a:r>
        </a:p>
      </dsp:txBody>
      <dsp:txXfrm>
        <a:off x="84988" y="1430937"/>
        <a:ext cx="2940171" cy="2399513"/>
      </dsp:txXfrm>
    </dsp:sp>
    <dsp:sp modelId="{D8134DD1-84F4-482F-8ABB-0B9FE4C54254}">
      <dsp:nvSpPr>
        <dsp:cNvPr id="0" name=""/>
        <dsp:cNvSpPr/>
      </dsp:nvSpPr>
      <dsp:spPr>
        <a:xfrm>
          <a:off x="3408759" y="2247599"/>
          <a:ext cx="654968" cy="766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408759" y="2400837"/>
        <a:ext cx="458478" cy="459713"/>
      </dsp:txXfrm>
    </dsp:sp>
    <dsp:sp modelId="{FE05639C-D068-401E-BEA5-84DDD4986BA3}">
      <dsp:nvSpPr>
        <dsp:cNvPr id="0" name=""/>
        <dsp:cNvSpPr/>
      </dsp:nvSpPr>
      <dsp:spPr>
        <a:xfrm>
          <a:off x="4335601" y="1356285"/>
          <a:ext cx="3089475" cy="25488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 </a:t>
          </a:r>
          <a:r>
            <a:rPr lang="en-US" sz="1800" kern="1200" dirty="0"/>
            <a:t>Include the comment: LOTR (for new LOT of reagent).​ If reagent is empty, replace, recalibrate as necessary and re-run controls (once). above for acceptability. Enter values into Sunquest and include comment: RNRG. Repeat patients as needed </a:t>
          </a:r>
        </a:p>
      </dsp:txBody>
      <dsp:txXfrm>
        <a:off x="4410253" y="1430937"/>
        <a:ext cx="2940171" cy="2399513"/>
      </dsp:txXfrm>
    </dsp:sp>
    <dsp:sp modelId="{6CF056FA-203E-4763-998A-BF4B74510D3F}">
      <dsp:nvSpPr>
        <dsp:cNvPr id="0" name=""/>
        <dsp:cNvSpPr/>
      </dsp:nvSpPr>
      <dsp:spPr>
        <a:xfrm>
          <a:off x="7734024" y="2247599"/>
          <a:ext cx="654968" cy="766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734024" y="2400837"/>
        <a:ext cx="458478" cy="459713"/>
      </dsp:txXfrm>
    </dsp:sp>
    <dsp:sp modelId="{74FAEA9F-8FD8-4F57-9DE3-E17B3188D871}">
      <dsp:nvSpPr>
        <dsp:cNvPr id="0" name=""/>
        <dsp:cNvSpPr/>
      </dsp:nvSpPr>
      <dsp:spPr>
        <a:xfrm>
          <a:off x="8660867" y="1356285"/>
          <a:ext cx="3089475" cy="25488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If both controls and reagents are okay, proceed to next slide​​</a:t>
          </a:r>
        </a:p>
      </dsp:txBody>
      <dsp:txXfrm>
        <a:off x="8735519" y="1430937"/>
        <a:ext cx="2940171" cy="23995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877DD-A10F-4863-8E47-9006941B04F1}">
      <dsp:nvSpPr>
        <dsp:cNvPr id="0" name=""/>
        <dsp:cNvSpPr/>
      </dsp:nvSpPr>
      <dsp:spPr>
        <a:xfrm>
          <a:off x="881403" y="0"/>
          <a:ext cx="9989244" cy="497399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1B1DE-A847-4519-BB70-0E4065B53F6F}">
      <dsp:nvSpPr>
        <dsp:cNvPr id="0" name=""/>
        <dsp:cNvSpPr/>
      </dsp:nvSpPr>
      <dsp:spPr>
        <a:xfrm>
          <a:off x="12624" y="1492199"/>
          <a:ext cx="3782691" cy="19895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Recalibrate/ re-blank and re-run the controls (once).​​</a:t>
          </a:r>
        </a:p>
      </dsp:txBody>
      <dsp:txXfrm>
        <a:off x="109748" y="1589323"/>
        <a:ext cx="3588443" cy="1795350"/>
      </dsp:txXfrm>
    </dsp:sp>
    <dsp:sp modelId="{88560C7A-FB3E-4086-8221-E428CEA7D95C}">
      <dsp:nvSpPr>
        <dsp:cNvPr id="0" name=""/>
        <dsp:cNvSpPr/>
      </dsp:nvSpPr>
      <dsp:spPr>
        <a:xfrm>
          <a:off x="3984680" y="1492199"/>
          <a:ext cx="3782691" cy="1989598"/>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If controls are now acceptable, repeat patients as needed Enter values into Misys and comment: with appropriate comment (See QC Modifier codes).​​</a:t>
          </a:r>
        </a:p>
      </dsp:txBody>
      <dsp:txXfrm>
        <a:off x="4081804" y="1589323"/>
        <a:ext cx="3588443" cy="1795350"/>
      </dsp:txXfrm>
    </dsp:sp>
    <dsp:sp modelId="{783BA936-2B31-4938-BB53-9E65CDB0928C}">
      <dsp:nvSpPr>
        <dsp:cNvPr id="0" name=""/>
        <dsp:cNvSpPr/>
      </dsp:nvSpPr>
      <dsp:spPr>
        <a:xfrm>
          <a:off x="7956735" y="1492199"/>
          <a:ext cx="3782691" cy="198959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If control(s) are still unacceptable, troubleshoot in conjunction with Manager, or Lead Technologist.​​</a:t>
          </a:r>
        </a:p>
      </dsp:txBody>
      <dsp:txXfrm>
        <a:off x="8053859" y="1589323"/>
        <a:ext cx="3588443" cy="17953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877DD-A10F-4863-8E47-9006941B04F1}">
      <dsp:nvSpPr>
        <dsp:cNvPr id="0" name=""/>
        <dsp:cNvSpPr/>
      </dsp:nvSpPr>
      <dsp:spPr>
        <a:xfrm>
          <a:off x="888952" y="0"/>
          <a:ext cx="10074789" cy="527592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2E641-9BDE-4A40-AF6B-EA210F8A3D9E}">
      <dsp:nvSpPr>
        <dsp:cNvPr id="0" name=""/>
        <dsp:cNvSpPr/>
      </dsp:nvSpPr>
      <dsp:spPr>
        <a:xfrm>
          <a:off x="12732" y="1582776"/>
          <a:ext cx="3815085" cy="211036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Evaluate the number of tests left in reagent pack, if very few tests are left or close to expiration date, replace reagent. If level 1 control is acceptable and level 2 or 3 is not acceptable</a:t>
          </a:r>
        </a:p>
      </dsp:txBody>
      <dsp:txXfrm>
        <a:off x="115752" y="1685796"/>
        <a:ext cx="3609045" cy="1904328"/>
      </dsp:txXfrm>
    </dsp:sp>
    <dsp:sp modelId="{8A0A643C-D47D-41EB-B503-C866A6DF3274}">
      <dsp:nvSpPr>
        <dsp:cNvPr id="0" name=""/>
        <dsp:cNvSpPr/>
      </dsp:nvSpPr>
      <dsp:spPr>
        <a:xfrm>
          <a:off x="4018804" y="1582776"/>
          <a:ext cx="3815085" cy="2110368"/>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cs typeface="Calibri Light"/>
            </a:rPr>
            <a:t>Consider </a:t>
          </a:r>
          <a:r>
            <a:rPr lang="en-US" sz="1900" kern="1200" dirty="0"/>
            <a:t>that even though the calibration passed, it might not be a good calibration, check to see if calibrators are almost expired or if there is very little calibrator left, try new calibrators and recalibrate.</a:t>
          </a:r>
        </a:p>
      </dsp:txBody>
      <dsp:txXfrm>
        <a:off x="4121824" y="1685796"/>
        <a:ext cx="3609045" cy="1904328"/>
      </dsp:txXfrm>
    </dsp:sp>
    <dsp:sp modelId="{B0AC9E02-1F4C-49BF-BFD1-C8524F381FC3}">
      <dsp:nvSpPr>
        <dsp:cNvPr id="0" name=""/>
        <dsp:cNvSpPr/>
      </dsp:nvSpPr>
      <dsp:spPr>
        <a:xfrm>
          <a:off x="8024875" y="1582776"/>
          <a:ext cx="3815085" cy="211036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​Evaluate if both levels of QC are in if close to 2SD (example both levels are -1.9 SD). Consider it might be a bad calibration and recalibrate and rerun QC.​​</a:t>
          </a:r>
        </a:p>
      </dsp:txBody>
      <dsp:txXfrm>
        <a:off x="8127895" y="1685796"/>
        <a:ext cx="3609045" cy="19043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5A2B8-19E5-47A0-BAFE-F087955D82C3}">
      <dsp:nvSpPr>
        <dsp:cNvPr id="0" name=""/>
        <dsp:cNvSpPr/>
      </dsp:nvSpPr>
      <dsp:spPr>
        <a:xfrm>
          <a:off x="1398532" y="0"/>
          <a:ext cx="5319903" cy="16228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Enter ALL controls into Sunquest, and comment what was done to correct problem. Free text if necessary, use canned comments when appropriate(see QC modifier codes) for available canned comments).​</a:t>
          </a:r>
        </a:p>
      </dsp:txBody>
      <dsp:txXfrm>
        <a:off x="1446064" y="47532"/>
        <a:ext cx="5224839" cy="1527785"/>
      </dsp:txXfrm>
    </dsp:sp>
    <dsp:sp modelId="{49960D4E-E219-4E3B-90F5-3F705EBADCA5}">
      <dsp:nvSpPr>
        <dsp:cNvPr id="0" name=""/>
        <dsp:cNvSpPr/>
      </dsp:nvSpPr>
      <dsp:spPr>
        <a:xfrm rot="5400000">
          <a:off x="3754199" y="1663420"/>
          <a:ext cx="608568" cy="730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3839398" y="1724277"/>
        <a:ext cx="438170" cy="425998"/>
      </dsp:txXfrm>
    </dsp:sp>
    <dsp:sp modelId="{6B423D00-5C3F-436C-A901-E353B628023C}">
      <dsp:nvSpPr>
        <dsp:cNvPr id="0" name=""/>
        <dsp:cNvSpPr/>
      </dsp:nvSpPr>
      <dsp:spPr>
        <a:xfrm>
          <a:off x="1398532" y="2434274"/>
          <a:ext cx="5319903" cy="16228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Run an alternate control when possible. Examples: run calibrators as patients; use old CAP samples of known values. This will help determine if the problem is the control or the instrument. Check with Manager or Lead Technologist before accepting patients based on this information- usually, other information listed below will be used to make decision.​</a:t>
          </a:r>
        </a:p>
      </dsp:txBody>
      <dsp:txXfrm>
        <a:off x="1446064" y="2481806"/>
        <a:ext cx="5224839" cy="1527785"/>
      </dsp:txXfrm>
    </dsp:sp>
    <dsp:sp modelId="{EB7564E1-414D-4DD7-A1CA-3AA3F433F395}">
      <dsp:nvSpPr>
        <dsp:cNvPr id="0" name=""/>
        <dsp:cNvSpPr/>
      </dsp:nvSpPr>
      <dsp:spPr>
        <a:xfrm rot="5400000">
          <a:off x="3754199" y="4097694"/>
          <a:ext cx="608568" cy="730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3839398" y="4158551"/>
        <a:ext cx="438170" cy="425998"/>
      </dsp:txXfrm>
    </dsp:sp>
    <dsp:sp modelId="{CFB927DC-C867-41FA-947E-07208C34877E}">
      <dsp:nvSpPr>
        <dsp:cNvPr id="0" name=""/>
        <dsp:cNvSpPr/>
      </dsp:nvSpPr>
      <dsp:spPr>
        <a:xfrm>
          <a:off x="1398532" y="4868548"/>
          <a:ext cx="5319903" cy="16228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NOTE: Don’t run calibrators back as patient right after calibrating with them. This information isn’t useful. If available, use a different lot of calibrators, or run calibrators BEFORE calibrating to see if Cal curve is holding.​</a:t>
          </a:r>
        </a:p>
      </dsp:txBody>
      <dsp:txXfrm>
        <a:off x="1446064" y="4916080"/>
        <a:ext cx="5224839" cy="15277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6CB75-0F57-448A-BB69-F9CEF85C5D78}">
      <dsp:nvSpPr>
        <dsp:cNvPr id="0" name=""/>
        <dsp:cNvSpPr/>
      </dsp:nvSpPr>
      <dsp:spPr>
        <a:xfrm>
          <a:off x="351771" y="1295"/>
          <a:ext cx="3410181" cy="20461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After problem is resolved, and controls are acceptable, select 5 patients from previous run and re-test. Vary time testing was performed and level of result. Compare patient’s previous results (since last acceptable QC) with the new results.​</a:t>
          </a:r>
        </a:p>
      </dsp:txBody>
      <dsp:txXfrm>
        <a:off x="351771" y="1295"/>
        <a:ext cx="3410181" cy="2046109"/>
      </dsp:txXfrm>
    </dsp:sp>
    <dsp:sp modelId="{748CFBBA-7FD9-4E56-8E6C-B72ACCFCBF29}">
      <dsp:nvSpPr>
        <dsp:cNvPr id="0" name=""/>
        <dsp:cNvSpPr/>
      </dsp:nvSpPr>
      <dsp:spPr>
        <a:xfrm>
          <a:off x="4102971" y="1295"/>
          <a:ext cx="3410181" cy="20461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cs typeface="Calibri Light"/>
            </a:rPr>
            <a:t> </a:t>
          </a:r>
          <a:r>
            <a:rPr lang="en-US" sz="1700" kern="1200"/>
            <a:t>If report category is the same (normal is still normal, high is still high, low is still low), and previous results are within Total Acceptable Error (Total allowable specifications) for the analyte, accept previous run.​</a:t>
          </a:r>
        </a:p>
      </dsp:txBody>
      <dsp:txXfrm>
        <a:off x="4102971" y="1295"/>
        <a:ext cx="3410181" cy="2046109"/>
      </dsp:txXfrm>
    </dsp:sp>
    <dsp:sp modelId="{1DE4BBDE-D820-48CF-82A4-1D88C68EC67B}">
      <dsp:nvSpPr>
        <dsp:cNvPr id="0" name=""/>
        <dsp:cNvSpPr/>
      </dsp:nvSpPr>
      <dsp:spPr>
        <a:xfrm>
          <a:off x="351771" y="2388422"/>
          <a:ext cx="3410181" cy="20461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cs typeface="Calibri Light"/>
            </a:rPr>
            <a:t> </a:t>
          </a:r>
          <a:r>
            <a:rPr lang="en-US" sz="1700" kern="1200"/>
            <a:t>If the difference does change the report category or greater than total error, re-test all patients from previous run and correct results in Sunquest and QLS as necessary. Any exceptions must be approved by Lead Technologist or Manager.​</a:t>
          </a:r>
        </a:p>
      </dsp:txBody>
      <dsp:txXfrm>
        <a:off x="351771" y="2388422"/>
        <a:ext cx="3410181" cy="2046109"/>
      </dsp:txXfrm>
    </dsp:sp>
    <dsp:sp modelId="{AE55B4EF-29A6-4F1D-980A-EDE4ECB7E477}">
      <dsp:nvSpPr>
        <dsp:cNvPr id="0" name=""/>
        <dsp:cNvSpPr/>
      </dsp:nvSpPr>
      <dsp:spPr>
        <a:xfrm>
          <a:off x="4102971" y="2388422"/>
          <a:ext cx="3410181" cy="20461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If more than 5 patients require correction, give to Lead Tech, Supervisor or Manager for next steps, Exception documentation on form.​</a:t>
          </a:r>
        </a:p>
      </dsp:txBody>
      <dsp:txXfrm>
        <a:off x="4102971" y="2388422"/>
        <a:ext cx="3410181" cy="2046109"/>
      </dsp:txXfrm>
    </dsp:sp>
    <dsp:sp modelId="{84C31288-B2C1-4A50-8455-B6097973DD77}">
      <dsp:nvSpPr>
        <dsp:cNvPr id="0" name=""/>
        <dsp:cNvSpPr/>
      </dsp:nvSpPr>
      <dsp:spPr>
        <a:xfrm>
          <a:off x="351771" y="4775549"/>
          <a:ext cx="3410181" cy="20461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Fill out form for checking patient results (Checking patient results after unacceptable QC).​</a:t>
          </a:r>
        </a:p>
      </dsp:txBody>
      <dsp:txXfrm>
        <a:off x="351771" y="4775549"/>
        <a:ext cx="3410181" cy="2046109"/>
      </dsp:txXfrm>
    </dsp:sp>
    <dsp:sp modelId="{019DCD2D-8DDA-4716-9CBC-6EC72CB0D26C}">
      <dsp:nvSpPr>
        <dsp:cNvPr id="0" name=""/>
        <dsp:cNvSpPr/>
      </dsp:nvSpPr>
      <dsp:spPr>
        <a:xfrm>
          <a:off x="4102971" y="4775549"/>
          <a:ext cx="3410181" cy="20461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 RUN/BATCH is defined as the interval within which the accuracy and precision of a testing system is expected to be stable. We will define this interval as the period between acceptable control runs.​</a:t>
          </a:r>
        </a:p>
      </dsp:txBody>
      <dsp:txXfrm>
        <a:off x="4102971" y="4775549"/>
        <a:ext cx="3410181" cy="20461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8CE08-EC11-4B81-BF94-9909F63A7B77}">
      <dsp:nvSpPr>
        <dsp:cNvPr id="0" name=""/>
        <dsp:cNvSpPr/>
      </dsp:nvSpPr>
      <dsp:spPr>
        <a:xfrm>
          <a:off x="0" y="0"/>
          <a:ext cx="744175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AFC18B0-0CB1-4AC2-9101-1091F050BBCB}">
      <dsp:nvSpPr>
        <dsp:cNvPr id="0" name=""/>
        <dsp:cNvSpPr/>
      </dsp:nvSpPr>
      <dsp:spPr>
        <a:xfrm>
          <a:off x="0" y="0"/>
          <a:ext cx="744175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1. Rerun QC with same vial of QC, Rerun QC with new QC.</a:t>
          </a:r>
        </a:p>
      </dsp:txBody>
      <dsp:txXfrm>
        <a:off x="0" y="0"/>
        <a:ext cx="7441758" cy="696515"/>
      </dsp:txXfrm>
    </dsp:sp>
    <dsp:sp modelId="{A94BCDDC-4E7D-4B93-9807-303751028B07}">
      <dsp:nvSpPr>
        <dsp:cNvPr id="0" name=""/>
        <dsp:cNvSpPr/>
      </dsp:nvSpPr>
      <dsp:spPr>
        <a:xfrm>
          <a:off x="0" y="696515"/>
          <a:ext cx="7441758" cy="0"/>
        </a:xfrm>
        <a:prstGeom prst="line">
          <a:avLst/>
        </a:prstGeom>
        <a:gradFill rotWithShape="0">
          <a:gsLst>
            <a:gs pos="0">
              <a:schemeClr val="accent5">
                <a:hueOff val="-1050478"/>
                <a:satOff val="-1461"/>
                <a:lumOff val="-560"/>
                <a:alphaOff val="0"/>
                <a:satMod val="103000"/>
                <a:lumMod val="102000"/>
                <a:tint val="94000"/>
              </a:schemeClr>
            </a:gs>
            <a:gs pos="50000">
              <a:schemeClr val="accent5">
                <a:hueOff val="-1050478"/>
                <a:satOff val="-1461"/>
                <a:lumOff val="-560"/>
                <a:alphaOff val="0"/>
                <a:satMod val="110000"/>
                <a:lumMod val="100000"/>
                <a:shade val="100000"/>
              </a:schemeClr>
            </a:gs>
            <a:gs pos="100000">
              <a:schemeClr val="accent5">
                <a:hueOff val="-1050478"/>
                <a:satOff val="-1461"/>
                <a:lumOff val="-560"/>
                <a:alphaOff val="0"/>
                <a:lumMod val="99000"/>
                <a:satMod val="120000"/>
                <a:shade val="78000"/>
              </a:schemeClr>
            </a:gs>
          </a:gsLst>
          <a:lin ang="5400000" scaled="0"/>
        </a:gradFill>
        <a:ln w="6350" cap="flat" cmpd="sng" algn="ctr">
          <a:solidFill>
            <a:schemeClr val="accent5">
              <a:hueOff val="-1050478"/>
              <a:satOff val="-1461"/>
              <a:lumOff val="-56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8EC1EC9-77DA-4B5D-BA99-216DCC069980}">
      <dsp:nvSpPr>
        <dsp:cNvPr id="0" name=""/>
        <dsp:cNvSpPr/>
      </dsp:nvSpPr>
      <dsp:spPr>
        <a:xfrm>
          <a:off x="0" y="696515"/>
          <a:ext cx="744175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2. Check to see when the control is going to expire.</a:t>
          </a:r>
        </a:p>
      </dsp:txBody>
      <dsp:txXfrm>
        <a:off x="0" y="696515"/>
        <a:ext cx="7441758" cy="696515"/>
      </dsp:txXfrm>
    </dsp:sp>
    <dsp:sp modelId="{3C0FB49D-B4BD-4649-9048-D202A43FAC5B}">
      <dsp:nvSpPr>
        <dsp:cNvPr id="0" name=""/>
        <dsp:cNvSpPr/>
      </dsp:nvSpPr>
      <dsp:spPr>
        <a:xfrm>
          <a:off x="0" y="1393031"/>
          <a:ext cx="7441758" cy="0"/>
        </a:xfrm>
        <a:prstGeom prst="line">
          <a:avLst/>
        </a:prstGeom>
        <a:gradFill rotWithShape="0">
          <a:gsLst>
            <a:gs pos="0">
              <a:schemeClr val="accent5">
                <a:hueOff val="-2100956"/>
                <a:satOff val="-2922"/>
                <a:lumOff val="-1121"/>
                <a:alphaOff val="0"/>
                <a:satMod val="103000"/>
                <a:lumMod val="102000"/>
                <a:tint val="94000"/>
              </a:schemeClr>
            </a:gs>
            <a:gs pos="50000">
              <a:schemeClr val="accent5">
                <a:hueOff val="-2100956"/>
                <a:satOff val="-2922"/>
                <a:lumOff val="-1121"/>
                <a:alphaOff val="0"/>
                <a:satMod val="110000"/>
                <a:lumMod val="100000"/>
                <a:shade val="100000"/>
              </a:schemeClr>
            </a:gs>
            <a:gs pos="100000">
              <a:schemeClr val="accent5">
                <a:hueOff val="-2100956"/>
                <a:satOff val="-2922"/>
                <a:lumOff val="-1121"/>
                <a:alphaOff val="0"/>
                <a:lumMod val="99000"/>
                <a:satMod val="120000"/>
                <a:shade val="78000"/>
              </a:schemeClr>
            </a:gs>
          </a:gsLst>
          <a:lin ang="5400000" scaled="0"/>
        </a:gradFill>
        <a:ln w="6350" cap="flat" cmpd="sng" algn="ctr">
          <a:solidFill>
            <a:schemeClr val="accent5">
              <a:hueOff val="-2100956"/>
              <a:satOff val="-2922"/>
              <a:lumOff val="-112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7F6EED5-90E7-4B81-A07C-E664B5DCE9F2}">
      <dsp:nvSpPr>
        <dsp:cNvPr id="0" name=""/>
        <dsp:cNvSpPr/>
      </dsp:nvSpPr>
      <dsp:spPr>
        <a:xfrm>
          <a:off x="0" y="1393031"/>
          <a:ext cx="744175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3. Check to see onboard stability of the reagent.</a:t>
          </a:r>
        </a:p>
      </dsp:txBody>
      <dsp:txXfrm>
        <a:off x="0" y="1393031"/>
        <a:ext cx="7441758" cy="696515"/>
      </dsp:txXfrm>
    </dsp:sp>
    <dsp:sp modelId="{0E12C1AD-8B86-40AA-ABB5-316DB6C71C58}">
      <dsp:nvSpPr>
        <dsp:cNvPr id="0" name=""/>
        <dsp:cNvSpPr/>
      </dsp:nvSpPr>
      <dsp:spPr>
        <a:xfrm>
          <a:off x="0" y="2089546"/>
          <a:ext cx="7441758" cy="0"/>
        </a:xfrm>
        <a:prstGeom prst="line">
          <a:avLst/>
        </a:prstGeom>
        <a:gradFill rotWithShape="0">
          <a:gsLst>
            <a:gs pos="0">
              <a:schemeClr val="accent5">
                <a:hueOff val="-3151433"/>
                <a:satOff val="-4383"/>
                <a:lumOff val="-1681"/>
                <a:alphaOff val="0"/>
                <a:satMod val="103000"/>
                <a:lumMod val="102000"/>
                <a:tint val="94000"/>
              </a:schemeClr>
            </a:gs>
            <a:gs pos="50000">
              <a:schemeClr val="accent5">
                <a:hueOff val="-3151433"/>
                <a:satOff val="-4383"/>
                <a:lumOff val="-1681"/>
                <a:alphaOff val="0"/>
                <a:satMod val="110000"/>
                <a:lumMod val="100000"/>
                <a:shade val="100000"/>
              </a:schemeClr>
            </a:gs>
            <a:gs pos="100000">
              <a:schemeClr val="accent5">
                <a:hueOff val="-3151433"/>
                <a:satOff val="-4383"/>
                <a:lumOff val="-1681"/>
                <a:alphaOff val="0"/>
                <a:lumMod val="99000"/>
                <a:satMod val="120000"/>
                <a:shade val="78000"/>
              </a:schemeClr>
            </a:gs>
          </a:gsLst>
          <a:lin ang="5400000" scaled="0"/>
        </a:gradFill>
        <a:ln w="6350" cap="flat" cmpd="sng" algn="ctr">
          <a:solidFill>
            <a:schemeClr val="accent5">
              <a:hueOff val="-3151433"/>
              <a:satOff val="-4383"/>
              <a:lumOff val="-168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71A52B7-AEFB-45FA-9599-70CF65586AA6}">
      <dsp:nvSpPr>
        <dsp:cNvPr id="0" name=""/>
        <dsp:cNvSpPr/>
      </dsp:nvSpPr>
      <dsp:spPr>
        <a:xfrm>
          <a:off x="0" y="2089546"/>
          <a:ext cx="744175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4. Look for the trends and make sure to review at least 10 points.</a:t>
          </a:r>
        </a:p>
      </dsp:txBody>
      <dsp:txXfrm>
        <a:off x="0" y="2089546"/>
        <a:ext cx="7441758" cy="696515"/>
      </dsp:txXfrm>
    </dsp:sp>
    <dsp:sp modelId="{3CFFA263-696D-4EC3-BD90-9DAC0494655F}">
      <dsp:nvSpPr>
        <dsp:cNvPr id="0" name=""/>
        <dsp:cNvSpPr/>
      </dsp:nvSpPr>
      <dsp:spPr>
        <a:xfrm>
          <a:off x="0" y="2786062"/>
          <a:ext cx="7441758" cy="0"/>
        </a:xfrm>
        <a:prstGeom prst="line">
          <a:avLst/>
        </a:prstGeom>
        <a:gradFill rotWithShape="0">
          <a:gsLst>
            <a:gs pos="0">
              <a:schemeClr val="accent5">
                <a:hueOff val="-4201911"/>
                <a:satOff val="-5845"/>
                <a:lumOff val="-2241"/>
                <a:alphaOff val="0"/>
                <a:satMod val="103000"/>
                <a:lumMod val="102000"/>
                <a:tint val="94000"/>
              </a:schemeClr>
            </a:gs>
            <a:gs pos="50000">
              <a:schemeClr val="accent5">
                <a:hueOff val="-4201911"/>
                <a:satOff val="-5845"/>
                <a:lumOff val="-2241"/>
                <a:alphaOff val="0"/>
                <a:satMod val="110000"/>
                <a:lumMod val="100000"/>
                <a:shade val="100000"/>
              </a:schemeClr>
            </a:gs>
            <a:gs pos="100000">
              <a:schemeClr val="accent5">
                <a:hueOff val="-4201911"/>
                <a:satOff val="-5845"/>
                <a:lumOff val="-2241"/>
                <a:alphaOff val="0"/>
                <a:lumMod val="99000"/>
                <a:satMod val="120000"/>
                <a:shade val="78000"/>
              </a:schemeClr>
            </a:gs>
          </a:gsLst>
          <a:lin ang="5400000" scaled="0"/>
        </a:gradFill>
        <a:ln w="6350" cap="flat" cmpd="sng" algn="ctr">
          <a:solidFill>
            <a:schemeClr val="accent5">
              <a:hueOff val="-4201911"/>
              <a:satOff val="-5845"/>
              <a:lumOff val="-224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21E24F6-7263-424F-9F7F-B445E2A7D24F}">
      <dsp:nvSpPr>
        <dsp:cNvPr id="0" name=""/>
        <dsp:cNvSpPr/>
      </dsp:nvSpPr>
      <dsp:spPr>
        <a:xfrm>
          <a:off x="0" y="2786062"/>
          <a:ext cx="744175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5. Check to see when the analyte was last calibrated. Calibrate if appropriate and rerun QC.</a:t>
          </a:r>
        </a:p>
      </dsp:txBody>
      <dsp:txXfrm>
        <a:off x="0" y="2786062"/>
        <a:ext cx="7441758" cy="696515"/>
      </dsp:txXfrm>
    </dsp:sp>
    <dsp:sp modelId="{C0B9A129-6687-496E-B69A-2D47C96628D6}">
      <dsp:nvSpPr>
        <dsp:cNvPr id="0" name=""/>
        <dsp:cNvSpPr/>
      </dsp:nvSpPr>
      <dsp:spPr>
        <a:xfrm>
          <a:off x="0" y="3482578"/>
          <a:ext cx="7441758" cy="0"/>
        </a:xfrm>
        <a:prstGeom prst="line">
          <a:avLst/>
        </a:prstGeom>
        <a:gradFill rotWithShape="0">
          <a:gsLst>
            <a:gs pos="0">
              <a:schemeClr val="accent5">
                <a:hueOff val="-5252389"/>
                <a:satOff val="-7306"/>
                <a:lumOff val="-2801"/>
                <a:alphaOff val="0"/>
                <a:satMod val="103000"/>
                <a:lumMod val="102000"/>
                <a:tint val="94000"/>
              </a:schemeClr>
            </a:gs>
            <a:gs pos="50000">
              <a:schemeClr val="accent5">
                <a:hueOff val="-5252389"/>
                <a:satOff val="-7306"/>
                <a:lumOff val="-2801"/>
                <a:alphaOff val="0"/>
                <a:satMod val="110000"/>
                <a:lumMod val="100000"/>
                <a:shade val="100000"/>
              </a:schemeClr>
            </a:gs>
            <a:gs pos="100000">
              <a:schemeClr val="accent5">
                <a:hueOff val="-5252389"/>
                <a:satOff val="-7306"/>
                <a:lumOff val="-2801"/>
                <a:alphaOff val="0"/>
                <a:lumMod val="99000"/>
                <a:satMod val="120000"/>
                <a:shade val="78000"/>
              </a:schemeClr>
            </a:gs>
          </a:gsLst>
          <a:lin ang="5400000" scaled="0"/>
        </a:gradFill>
        <a:ln w="6350" cap="flat" cmpd="sng" algn="ctr">
          <a:solidFill>
            <a:schemeClr val="accent5">
              <a:hueOff val="-5252389"/>
              <a:satOff val="-7306"/>
              <a:lumOff val="-280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3B4BB00-6F61-49D0-8C56-F195D1FA0E07}">
      <dsp:nvSpPr>
        <dsp:cNvPr id="0" name=""/>
        <dsp:cNvSpPr/>
      </dsp:nvSpPr>
      <dsp:spPr>
        <a:xfrm>
          <a:off x="0" y="3482578"/>
          <a:ext cx="744175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6. Check to see when the reagent was changed (especially in regards to enzymes with the exception lipase), did the problem start then.</a:t>
          </a:r>
        </a:p>
      </dsp:txBody>
      <dsp:txXfrm>
        <a:off x="0" y="3482578"/>
        <a:ext cx="7441758" cy="696515"/>
      </dsp:txXfrm>
    </dsp:sp>
    <dsp:sp modelId="{5095B54B-FCDD-43E2-8C68-FE5D98D46799}">
      <dsp:nvSpPr>
        <dsp:cNvPr id="0" name=""/>
        <dsp:cNvSpPr/>
      </dsp:nvSpPr>
      <dsp:spPr>
        <a:xfrm>
          <a:off x="0" y="4179093"/>
          <a:ext cx="7441758" cy="0"/>
        </a:xfrm>
        <a:prstGeom prst="line">
          <a:avLst/>
        </a:prstGeom>
        <a:gradFill rotWithShape="0">
          <a:gsLst>
            <a:gs pos="0">
              <a:schemeClr val="accent5">
                <a:hueOff val="-6302867"/>
                <a:satOff val="-8767"/>
                <a:lumOff val="-3362"/>
                <a:alphaOff val="0"/>
                <a:satMod val="103000"/>
                <a:lumMod val="102000"/>
                <a:tint val="94000"/>
              </a:schemeClr>
            </a:gs>
            <a:gs pos="50000">
              <a:schemeClr val="accent5">
                <a:hueOff val="-6302867"/>
                <a:satOff val="-8767"/>
                <a:lumOff val="-3362"/>
                <a:alphaOff val="0"/>
                <a:satMod val="110000"/>
                <a:lumMod val="100000"/>
                <a:shade val="100000"/>
              </a:schemeClr>
            </a:gs>
            <a:gs pos="100000">
              <a:schemeClr val="accent5">
                <a:hueOff val="-6302867"/>
                <a:satOff val="-8767"/>
                <a:lumOff val="-3362"/>
                <a:alphaOff val="0"/>
                <a:lumMod val="99000"/>
                <a:satMod val="120000"/>
                <a:shade val="78000"/>
              </a:schemeClr>
            </a:gs>
          </a:gsLst>
          <a:lin ang="5400000" scaled="0"/>
        </a:gradFill>
        <a:ln w="6350" cap="flat" cmpd="sng" algn="ctr">
          <a:solidFill>
            <a:schemeClr val="accent5">
              <a:hueOff val="-6302867"/>
              <a:satOff val="-8767"/>
              <a:lumOff val="-336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5752EC-9EE6-41DD-8299-0C7BC01F62AA}">
      <dsp:nvSpPr>
        <dsp:cNvPr id="0" name=""/>
        <dsp:cNvSpPr/>
      </dsp:nvSpPr>
      <dsp:spPr>
        <a:xfrm>
          <a:off x="0" y="4179093"/>
          <a:ext cx="744175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7. If the problem is not resolved, evaluate the peer group data and make sure that we are within 2 SD of the peer group mean using the peer group SD.</a:t>
          </a:r>
        </a:p>
      </dsp:txBody>
      <dsp:txXfrm>
        <a:off x="0" y="4179093"/>
        <a:ext cx="7441758" cy="696515"/>
      </dsp:txXfrm>
    </dsp:sp>
    <dsp:sp modelId="{9B4DDDCC-5DD3-49AA-B166-47FACFB895BF}">
      <dsp:nvSpPr>
        <dsp:cNvPr id="0" name=""/>
        <dsp:cNvSpPr/>
      </dsp:nvSpPr>
      <dsp:spPr>
        <a:xfrm>
          <a:off x="0" y="4875609"/>
          <a:ext cx="7441758" cy="0"/>
        </a:xfrm>
        <a:prstGeom prst="lin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275A31F-8C0A-4AC3-A7FE-02C15D6B1FBD}">
      <dsp:nvSpPr>
        <dsp:cNvPr id="0" name=""/>
        <dsp:cNvSpPr/>
      </dsp:nvSpPr>
      <dsp:spPr>
        <a:xfrm>
          <a:off x="0" y="4875609"/>
          <a:ext cx="744175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8. If necessary adjust the mean. (should be close to the peer mean).</a:t>
          </a:r>
        </a:p>
      </dsp:txBody>
      <dsp:txXfrm>
        <a:off x="0" y="4875609"/>
        <a:ext cx="7441758" cy="69651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F8DEE-ECEC-47D5-BF8F-434C9930F9D7}">
      <dsp:nvSpPr>
        <dsp:cNvPr id="0" name=""/>
        <dsp:cNvSpPr/>
      </dsp:nvSpPr>
      <dsp:spPr>
        <a:xfrm>
          <a:off x="1589484" y="793"/>
          <a:ext cx="5965031" cy="23860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rtl="0">
            <a:lnSpc>
              <a:spcPct val="90000"/>
            </a:lnSpc>
            <a:spcBef>
              <a:spcPct val="0"/>
            </a:spcBef>
            <a:spcAft>
              <a:spcPct val="35000"/>
            </a:spcAft>
            <a:buNone/>
          </a:pPr>
          <a:r>
            <a:rPr lang="en-US" sz="6500" kern="1200"/>
            <a:t>CASE STUDIES</a:t>
          </a:r>
        </a:p>
      </dsp:txBody>
      <dsp:txXfrm>
        <a:off x="2782490" y="793"/>
        <a:ext cx="3579019" cy="2386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ACC87-132D-4D7F-B87C-BCB616DABD6E}">
      <dsp:nvSpPr>
        <dsp:cNvPr id="0" name=""/>
        <dsp:cNvSpPr/>
      </dsp:nvSpPr>
      <dsp:spPr>
        <a:xfrm>
          <a:off x="0" y="893379"/>
          <a:ext cx="5463056" cy="4797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QUALITY CONTROL VALUE MODIFICATION</a:t>
          </a:r>
        </a:p>
      </dsp:txBody>
      <dsp:txXfrm>
        <a:off x="23417" y="916796"/>
        <a:ext cx="5416222" cy="432866"/>
      </dsp:txXfrm>
    </dsp:sp>
    <dsp:sp modelId="{EAC70E47-8BEE-4E8A-93B6-9DB41A6F7BA3}">
      <dsp:nvSpPr>
        <dsp:cNvPr id="0" name=""/>
        <dsp:cNvSpPr/>
      </dsp:nvSpPr>
      <dsp:spPr>
        <a:xfrm>
          <a:off x="0" y="1299460"/>
          <a:ext cx="5463056" cy="4797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TECH:               3796      NORWICH,KAREN S</a:t>
          </a:r>
        </a:p>
      </dsp:txBody>
      <dsp:txXfrm>
        <a:off x="23417" y="1322877"/>
        <a:ext cx="5416222" cy="432866"/>
      </dsp:txXfrm>
    </dsp:sp>
    <dsp:sp modelId="{33CA59ED-8DE9-489E-8DC5-F98CC397B323}">
      <dsp:nvSpPr>
        <dsp:cNvPr id="0" name=""/>
        <dsp:cNvSpPr/>
      </dsp:nvSpPr>
      <dsp:spPr>
        <a:xfrm>
          <a:off x="0" y="1836760"/>
          <a:ext cx="5463056" cy="4797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DATE:               05/05/2018</a:t>
          </a:r>
        </a:p>
      </dsp:txBody>
      <dsp:txXfrm>
        <a:off x="23417" y="1860177"/>
        <a:ext cx="5416222" cy="432866"/>
      </dsp:txXfrm>
    </dsp:sp>
    <dsp:sp modelId="{FB5E785A-EDD6-4180-9FF8-10F9C36433EC}">
      <dsp:nvSpPr>
        <dsp:cNvPr id="0" name=""/>
        <dsp:cNvSpPr/>
      </dsp:nvSpPr>
      <dsp:spPr>
        <a:xfrm>
          <a:off x="0" y="2374060"/>
          <a:ext cx="5463056" cy="4797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DATE         SHIFT  SD OFFSET   TEST    RESULTS</a:t>
          </a:r>
        </a:p>
      </dsp:txBody>
      <dsp:txXfrm>
        <a:off x="23417" y="2397477"/>
        <a:ext cx="5416222" cy="432866"/>
      </dsp:txXfrm>
    </dsp:sp>
    <dsp:sp modelId="{921B4599-65B9-49D8-B3BB-8D504E9994E5}">
      <dsp:nvSpPr>
        <dsp:cNvPr id="0" name=""/>
        <dsp:cNvSpPr/>
      </dsp:nvSpPr>
      <dsp:spPr>
        <a:xfrm>
          <a:off x="0" y="2911360"/>
          <a:ext cx="5463056" cy="4797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05/05/2018     3      2.24      ALKP    428-RSV-R12SW</a:t>
          </a:r>
        </a:p>
      </dsp:txBody>
      <dsp:txXfrm>
        <a:off x="23417" y="2934777"/>
        <a:ext cx="5416222" cy="432866"/>
      </dsp:txXfrm>
    </dsp:sp>
    <dsp:sp modelId="{C4A805E2-E944-4C4A-A94D-2F1F533CDE58}">
      <dsp:nvSpPr>
        <dsp:cNvPr id="0" name=""/>
        <dsp:cNvSpPr/>
      </dsp:nvSpPr>
      <dsp:spPr>
        <a:xfrm>
          <a:off x="0" y="3448660"/>
          <a:ext cx="5463056" cy="4797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t>
          </a:r>
        </a:p>
      </dsp:txBody>
      <dsp:txXfrm>
        <a:off x="23417" y="3472077"/>
        <a:ext cx="5416222" cy="432866"/>
      </dsp:txXfrm>
    </dsp:sp>
    <dsp:sp modelId="{DAF4EB0B-CCD6-40CB-B30F-DC59410B7B8B}">
      <dsp:nvSpPr>
        <dsp:cNvPr id="0" name=""/>
        <dsp:cNvSpPr/>
      </dsp:nvSpPr>
      <dsp:spPr>
        <a:xfrm>
          <a:off x="0" y="3985960"/>
          <a:ext cx="5463056" cy="4797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ACCEPT (A), MODIFY (M), OR REJECT (R) ?</a:t>
          </a:r>
        </a:p>
      </dsp:txBody>
      <dsp:txXfrm>
        <a:off x="23417" y="4009377"/>
        <a:ext cx="5416222" cy="432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2E661-0C56-495D-9B66-F15DB867A24B}">
      <dsp:nvSpPr>
        <dsp:cNvPr id="0" name=""/>
        <dsp:cNvSpPr/>
      </dsp:nvSpPr>
      <dsp:spPr>
        <a:xfrm>
          <a:off x="0" y="0"/>
          <a:ext cx="1179379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C29AFE1-BF92-47C4-8A1A-EECBFD61F777}">
      <dsp:nvSpPr>
        <dsp:cNvPr id="0" name=""/>
        <dsp:cNvSpPr/>
      </dsp:nvSpPr>
      <dsp:spPr>
        <a:xfrm>
          <a:off x="0" y="0"/>
          <a:ext cx="11793793" cy="1173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QC acceptability is determined using the following Westgard Rule as guidelines:</a:t>
          </a:r>
          <a:endParaRPr lang="en-US" sz="1800" kern="1200">
            <a:solidFill>
              <a:srgbClr val="010000"/>
            </a:solidFill>
            <a:latin typeface="Calibri Light"/>
            <a:cs typeface="Calibri Light"/>
          </a:endParaRPr>
        </a:p>
      </dsp:txBody>
      <dsp:txXfrm>
        <a:off x="0" y="0"/>
        <a:ext cx="11793793" cy="1173872"/>
      </dsp:txXfrm>
    </dsp:sp>
    <dsp:sp modelId="{D0E382EF-9191-4C59-B42C-56915B5B7443}">
      <dsp:nvSpPr>
        <dsp:cNvPr id="0" name=""/>
        <dsp:cNvSpPr/>
      </dsp:nvSpPr>
      <dsp:spPr>
        <a:xfrm>
          <a:off x="0" y="1173872"/>
          <a:ext cx="1179379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A709113-C4BF-4464-A037-143400902C78}">
      <dsp:nvSpPr>
        <dsp:cNvPr id="0" name=""/>
        <dsp:cNvSpPr/>
      </dsp:nvSpPr>
      <dsp:spPr>
        <a:xfrm>
          <a:off x="0" y="1173872"/>
          <a:ext cx="11793793" cy="1173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1</a:t>
          </a:r>
          <a:r>
            <a:rPr lang="en-US" sz="1800" kern="1200" baseline="-25000"/>
            <a:t>2</a:t>
          </a:r>
          <a:r>
            <a:rPr lang="en-US" sz="1800" kern="1200"/>
            <a:t>s Rule:  A single QC result falls outside the range, defined as +/- two standard deviations (SD) from the mean.  Applies only to results within a control.</a:t>
          </a:r>
        </a:p>
      </dsp:txBody>
      <dsp:txXfrm>
        <a:off x="0" y="1173872"/>
        <a:ext cx="11793793" cy="1173872"/>
      </dsp:txXfrm>
    </dsp:sp>
    <dsp:sp modelId="{254D0A8B-3B8F-487B-A75A-54315E855825}">
      <dsp:nvSpPr>
        <dsp:cNvPr id="0" name=""/>
        <dsp:cNvSpPr/>
      </dsp:nvSpPr>
      <dsp:spPr>
        <a:xfrm>
          <a:off x="0" y="2347744"/>
          <a:ext cx="1179379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C1A7C00-35D1-431A-93A5-6DEAF34BC57B}">
      <dsp:nvSpPr>
        <dsp:cNvPr id="0" name=""/>
        <dsp:cNvSpPr/>
      </dsp:nvSpPr>
      <dsp:spPr>
        <a:xfrm>
          <a:off x="0" y="2347745"/>
          <a:ext cx="11793793" cy="1173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cs typeface="Calibri Light"/>
            </a:rPr>
            <a:t>QC </a:t>
          </a:r>
          <a:r>
            <a:rPr lang="en-US" sz="1800" kern="1200"/>
            <a:t>is acceptable when all levels are within 2 SD, unless specified otherwise by SOP</a:t>
          </a:r>
        </a:p>
      </dsp:txBody>
      <dsp:txXfrm>
        <a:off x="0" y="2347745"/>
        <a:ext cx="11793793" cy="1173872"/>
      </dsp:txXfrm>
    </dsp:sp>
    <dsp:sp modelId="{7BAA1184-BD29-46C5-942E-58693F4F9C4C}">
      <dsp:nvSpPr>
        <dsp:cNvPr id="0" name=""/>
        <dsp:cNvSpPr/>
      </dsp:nvSpPr>
      <dsp:spPr>
        <a:xfrm>
          <a:off x="0" y="3521617"/>
          <a:ext cx="1179379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07E68B4-79D5-41E0-82C5-DA21BA13CDD2}">
      <dsp:nvSpPr>
        <dsp:cNvPr id="0" name=""/>
        <dsp:cNvSpPr/>
      </dsp:nvSpPr>
      <dsp:spPr>
        <a:xfrm>
          <a:off x="0" y="3521617"/>
          <a:ext cx="11793793" cy="1173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When applicable, the LIS is utilized to monitor QC data by daily entry of QC results.  QC results are entered into the LIS for statistical evaluation.  Out of range results will automatically be flagged by the LIS based on the Westgard Rules.  If results are outside of the established limits. The bench technologist must insure that the correct level of QC material is run at proper intervals.  Refer to site specific External Quality Controls Chart Performance Information.</a:t>
          </a:r>
        </a:p>
      </dsp:txBody>
      <dsp:txXfrm>
        <a:off x="0" y="3521617"/>
        <a:ext cx="11793793" cy="1173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1A356-72CF-495F-A92A-D956D37A0FE1}">
      <dsp:nvSpPr>
        <dsp:cNvPr id="0" name=""/>
        <dsp:cNvSpPr/>
      </dsp:nvSpPr>
      <dsp:spPr>
        <a:xfrm>
          <a:off x="0" y="680"/>
          <a:ext cx="943205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D32FE25-14D4-4895-8201-D06E80A5E10C}">
      <dsp:nvSpPr>
        <dsp:cNvPr id="0" name=""/>
        <dsp:cNvSpPr/>
      </dsp:nvSpPr>
      <dsp:spPr>
        <a:xfrm>
          <a:off x="0" y="680"/>
          <a:ext cx="9432056"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From the powerterm session click on the Terminal menu item and then setup</a:t>
          </a:r>
        </a:p>
      </dsp:txBody>
      <dsp:txXfrm>
        <a:off x="0" y="680"/>
        <a:ext cx="9432056" cy="618973"/>
      </dsp:txXfrm>
    </dsp:sp>
    <dsp:sp modelId="{C90403E5-551D-44BF-B0B7-DBB2B844645B}">
      <dsp:nvSpPr>
        <dsp:cNvPr id="0" name=""/>
        <dsp:cNvSpPr/>
      </dsp:nvSpPr>
      <dsp:spPr>
        <a:xfrm>
          <a:off x="0" y="619654"/>
          <a:ext cx="943205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D974010-0255-4B7E-B0EA-13416A012F5B}">
      <dsp:nvSpPr>
        <dsp:cNvPr id="0" name=""/>
        <dsp:cNvSpPr/>
      </dsp:nvSpPr>
      <dsp:spPr>
        <a:xfrm>
          <a:off x="0" y="619654"/>
          <a:ext cx="9432056"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Click on the printer tab</a:t>
          </a:r>
        </a:p>
      </dsp:txBody>
      <dsp:txXfrm>
        <a:off x="0" y="619654"/>
        <a:ext cx="9432056" cy="618973"/>
      </dsp:txXfrm>
    </dsp:sp>
    <dsp:sp modelId="{0AEDB06E-0A1A-4640-A6AE-2E1195D706B3}">
      <dsp:nvSpPr>
        <dsp:cNvPr id="0" name=""/>
        <dsp:cNvSpPr/>
      </dsp:nvSpPr>
      <dsp:spPr>
        <a:xfrm>
          <a:off x="0" y="1238627"/>
          <a:ext cx="943205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17BA16-B54B-4CF2-B775-BB2CF736574C}">
      <dsp:nvSpPr>
        <dsp:cNvPr id="0" name=""/>
        <dsp:cNvSpPr/>
      </dsp:nvSpPr>
      <dsp:spPr>
        <a:xfrm>
          <a:off x="0" y="1238627"/>
          <a:ext cx="9432056"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Change the print device to File.  Notice the file name defaults to print.txt at the end. </a:t>
          </a:r>
        </a:p>
      </dsp:txBody>
      <dsp:txXfrm>
        <a:off x="0" y="1238627"/>
        <a:ext cx="9432056" cy="618973"/>
      </dsp:txXfrm>
    </dsp:sp>
    <dsp:sp modelId="{B42FC075-C818-47CB-A0D1-FB9388F174F6}">
      <dsp:nvSpPr>
        <dsp:cNvPr id="0" name=""/>
        <dsp:cNvSpPr/>
      </dsp:nvSpPr>
      <dsp:spPr>
        <a:xfrm>
          <a:off x="0" y="1857601"/>
          <a:ext cx="943205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2F90E00-DDF0-416B-B126-2B16E56B68C6}">
      <dsp:nvSpPr>
        <dsp:cNvPr id="0" name=""/>
        <dsp:cNvSpPr/>
      </dsp:nvSpPr>
      <dsp:spPr>
        <a:xfrm>
          <a:off x="0" y="1857601"/>
          <a:ext cx="9432056"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In the file box name the file whatever you want but be sure it ends in .txt.  For example C:\biorad chwd May 2018.txt</a:t>
          </a:r>
        </a:p>
      </dsp:txBody>
      <dsp:txXfrm>
        <a:off x="0" y="1857601"/>
        <a:ext cx="9432056" cy="618973"/>
      </dsp:txXfrm>
    </dsp:sp>
    <dsp:sp modelId="{15A50E07-C3A4-42AE-80BF-70AEBA06ACEF}">
      <dsp:nvSpPr>
        <dsp:cNvPr id="0" name=""/>
        <dsp:cNvSpPr/>
      </dsp:nvSpPr>
      <dsp:spPr>
        <a:xfrm>
          <a:off x="0" y="2476575"/>
          <a:ext cx="943205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4C8BB60-9B9F-4CD5-845F-A75FBEFF403D}">
      <dsp:nvSpPr>
        <dsp:cNvPr id="0" name=""/>
        <dsp:cNvSpPr/>
      </dsp:nvSpPr>
      <dsp:spPr>
        <a:xfrm>
          <a:off x="0" y="2476575"/>
          <a:ext cx="9432056"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Click OK to close the terminal setup box.</a:t>
          </a:r>
        </a:p>
      </dsp:txBody>
      <dsp:txXfrm>
        <a:off x="0" y="2476575"/>
        <a:ext cx="9432056" cy="618973"/>
      </dsp:txXfrm>
    </dsp:sp>
    <dsp:sp modelId="{2C89637D-EBE2-4A04-AD3D-EFB2AF4C8E5E}">
      <dsp:nvSpPr>
        <dsp:cNvPr id="0" name=""/>
        <dsp:cNvSpPr/>
      </dsp:nvSpPr>
      <dsp:spPr>
        <a:xfrm>
          <a:off x="0" y="3095549"/>
          <a:ext cx="943205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C4CC929-0560-4B48-B9A8-A902275E4C14}">
      <dsp:nvSpPr>
        <dsp:cNvPr id="0" name=""/>
        <dsp:cNvSpPr/>
      </dsp:nvSpPr>
      <dsp:spPr>
        <a:xfrm>
          <a:off x="0" y="3095549"/>
          <a:ext cx="9432056"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Click on file menu </a:t>
          </a:r>
        </a:p>
      </dsp:txBody>
      <dsp:txXfrm>
        <a:off x="0" y="3095549"/>
        <a:ext cx="9432056" cy="618973"/>
      </dsp:txXfrm>
    </dsp:sp>
    <dsp:sp modelId="{DABD101E-9DF4-44C7-A649-5790C45EC33B}">
      <dsp:nvSpPr>
        <dsp:cNvPr id="0" name=""/>
        <dsp:cNvSpPr/>
      </dsp:nvSpPr>
      <dsp:spPr>
        <a:xfrm>
          <a:off x="0" y="3714523"/>
          <a:ext cx="943205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F180266-ED22-42FC-96ED-FC525346A434}">
      <dsp:nvSpPr>
        <dsp:cNvPr id="0" name=""/>
        <dsp:cNvSpPr/>
      </dsp:nvSpPr>
      <dsp:spPr>
        <a:xfrm>
          <a:off x="0" y="3714523"/>
          <a:ext cx="9432056"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Select start auto pint and A to accept techs</a:t>
          </a:r>
        </a:p>
      </dsp:txBody>
      <dsp:txXfrm>
        <a:off x="0" y="3714523"/>
        <a:ext cx="9432056" cy="618973"/>
      </dsp:txXfrm>
    </dsp:sp>
    <dsp:sp modelId="{175E74C4-FFB5-4CBE-ADC7-84F6130A0DE3}">
      <dsp:nvSpPr>
        <dsp:cNvPr id="0" name=""/>
        <dsp:cNvSpPr/>
      </dsp:nvSpPr>
      <dsp:spPr>
        <a:xfrm>
          <a:off x="0" y="4333497"/>
          <a:ext cx="943205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3AC896-0194-4281-9BEA-3FD928A317D5}">
      <dsp:nvSpPr>
        <dsp:cNvPr id="0" name=""/>
        <dsp:cNvSpPr/>
      </dsp:nvSpPr>
      <dsp:spPr>
        <a:xfrm>
          <a:off x="0" y="4333497"/>
          <a:ext cx="9432056"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Click on file menu and select stop auto print “A” to accept @ techs requested</a:t>
          </a:r>
        </a:p>
      </dsp:txBody>
      <dsp:txXfrm>
        <a:off x="0" y="4333497"/>
        <a:ext cx="9432056" cy="618973"/>
      </dsp:txXfrm>
    </dsp:sp>
    <dsp:sp modelId="{AD4A72A2-F6A7-4EB7-A4E6-17CC8A47343E}">
      <dsp:nvSpPr>
        <dsp:cNvPr id="0" name=""/>
        <dsp:cNvSpPr/>
      </dsp:nvSpPr>
      <dsp:spPr>
        <a:xfrm>
          <a:off x="0" y="4952470"/>
          <a:ext cx="943205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CE930C3-3B9A-449B-BDCC-DA1D2BD3327E}">
      <dsp:nvSpPr>
        <dsp:cNvPr id="0" name=""/>
        <dsp:cNvSpPr/>
      </dsp:nvSpPr>
      <dsp:spPr>
        <a:xfrm>
          <a:off x="0" y="4952470"/>
          <a:ext cx="9432056"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Data scrolls across screen.</a:t>
          </a:r>
        </a:p>
      </dsp:txBody>
      <dsp:txXfrm>
        <a:off x="0" y="4952470"/>
        <a:ext cx="9432056" cy="618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2761C-1771-442C-A13A-32574C48D276}">
      <dsp:nvSpPr>
        <dsp:cNvPr id="0" name=""/>
        <dsp:cNvSpPr/>
      </dsp:nvSpPr>
      <dsp:spPr>
        <a:xfrm>
          <a:off x="0" y="680"/>
          <a:ext cx="945918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9443DB9-C9DB-4B9E-927E-7041579AB0A7}">
      <dsp:nvSpPr>
        <dsp:cNvPr id="0" name=""/>
        <dsp:cNvSpPr/>
      </dsp:nvSpPr>
      <dsp:spPr>
        <a:xfrm>
          <a:off x="0" y="680"/>
          <a:ext cx="945918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Go to website qcnet.com</a:t>
          </a:r>
          <a:endParaRPr lang="en-US" sz="1700" kern="1200">
            <a:solidFill>
              <a:srgbClr val="010000"/>
            </a:solidFill>
            <a:latin typeface="Calibri Light"/>
            <a:cs typeface="Calibri Light"/>
          </a:endParaRPr>
        </a:p>
      </dsp:txBody>
      <dsp:txXfrm>
        <a:off x="0" y="680"/>
        <a:ext cx="9459188" cy="618973"/>
      </dsp:txXfrm>
    </dsp:sp>
    <dsp:sp modelId="{8FD0FA21-A6F5-4C3E-BAFF-73694EA0761C}">
      <dsp:nvSpPr>
        <dsp:cNvPr id="0" name=""/>
        <dsp:cNvSpPr/>
      </dsp:nvSpPr>
      <dsp:spPr>
        <a:xfrm>
          <a:off x="0" y="619654"/>
          <a:ext cx="9459188" cy="0"/>
        </a:xfrm>
        <a:prstGeom prst="line">
          <a:avLst/>
        </a:prstGeom>
        <a:gradFill rotWithShape="0">
          <a:gsLst>
            <a:gs pos="0">
              <a:schemeClr val="accent2">
                <a:hueOff val="-181920"/>
                <a:satOff val="-10491"/>
                <a:lumOff val="1078"/>
                <a:alphaOff val="0"/>
                <a:satMod val="103000"/>
                <a:lumMod val="102000"/>
                <a:tint val="94000"/>
              </a:schemeClr>
            </a:gs>
            <a:gs pos="50000">
              <a:schemeClr val="accent2">
                <a:hueOff val="-181920"/>
                <a:satOff val="-10491"/>
                <a:lumOff val="1078"/>
                <a:alphaOff val="0"/>
                <a:satMod val="110000"/>
                <a:lumMod val="100000"/>
                <a:shade val="100000"/>
              </a:schemeClr>
            </a:gs>
            <a:gs pos="100000">
              <a:schemeClr val="accent2">
                <a:hueOff val="-181920"/>
                <a:satOff val="-10491"/>
                <a:lumOff val="1078"/>
                <a:alphaOff val="0"/>
                <a:lumMod val="99000"/>
                <a:satMod val="120000"/>
                <a:shade val="78000"/>
              </a:schemeClr>
            </a:gs>
          </a:gsLst>
          <a:lin ang="5400000" scaled="0"/>
        </a:gradFill>
        <a:ln w="6350" cap="flat" cmpd="sng" algn="ctr">
          <a:solidFill>
            <a:schemeClr val="accent2">
              <a:hueOff val="-181920"/>
              <a:satOff val="-10491"/>
              <a:lumOff val="107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9205F4D-EEDA-489B-BFFA-9245C04D77C7}">
      <dsp:nvSpPr>
        <dsp:cNvPr id="0" name=""/>
        <dsp:cNvSpPr/>
      </dsp:nvSpPr>
      <dsp:spPr>
        <a:xfrm>
          <a:off x="0" y="619654"/>
          <a:ext cx="945918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Click login Type in login ID and password, then click login</a:t>
          </a:r>
        </a:p>
      </dsp:txBody>
      <dsp:txXfrm>
        <a:off x="0" y="619654"/>
        <a:ext cx="9459188" cy="618973"/>
      </dsp:txXfrm>
    </dsp:sp>
    <dsp:sp modelId="{DA497FE2-4A52-466C-88E1-BB47D6762D8D}">
      <dsp:nvSpPr>
        <dsp:cNvPr id="0" name=""/>
        <dsp:cNvSpPr/>
      </dsp:nvSpPr>
      <dsp:spPr>
        <a:xfrm>
          <a:off x="0" y="1238627"/>
          <a:ext cx="9459188" cy="0"/>
        </a:xfrm>
        <a:prstGeom prst="line">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w="6350" cap="flat" cmpd="sng" algn="ctr">
          <a:solidFill>
            <a:schemeClr val="accent2">
              <a:hueOff val="-363841"/>
              <a:satOff val="-20982"/>
              <a:lumOff val="215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0A7FEE4-BD5A-4D96-98CF-C840CCE3EB28}">
      <dsp:nvSpPr>
        <dsp:cNvPr id="0" name=""/>
        <dsp:cNvSpPr/>
      </dsp:nvSpPr>
      <dsp:spPr>
        <a:xfrm>
          <a:off x="0" y="1238627"/>
          <a:ext cx="945918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Click on unity interlab tab</a:t>
          </a:r>
        </a:p>
      </dsp:txBody>
      <dsp:txXfrm>
        <a:off x="0" y="1238627"/>
        <a:ext cx="9459188" cy="618973"/>
      </dsp:txXfrm>
    </dsp:sp>
    <dsp:sp modelId="{21BB56E3-5D0E-4EC3-9E2B-99AB20D45843}">
      <dsp:nvSpPr>
        <dsp:cNvPr id="0" name=""/>
        <dsp:cNvSpPr/>
      </dsp:nvSpPr>
      <dsp:spPr>
        <a:xfrm>
          <a:off x="0" y="1857601"/>
          <a:ext cx="9459188" cy="0"/>
        </a:xfrm>
        <a:prstGeom prst="line">
          <a:avLst/>
        </a:prstGeom>
        <a:gradFill rotWithShape="0">
          <a:gsLst>
            <a:gs pos="0">
              <a:schemeClr val="accent2">
                <a:hueOff val="-545761"/>
                <a:satOff val="-31473"/>
                <a:lumOff val="3235"/>
                <a:alphaOff val="0"/>
                <a:satMod val="103000"/>
                <a:lumMod val="102000"/>
                <a:tint val="94000"/>
              </a:schemeClr>
            </a:gs>
            <a:gs pos="50000">
              <a:schemeClr val="accent2">
                <a:hueOff val="-545761"/>
                <a:satOff val="-31473"/>
                <a:lumOff val="3235"/>
                <a:alphaOff val="0"/>
                <a:satMod val="110000"/>
                <a:lumMod val="100000"/>
                <a:shade val="100000"/>
              </a:schemeClr>
            </a:gs>
            <a:gs pos="100000">
              <a:schemeClr val="accent2">
                <a:hueOff val="-545761"/>
                <a:satOff val="-31473"/>
                <a:lumOff val="3235"/>
                <a:alphaOff val="0"/>
                <a:lumMod val="99000"/>
                <a:satMod val="120000"/>
                <a:shade val="78000"/>
              </a:schemeClr>
            </a:gs>
          </a:gsLst>
          <a:lin ang="5400000" scaled="0"/>
        </a:gradFill>
        <a:ln w="6350" cap="flat" cmpd="sng" algn="ctr">
          <a:solidFill>
            <a:schemeClr val="accent2">
              <a:hueOff val="-545761"/>
              <a:satOff val="-31473"/>
              <a:lumOff val="323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1C9A482-B43E-4EBB-9931-7D70476189DE}">
      <dsp:nvSpPr>
        <dsp:cNvPr id="0" name=""/>
        <dsp:cNvSpPr/>
      </dsp:nvSpPr>
      <dsp:spPr>
        <a:xfrm>
          <a:off x="0" y="1857601"/>
          <a:ext cx="945918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Click on unity web 2.0</a:t>
          </a:r>
        </a:p>
      </dsp:txBody>
      <dsp:txXfrm>
        <a:off x="0" y="1857601"/>
        <a:ext cx="9459188" cy="618973"/>
      </dsp:txXfrm>
    </dsp:sp>
    <dsp:sp modelId="{D13D22CD-3777-4A07-8307-DF3791B0C111}">
      <dsp:nvSpPr>
        <dsp:cNvPr id="0" name=""/>
        <dsp:cNvSpPr/>
      </dsp:nvSpPr>
      <dsp:spPr>
        <a:xfrm>
          <a:off x="0" y="2476575"/>
          <a:ext cx="9459188"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9B2A53F-CD01-4D9B-9FC0-A4359FA25E1B}">
      <dsp:nvSpPr>
        <dsp:cNvPr id="0" name=""/>
        <dsp:cNvSpPr/>
      </dsp:nvSpPr>
      <dsp:spPr>
        <a:xfrm>
          <a:off x="0" y="2476575"/>
          <a:ext cx="945918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Type in user and password, then click login</a:t>
          </a:r>
        </a:p>
      </dsp:txBody>
      <dsp:txXfrm>
        <a:off x="0" y="2476575"/>
        <a:ext cx="9459188" cy="618973"/>
      </dsp:txXfrm>
    </dsp:sp>
    <dsp:sp modelId="{F105B90E-57F8-4BD2-B2BD-12621AE21925}">
      <dsp:nvSpPr>
        <dsp:cNvPr id="0" name=""/>
        <dsp:cNvSpPr/>
      </dsp:nvSpPr>
      <dsp:spPr>
        <a:xfrm>
          <a:off x="0" y="3095549"/>
          <a:ext cx="9459188" cy="0"/>
        </a:xfrm>
        <a:prstGeom prst="line">
          <a:avLst/>
        </a:prstGeom>
        <a:gradFill rotWithShape="0">
          <a:gsLst>
            <a:gs pos="0">
              <a:schemeClr val="accent2">
                <a:hueOff val="-909602"/>
                <a:satOff val="-52455"/>
                <a:lumOff val="5392"/>
                <a:alphaOff val="0"/>
                <a:satMod val="103000"/>
                <a:lumMod val="102000"/>
                <a:tint val="94000"/>
              </a:schemeClr>
            </a:gs>
            <a:gs pos="50000">
              <a:schemeClr val="accent2">
                <a:hueOff val="-909602"/>
                <a:satOff val="-52455"/>
                <a:lumOff val="5392"/>
                <a:alphaOff val="0"/>
                <a:satMod val="110000"/>
                <a:lumMod val="100000"/>
                <a:shade val="100000"/>
              </a:schemeClr>
            </a:gs>
            <a:gs pos="100000">
              <a:schemeClr val="accent2">
                <a:hueOff val="-909602"/>
                <a:satOff val="-52455"/>
                <a:lumOff val="5392"/>
                <a:alphaOff val="0"/>
                <a:lumMod val="99000"/>
                <a:satMod val="120000"/>
                <a:shade val="78000"/>
              </a:schemeClr>
            </a:gs>
          </a:gsLst>
          <a:lin ang="5400000" scaled="0"/>
        </a:gradFill>
        <a:ln w="6350" cap="flat" cmpd="sng" algn="ctr">
          <a:solidFill>
            <a:schemeClr val="accent2">
              <a:hueOff val="-909602"/>
              <a:satOff val="-52455"/>
              <a:lumOff val="539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3C40DA4-AD74-4DFF-AB0F-820F6370603C}">
      <dsp:nvSpPr>
        <dsp:cNvPr id="0" name=""/>
        <dsp:cNvSpPr/>
      </dsp:nvSpPr>
      <dsp:spPr>
        <a:xfrm>
          <a:off x="0" y="3095549"/>
          <a:ext cx="945918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Go to data entry tab</a:t>
          </a:r>
        </a:p>
      </dsp:txBody>
      <dsp:txXfrm>
        <a:off x="0" y="3095549"/>
        <a:ext cx="9459188" cy="618973"/>
      </dsp:txXfrm>
    </dsp:sp>
    <dsp:sp modelId="{5ABD48E9-3E24-4ED4-9CB5-297619478460}">
      <dsp:nvSpPr>
        <dsp:cNvPr id="0" name=""/>
        <dsp:cNvSpPr/>
      </dsp:nvSpPr>
      <dsp:spPr>
        <a:xfrm>
          <a:off x="0" y="3714523"/>
          <a:ext cx="9459188" cy="0"/>
        </a:xfrm>
        <a:prstGeom prst="line">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w="6350" cap="flat" cmpd="sng" algn="ctr">
          <a:solidFill>
            <a:schemeClr val="accent2">
              <a:hueOff val="-1091522"/>
              <a:satOff val="-62946"/>
              <a:lumOff val="647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E07C910-95F7-40CE-A290-4D070902E124}">
      <dsp:nvSpPr>
        <dsp:cNvPr id="0" name=""/>
        <dsp:cNvSpPr/>
      </dsp:nvSpPr>
      <dsp:spPr>
        <a:xfrm>
          <a:off x="0" y="3714523"/>
          <a:ext cx="945918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Click on Web connect</a:t>
          </a:r>
        </a:p>
      </dsp:txBody>
      <dsp:txXfrm>
        <a:off x="0" y="3714523"/>
        <a:ext cx="9459188" cy="618973"/>
      </dsp:txXfrm>
    </dsp:sp>
    <dsp:sp modelId="{1248A7C1-E4CF-458E-9134-098BB9B2D2B7}">
      <dsp:nvSpPr>
        <dsp:cNvPr id="0" name=""/>
        <dsp:cNvSpPr/>
      </dsp:nvSpPr>
      <dsp:spPr>
        <a:xfrm>
          <a:off x="0" y="4333497"/>
          <a:ext cx="9459188" cy="0"/>
        </a:xfrm>
        <a:prstGeom prst="line">
          <a:avLst/>
        </a:prstGeom>
        <a:gradFill rotWithShape="0">
          <a:gsLst>
            <a:gs pos="0">
              <a:schemeClr val="accent2">
                <a:hueOff val="-1273443"/>
                <a:satOff val="-73437"/>
                <a:lumOff val="7549"/>
                <a:alphaOff val="0"/>
                <a:satMod val="103000"/>
                <a:lumMod val="102000"/>
                <a:tint val="94000"/>
              </a:schemeClr>
            </a:gs>
            <a:gs pos="50000">
              <a:schemeClr val="accent2">
                <a:hueOff val="-1273443"/>
                <a:satOff val="-73437"/>
                <a:lumOff val="7549"/>
                <a:alphaOff val="0"/>
                <a:satMod val="110000"/>
                <a:lumMod val="100000"/>
                <a:shade val="100000"/>
              </a:schemeClr>
            </a:gs>
            <a:gs pos="100000">
              <a:schemeClr val="accent2">
                <a:hueOff val="-1273443"/>
                <a:satOff val="-73437"/>
                <a:lumOff val="7549"/>
                <a:alphaOff val="0"/>
                <a:lumMod val="99000"/>
                <a:satMod val="120000"/>
                <a:shade val="78000"/>
              </a:schemeClr>
            </a:gs>
          </a:gsLst>
          <a:lin ang="5400000" scaled="0"/>
        </a:gradFill>
        <a:ln w="6350" cap="flat" cmpd="sng" algn="ctr">
          <a:solidFill>
            <a:schemeClr val="accent2">
              <a:hueOff val="-1273443"/>
              <a:satOff val="-73437"/>
              <a:lumOff val="754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194C122-95FB-4EB5-BC47-95ECBDF63A69}">
      <dsp:nvSpPr>
        <dsp:cNvPr id="0" name=""/>
        <dsp:cNvSpPr/>
      </dsp:nvSpPr>
      <dsp:spPr>
        <a:xfrm>
          <a:off x="0" y="4333497"/>
          <a:ext cx="945918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Click on web connect home</a:t>
          </a:r>
        </a:p>
      </dsp:txBody>
      <dsp:txXfrm>
        <a:off x="0" y="4333497"/>
        <a:ext cx="9459188" cy="618973"/>
      </dsp:txXfrm>
    </dsp:sp>
    <dsp:sp modelId="{9B2CED97-80C7-4E66-9E57-2FBE97E8AB86}">
      <dsp:nvSpPr>
        <dsp:cNvPr id="0" name=""/>
        <dsp:cNvSpPr/>
      </dsp:nvSpPr>
      <dsp:spPr>
        <a:xfrm>
          <a:off x="0" y="4952470"/>
          <a:ext cx="9459188"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F47BC33-6C15-4330-A307-AC154AEDF124}">
      <dsp:nvSpPr>
        <dsp:cNvPr id="0" name=""/>
        <dsp:cNvSpPr/>
      </dsp:nvSpPr>
      <dsp:spPr>
        <a:xfrm>
          <a:off x="0" y="4952470"/>
          <a:ext cx="945918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In the browser enter the name of file you made above (for example u:\chwd biorad nov 2016.txt) or click bowser and pick the file you made above</a:t>
          </a:r>
        </a:p>
      </dsp:txBody>
      <dsp:txXfrm>
        <a:off x="0" y="4952470"/>
        <a:ext cx="9459188" cy="6189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60E21-EB4F-4A48-B104-69C5D9C1801C}">
      <dsp:nvSpPr>
        <dsp:cNvPr id="0" name=""/>
        <dsp:cNvSpPr/>
      </dsp:nvSpPr>
      <dsp:spPr>
        <a:xfrm>
          <a:off x="768876" y="1419"/>
          <a:ext cx="3413921" cy="204835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If there is a problem—it will say while transforming your data some codes were found that require additional configuration.  Click on to add configuration.  This happens when you add a new lot.  Go to the lot and change to all instead of existed lots and the correct lot and correct level and save. Then click close.​</a:t>
          </a:r>
        </a:p>
      </dsp:txBody>
      <dsp:txXfrm>
        <a:off x="768876" y="1419"/>
        <a:ext cx="3413921" cy="2048352"/>
      </dsp:txXfrm>
    </dsp:sp>
    <dsp:sp modelId="{B2EEDB71-4BD5-4E3E-AFB9-41509F758114}">
      <dsp:nvSpPr>
        <dsp:cNvPr id="0" name=""/>
        <dsp:cNvSpPr/>
      </dsp:nvSpPr>
      <dsp:spPr>
        <a:xfrm>
          <a:off x="4524189" y="1419"/>
          <a:ext cx="3413921" cy="2048352"/>
        </a:xfrm>
        <a:prstGeom prst="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Go to data entry tab, web connect, and web connect file import and review that your file is there.​</a:t>
          </a:r>
        </a:p>
      </dsp:txBody>
      <dsp:txXfrm>
        <a:off x="4524189" y="1419"/>
        <a:ext cx="3413921" cy="2048352"/>
      </dsp:txXfrm>
    </dsp:sp>
    <dsp:sp modelId="{412E7A96-C8BB-4901-9BE4-8647E6E38872}">
      <dsp:nvSpPr>
        <dsp:cNvPr id="0" name=""/>
        <dsp:cNvSpPr/>
      </dsp:nvSpPr>
      <dsp:spPr>
        <a:xfrm>
          <a:off x="768876" y="2391164"/>
          <a:ext cx="3413921" cy="2048352"/>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Go to data entry tab, web connect, and web connect rejection log and it should say no records found in red.  If there are rejected resolve by going back to step 11 and do another rejection after resolving the files.​</a:t>
          </a:r>
        </a:p>
      </dsp:txBody>
      <dsp:txXfrm>
        <a:off x="768876" y="2391164"/>
        <a:ext cx="3413921" cy="2048352"/>
      </dsp:txXfrm>
    </dsp:sp>
    <dsp:sp modelId="{F30DB9D0-A7AE-47C8-87AF-104EC72702F3}">
      <dsp:nvSpPr>
        <dsp:cNvPr id="0" name=""/>
        <dsp:cNvSpPr/>
      </dsp:nvSpPr>
      <dsp:spPr>
        <a:xfrm>
          <a:off x="4524189" y="2391164"/>
          <a:ext cx="3413921" cy="2048352"/>
        </a:xfrm>
        <a:prstGeom prst="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Go to data entry tab, web connect, and web connect history and review that your file is there.​</a:t>
          </a:r>
        </a:p>
      </dsp:txBody>
      <dsp:txXfrm>
        <a:off x="4524189" y="2391164"/>
        <a:ext cx="3413921" cy="2048352"/>
      </dsp:txXfrm>
    </dsp:sp>
    <dsp:sp modelId="{65EEE67D-5D27-427F-9FB5-30FD4DE978BF}">
      <dsp:nvSpPr>
        <dsp:cNvPr id="0" name=""/>
        <dsp:cNvSpPr/>
      </dsp:nvSpPr>
      <dsp:spPr>
        <a:xfrm>
          <a:off x="2646532" y="4780909"/>
          <a:ext cx="3413921" cy="2048352"/>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Go to tools tab, then unity interlab tab, then send data to Biorad tab, then it will pop a box that asks “Are you sure you want to send to Biorad?”  Click OK and then it should say Data successful transmitted to Biorad.​</a:t>
          </a:r>
        </a:p>
      </dsp:txBody>
      <dsp:txXfrm>
        <a:off x="2646532" y="4780909"/>
        <a:ext cx="3413921" cy="20483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0252C-C548-4758-97A8-947F95455FF2}">
      <dsp:nvSpPr>
        <dsp:cNvPr id="0" name=""/>
        <dsp:cNvSpPr/>
      </dsp:nvSpPr>
      <dsp:spPr>
        <a:xfrm>
          <a:off x="2121" y="1860049"/>
          <a:ext cx="4524444" cy="271466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QC Documentation and Troubleshooting</a:t>
          </a:r>
        </a:p>
      </dsp:txBody>
      <dsp:txXfrm>
        <a:off x="81631" y="1939559"/>
        <a:ext cx="4365424" cy="2555646"/>
      </dsp:txXfrm>
    </dsp:sp>
    <dsp:sp modelId="{21184C5C-35B2-4578-BE92-C116936427C1}">
      <dsp:nvSpPr>
        <dsp:cNvPr id="0" name=""/>
        <dsp:cNvSpPr/>
      </dsp:nvSpPr>
      <dsp:spPr>
        <a:xfrm>
          <a:off x="4979011" y="2656351"/>
          <a:ext cx="959182" cy="112206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979011" y="2880763"/>
        <a:ext cx="671427" cy="673238"/>
      </dsp:txXfrm>
    </dsp:sp>
    <dsp:sp modelId="{874AAADA-160E-48C2-8B14-03158478CBFB}">
      <dsp:nvSpPr>
        <dsp:cNvPr id="0" name=""/>
        <dsp:cNvSpPr/>
      </dsp:nvSpPr>
      <dsp:spPr>
        <a:xfrm>
          <a:off x="6336344" y="1860049"/>
          <a:ext cx="4524444" cy="271466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All quality control material is tested in the same manner and by the same personnel as patient samples. Quality Control must be acceptable before patient results are reported.</a:t>
          </a:r>
        </a:p>
      </dsp:txBody>
      <dsp:txXfrm>
        <a:off x="6415854" y="1939559"/>
        <a:ext cx="4365424" cy="25556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F635B-9042-4E2D-8190-107D6EC6ADBF}">
      <dsp:nvSpPr>
        <dsp:cNvPr id="0" name=""/>
        <dsp:cNvSpPr/>
      </dsp:nvSpPr>
      <dsp:spPr>
        <a:xfrm>
          <a:off x="9926" y="2507017"/>
          <a:ext cx="2966941" cy="178016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cs typeface="Calibri Light"/>
            </a:rPr>
            <a:t> </a:t>
          </a:r>
          <a:r>
            <a:rPr lang="en-US" sz="2300" kern="1200"/>
            <a:t>Control Systems (2 OR 3 controls/run)</a:t>
          </a:r>
        </a:p>
      </dsp:txBody>
      <dsp:txXfrm>
        <a:off x="62065" y="2559156"/>
        <a:ext cx="2862663" cy="1675886"/>
      </dsp:txXfrm>
    </dsp:sp>
    <dsp:sp modelId="{A5BABA32-2656-474E-8340-5E0662BA6178}">
      <dsp:nvSpPr>
        <dsp:cNvPr id="0" name=""/>
        <dsp:cNvSpPr/>
      </dsp:nvSpPr>
      <dsp:spPr>
        <a:xfrm>
          <a:off x="3273562" y="3029198"/>
          <a:ext cx="628991" cy="73580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273562" y="3176358"/>
        <a:ext cx="440294" cy="441481"/>
      </dsp:txXfrm>
    </dsp:sp>
    <dsp:sp modelId="{7E734B09-3556-43D9-A990-387E3617051A}">
      <dsp:nvSpPr>
        <dsp:cNvPr id="0" name=""/>
        <dsp:cNvSpPr/>
      </dsp:nvSpPr>
      <dsp:spPr>
        <a:xfrm>
          <a:off x="4163644" y="2507017"/>
          <a:ext cx="2966941" cy="178016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cs typeface="Calibri Light"/>
            </a:rPr>
            <a:t> </a:t>
          </a:r>
          <a:r>
            <a:rPr lang="en-US" sz="2300" kern="1200"/>
            <a:t>Accept the controls if:</a:t>
          </a:r>
        </a:p>
      </dsp:txBody>
      <dsp:txXfrm>
        <a:off x="4215783" y="2559156"/>
        <a:ext cx="2862663" cy="1675886"/>
      </dsp:txXfrm>
    </dsp:sp>
    <dsp:sp modelId="{E5AA7460-4A03-48BA-90A8-8F2D006E9EDE}">
      <dsp:nvSpPr>
        <dsp:cNvPr id="0" name=""/>
        <dsp:cNvSpPr/>
      </dsp:nvSpPr>
      <dsp:spPr>
        <a:xfrm>
          <a:off x="7427280" y="3029198"/>
          <a:ext cx="628991" cy="73580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427280" y="3176358"/>
        <a:ext cx="440294" cy="441481"/>
      </dsp:txXfrm>
    </dsp:sp>
    <dsp:sp modelId="{D8416BBE-BC55-4ED2-AA82-B46E80FA02B7}">
      <dsp:nvSpPr>
        <dsp:cNvPr id="0" name=""/>
        <dsp:cNvSpPr/>
      </dsp:nvSpPr>
      <dsp:spPr>
        <a:xfrm>
          <a:off x="8317362" y="2507017"/>
          <a:ext cx="2966941" cy="178016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All Control(s) read within 2 SD of the mean value. Enter the values in Sunquest.</a:t>
          </a:r>
        </a:p>
      </dsp:txBody>
      <dsp:txXfrm>
        <a:off x="8369501" y="2559156"/>
        <a:ext cx="2862663" cy="16758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EFD85-C906-4693-98CB-F906B09FA462}">
      <dsp:nvSpPr>
        <dsp:cNvPr id="0" name=""/>
        <dsp:cNvSpPr/>
      </dsp:nvSpPr>
      <dsp:spPr>
        <a:xfrm>
          <a:off x="5184" y="2375519"/>
          <a:ext cx="2266744" cy="231632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Reject the controls if:</a:t>
          </a:r>
          <a:endParaRPr lang="en-US" sz="1800" kern="1200">
            <a:latin typeface="Calibri Light"/>
            <a:cs typeface="Calibri Light"/>
          </a:endParaRPr>
        </a:p>
      </dsp:txBody>
      <dsp:txXfrm>
        <a:off x="71575" y="2441910"/>
        <a:ext cx="2133962" cy="2183547"/>
      </dsp:txXfrm>
    </dsp:sp>
    <dsp:sp modelId="{A14D9045-9B4B-40C8-A17D-6664184B81CA}">
      <dsp:nvSpPr>
        <dsp:cNvPr id="0" name=""/>
        <dsp:cNvSpPr/>
      </dsp:nvSpPr>
      <dsp:spPr>
        <a:xfrm>
          <a:off x="2498602" y="3252607"/>
          <a:ext cx="480549" cy="56215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98602" y="3365037"/>
        <a:ext cx="336384" cy="337292"/>
      </dsp:txXfrm>
    </dsp:sp>
    <dsp:sp modelId="{FBC8B583-B883-4E04-99D1-AC01597DFBD6}">
      <dsp:nvSpPr>
        <dsp:cNvPr id="0" name=""/>
        <dsp:cNvSpPr/>
      </dsp:nvSpPr>
      <dsp:spPr>
        <a:xfrm>
          <a:off x="3178626" y="2375519"/>
          <a:ext cx="2266744" cy="231632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One or more control value is greater than 2 or more SD. Enter the value into Sunquest with appropriate comment (See QC modifier codes).</a:t>
          </a:r>
        </a:p>
      </dsp:txBody>
      <dsp:txXfrm>
        <a:off x="3245017" y="2441910"/>
        <a:ext cx="2133962" cy="2183547"/>
      </dsp:txXfrm>
    </dsp:sp>
    <dsp:sp modelId="{F2F22971-492F-450A-8419-E62C2964DE6D}">
      <dsp:nvSpPr>
        <dsp:cNvPr id="0" name=""/>
        <dsp:cNvSpPr/>
      </dsp:nvSpPr>
      <dsp:spPr>
        <a:xfrm>
          <a:off x="5672044" y="3252607"/>
          <a:ext cx="480549" cy="56215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72044" y="3365037"/>
        <a:ext cx="336384" cy="337292"/>
      </dsp:txXfrm>
    </dsp:sp>
    <dsp:sp modelId="{DBCA166E-C34B-4479-933D-A189EBD3E850}">
      <dsp:nvSpPr>
        <dsp:cNvPr id="0" name=""/>
        <dsp:cNvSpPr/>
      </dsp:nvSpPr>
      <dsp:spPr>
        <a:xfrm>
          <a:off x="6352067" y="2375519"/>
          <a:ext cx="2266744" cy="231632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 If a Run is Rejected:</a:t>
          </a:r>
        </a:p>
      </dsp:txBody>
      <dsp:txXfrm>
        <a:off x="6418458" y="2441910"/>
        <a:ext cx="2133962" cy="2183547"/>
      </dsp:txXfrm>
    </dsp:sp>
    <dsp:sp modelId="{B40B3A59-F8E0-4FDD-92D5-8FF963F2C1D8}">
      <dsp:nvSpPr>
        <dsp:cNvPr id="0" name=""/>
        <dsp:cNvSpPr/>
      </dsp:nvSpPr>
      <dsp:spPr>
        <a:xfrm>
          <a:off x="8845486" y="3252607"/>
          <a:ext cx="480549" cy="56215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845486" y="3365037"/>
        <a:ext cx="336384" cy="337292"/>
      </dsp:txXfrm>
    </dsp:sp>
    <dsp:sp modelId="{63A75D04-157C-49D8-874E-FD4BC81161ED}">
      <dsp:nvSpPr>
        <dsp:cNvPr id="0" name=""/>
        <dsp:cNvSpPr/>
      </dsp:nvSpPr>
      <dsp:spPr>
        <a:xfrm>
          <a:off x="9525509" y="2375519"/>
          <a:ext cx="2266744" cy="231632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Light"/>
            </a:rPr>
            <a:t> </a:t>
          </a:r>
          <a:r>
            <a:rPr lang="en-US" sz="1800" kern="1200"/>
            <a:t>Hold all patient results.</a:t>
          </a:r>
        </a:p>
      </dsp:txBody>
      <dsp:txXfrm>
        <a:off x="9591900" y="2441910"/>
        <a:ext cx="2133962" cy="21835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C9BBE-5F75-4F9E-9D54-86BE7F0E7B87}" type="datetimeFigureOut">
              <a:rPr lang="en-US"/>
              <a:t>7/19/2018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E85E0-86AC-4F9D-BF3C-C4EB8B428D8B}" type="slidenum">
              <a:rPr lang="en-US"/>
              <a:t>‹#›</a:t>
            </a:fld>
            <a:endParaRPr lang="en-US"/>
          </a:p>
        </p:txBody>
      </p:sp>
    </p:spTree>
    <p:extLst>
      <p:ext uri="{BB962C8B-B14F-4D97-AF65-F5344CB8AC3E}">
        <p14:creationId xmlns:p14="http://schemas.microsoft.com/office/powerpoint/2010/main" val="385579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1</a:t>
            </a:fld>
            <a:endParaRPr lang="en-US"/>
          </a:p>
        </p:txBody>
      </p:sp>
    </p:spTree>
    <p:extLst>
      <p:ext uri="{BB962C8B-B14F-4D97-AF65-F5344CB8AC3E}">
        <p14:creationId xmlns:p14="http://schemas.microsoft.com/office/powerpoint/2010/main" val="2088351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Call </a:t>
            </a:r>
          </a:p>
        </p:txBody>
      </p:sp>
      <p:sp>
        <p:nvSpPr>
          <p:cNvPr id="4" name="Slide Number Placeholder 3"/>
          <p:cNvSpPr>
            <a:spLocks noGrp="1"/>
          </p:cNvSpPr>
          <p:nvPr>
            <p:ph type="sldNum" sz="quarter" idx="10"/>
          </p:nvPr>
        </p:nvSpPr>
        <p:spPr/>
        <p:txBody>
          <a:bodyPr/>
          <a:lstStyle/>
          <a:p>
            <a:fld id="{340E85E0-86AC-4F9D-BF3C-C4EB8B428D8B}" type="slidenum">
              <a:rPr lang="en-US"/>
              <a:t>10</a:t>
            </a:fld>
            <a:endParaRPr lang="en-US"/>
          </a:p>
        </p:txBody>
      </p:sp>
    </p:spTree>
    <p:extLst>
      <p:ext uri="{BB962C8B-B14F-4D97-AF65-F5344CB8AC3E}">
        <p14:creationId xmlns:p14="http://schemas.microsoft.com/office/powerpoint/2010/main" val="1782328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Enter your tech number at TECH:</a:t>
            </a:r>
          </a:p>
          <a:p>
            <a:r>
              <a:rPr lang="en-US">
                <a:cs typeface="Calibri"/>
              </a:rPr>
              <a:t>Enter the date of the QC you wish to delete</a:t>
            </a:r>
          </a:p>
          <a:p>
            <a:r>
              <a:rPr lang="en-US">
                <a:cs typeface="Calibri"/>
              </a:rPr>
              <a:t>Then enter a minus sign as shown above</a:t>
            </a:r>
            <a:r>
              <a:rPr lang="en-US" baseline="0">
                <a:cs typeface="Calibri"/>
              </a:rPr>
              <a:t> by the blue arrow.</a:t>
            </a:r>
            <a:endParaRPr lang="en-US">
              <a:cs typeface="Calibri"/>
            </a:endParaRPr>
          </a:p>
          <a:p>
            <a:r>
              <a:rPr lang="en-US">
                <a:cs typeface="Calibri"/>
              </a:rPr>
              <a:t>Then </a:t>
            </a:r>
            <a:r>
              <a:rPr lang="en-US"/>
              <a:t>ACCEPT (A), MODIFY (M), OR REJECT (R) ?</a:t>
            </a:r>
            <a:endParaRPr lang="en-US">
              <a:cs typeface="Calibri"/>
            </a:endParaRPr>
          </a:p>
          <a:p>
            <a:r>
              <a:rPr lang="en-US">
                <a:solidFill>
                  <a:srgbClr val="FFFFFF"/>
                </a:solidFill>
              </a:rPr>
              <a:t> </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340E85E0-86AC-4F9D-BF3C-C4EB8B428D8B}" type="slidenum">
              <a:rPr lang="en-US"/>
              <a:t>11</a:t>
            </a:fld>
            <a:endParaRPr lang="en-US"/>
          </a:p>
        </p:txBody>
      </p:sp>
    </p:spTree>
    <p:extLst>
      <p:ext uri="{BB962C8B-B14F-4D97-AF65-F5344CB8AC3E}">
        <p14:creationId xmlns:p14="http://schemas.microsoft.com/office/powerpoint/2010/main" val="2277013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12</a:t>
            </a:fld>
            <a:endParaRPr lang="en-US"/>
          </a:p>
        </p:txBody>
      </p:sp>
    </p:spTree>
    <p:extLst>
      <p:ext uri="{BB962C8B-B14F-4D97-AF65-F5344CB8AC3E}">
        <p14:creationId xmlns:p14="http://schemas.microsoft.com/office/powerpoint/2010/main" val="929689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 you have examples of when you see shifts or trends?</a:t>
            </a:r>
            <a:endParaRPr lang="en-US" dirty="0"/>
          </a:p>
        </p:txBody>
      </p:sp>
      <p:sp>
        <p:nvSpPr>
          <p:cNvPr id="4" name="Slide Number Placeholder 3"/>
          <p:cNvSpPr>
            <a:spLocks noGrp="1"/>
          </p:cNvSpPr>
          <p:nvPr>
            <p:ph type="sldNum" sz="quarter" idx="10"/>
          </p:nvPr>
        </p:nvSpPr>
        <p:spPr/>
        <p:txBody>
          <a:bodyPr/>
          <a:lstStyle/>
          <a:p>
            <a:fld id="{340E85E0-86AC-4F9D-BF3C-C4EB8B428D8B}" type="slidenum">
              <a:rPr lang="en-US"/>
              <a:t>13</a:t>
            </a:fld>
            <a:endParaRPr lang="en-US"/>
          </a:p>
        </p:txBody>
      </p:sp>
    </p:spTree>
    <p:extLst>
      <p:ext uri="{BB962C8B-B14F-4D97-AF65-F5344CB8AC3E}">
        <p14:creationId xmlns:p14="http://schemas.microsoft.com/office/powerpoint/2010/main" val="3539634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shift in control values in is still going up and down, but appears to have a new mean.</a:t>
            </a:r>
          </a:p>
        </p:txBody>
      </p:sp>
      <p:sp>
        <p:nvSpPr>
          <p:cNvPr id="4" name="Slide Number Placeholder 3"/>
          <p:cNvSpPr>
            <a:spLocks noGrp="1"/>
          </p:cNvSpPr>
          <p:nvPr>
            <p:ph type="sldNum" sz="quarter" idx="10"/>
          </p:nvPr>
        </p:nvSpPr>
        <p:spPr/>
        <p:txBody>
          <a:bodyPr/>
          <a:lstStyle/>
          <a:p>
            <a:fld id="{340E85E0-86AC-4F9D-BF3C-C4EB8B428D8B}" type="slidenum">
              <a:rPr lang="en-US"/>
              <a:t>14</a:t>
            </a:fld>
            <a:endParaRPr lang="en-US"/>
          </a:p>
        </p:txBody>
      </p:sp>
    </p:spTree>
    <p:extLst>
      <p:ext uri="{BB962C8B-B14F-4D97-AF65-F5344CB8AC3E}">
        <p14:creationId xmlns:p14="http://schemas.microsoft.com/office/powerpoint/2010/main" val="3191288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15</a:t>
            </a:fld>
            <a:endParaRPr lang="en-US"/>
          </a:p>
        </p:txBody>
      </p:sp>
    </p:spTree>
    <p:extLst>
      <p:ext uri="{BB962C8B-B14F-4D97-AF65-F5344CB8AC3E}">
        <p14:creationId xmlns:p14="http://schemas.microsoft.com/office/powerpoint/2010/main" val="2571190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40E85E0-86AC-4F9D-BF3C-C4EB8B428D8B}" type="slidenum">
              <a:rPr lang="en-US"/>
              <a:t>16</a:t>
            </a:fld>
            <a:endParaRPr lang="en-US"/>
          </a:p>
        </p:txBody>
      </p:sp>
    </p:spTree>
    <p:extLst>
      <p:ext uri="{BB962C8B-B14F-4D97-AF65-F5344CB8AC3E}">
        <p14:creationId xmlns:p14="http://schemas.microsoft.com/office/powerpoint/2010/main" val="1420163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Another example and another enzyme</a:t>
            </a:r>
          </a:p>
        </p:txBody>
      </p:sp>
      <p:sp>
        <p:nvSpPr>
          <p:cNvPr id="4" name="Slide Number Placeholder 3"/>
          <p:cNvSpPr>
            <a:spLocks noGrp="1"/>
          </p:cNvSpPr>
          <p:nvPr>
            <p:ph type="sldNum" sz="quarter" idx="10"/>
          </p:nvPr>
        </p:nvSpPr>
        <p:spPr/>
        <p:txBody>
          <a:bodyPr/>
          <a:lstStyle/>
          <a:p>
            <a:fld id="{340E85E0-86AC-4F9D-BF3C-C4EB8B428D8B}" type="slidenum">
              <a:rPr lang="en-US"/>
              <a:t>17</a:t>
            </a:fld>
            <a:endParaRPr lang="en-US"/>
          </a:p>
        </p:txBody>
      </p:sp>
    </p:spTree>
    <p:extLst>
      <p:ext uri="{BB962C8B-B14F-4D97-AF65-F5344CB8AC3E}">
        <p14:creationId xmlns:p14="http://schemas.microsoft.com/office/powerpoint/2010/main" val="3829482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ALP which is common.  Do you have an analyte like this?</a:t>
            </a:r>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18</a:t>
            </a:fld>
            <a:endParaRPr lang="en-US"/>
          </a:p>
        </p:txBody>
      </p:sp>
    </p:spTree>
    <p:extLst>
      <p:ext uri="{BB962C8B-B14F-4D97-AF65-F5344CB8AC3E}">
        <p14:creationId xmlns:p14="http://schemas.microsoft.com/office/powerpoint/2010/main" val="1408069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19</a:t>
            </a:fld>
            <a:endParaRPr lang="en-US"/>
          </a:p>
        </p:txBody>
      </p:sp>
    </p:spTree>
    <p:extLst>
      <p:ext uri="{BB962C8B-B14F-4D97-AF65-F5344CB8AC3E}">
        <p14:creationId xmlns:p14="http://schemas.microsoft.com/office/powerpoint/2010/main" val="408819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2</a:t>
            </a:fld>
            <a:endParaRPr lang="en-US"/>
          </a:p>
        </p:txBody>
      </p:sp>
    </p:spTree>
    <p:extLst>
      <p:ext uri="{BB962C8B-B14F-4D97-AF65-F5344CB8AC3E}">
        <p14:creationId xmlns:p14="http://schemas.microsoft.com/office/powerpoint/2010/main" val="227347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Excerpt from General Laboratory Quality Control Performance—LAB.GEN.2.0.</a:t>
            </a:r>
          </a:p>
        </p:txBody>
      </p:sp>
      <p:sp>
        <p:nvSpPr>
          <p:cNvPr id="4" name="Slide Number Placeholder 3"/>
          <p:cNvSpPr>
            <a:spLocks noGrp="1"/>
          </p:cNvSpPr>
          <p:nvPr>
            <p:ph type="sldNum" sz="quarter" idx="10"/>
          </p:nvPr>
        </p:nvSpPr>
        <p:spPr/>
        <p:txBody>
          <a:bodyPr/>
          <a:lstStyle/>
          <a:p>
            <a:fld id="{340E85E0-86AC-4F9D-BF3C-C4EB8B428D8B}" type="slidenum">
              <a:rPr lang="en-US"/>
              <a:t>20</a:t>
            </a:fld>
            <a:endParaRPr lang="en-US"/>
          </a:p>
        </p:txBody>
      </p:sp>
    </p:spTree>
    <p:extLst>
      <p:ext uri="{BB962C8B-B14F-4D97-AF65-F5344CB8AC3E}">
        <p14:creationId xmlns:p14="http://schemas.microsoft.com/office/powerpoint/2010/main" val="234075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21</a:t>
            </a:fld>
            <a:endParaRPr lang="en-US"/>
          </a:p>
        </p:txBody>
      </p:sp>
    </p:spTree>
    <p:extLst>
      <p:ext uri="{BB962C8B-B14F-4D97-AF65-F5344CB8AC3E}">
        <p14:creationId xmlns:p14="http://schemas.microsoft.com/office/powerpoint/2010/main" val="697179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22</a:t>
            </a:fld>
            <a:endParaRPr lang="en-US"/>
          </a:p>
        </p:txBody>
      </p:sp>
    </p:spTree>
    <p:extLst>
      <p:ext uri="{BB962C8B-B14F-4D97-AF65-F5344CB8AC3E}">
        <p14:creationId xmlns:p14="http://schemas.microsoft.com/office/powerpoint/2010/main" val="1745656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23</a:t>
            </a:fld>
            <a:endParaRPr lang="en-US"/>
          </a:p>
        </p:txBody>
      </p:sp>
    </p:spTree>
    <p:extLst>
      <p:ext uri="{BB962C8B-B14F-4D97-AF65-F5344CB8AC3E}">
        <p14:creationId xmlns:p14="http://schemas.microsoft.com/office/powerpoint/2010/main" val="3040030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24</a:t>
            </a:fld>
            <a:endParaRPr lang="en-US"/>
          </a:p>
        </p:txBody>
      </p:sp>
    </p:spTree>
    <p:extLst>
      <p:ext uri="{BB962C8B-B14F-4D97-AF65-F5344CB8AC3E}">
        <p14:creationId xmlns:p14="http://schemas.microsoft.com/office/powerpoint/2010/main" val="1121979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E85E0-86AC-4F9D-BF3C-C4EB8B428D8B}" type="slidenum">
              <a:rPr lang="en-US"/>
              <a:t>25</a:t>
            </a:fld>
            <a:endParaRPr lang="en-US"/>
          </a:p>
        </p:txBody>
      </p:sp>
    </p:spTree>
    <p:extLst>
      <p:ext uri="{BB962C8B-B14F-4D97-AF65-F5344CB8AC3E}">
        <p14:creationId xmlns:p14="http://schemas.microsoft.com/office/powerpoint/2010/main" val="1890557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26</a:t>
            </a:fld>
            <a:endParaRPr lang="en-US"/>
          </a:p>
        </p:txBody>
      </p:sp>
    </p:spTree>
    <p:extLst>
      <p:ext uri="{BB962C8B-B14F-4D97-AF65-F5344CB8AC3E}">
        <p14:creationId xmlns:p14="http://schemas.microsoft.com/office/powerpoint/2010/main" val="973892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27</a:t>
            </a:fld>
            <a:endParaRPr lang="en-US"/>
          </a:p>
        </p:txBody>
      </p:sp>
    </p:spTree>
    <p:extLst>
      <p:ext uri="{BB962C8B-B14F-4D97-AF65-F5344CB8AC3E}">
        <p14:creationId xmlns:p14="http://schemas.microsoft.com/office/powerpoint/2010/main" val="2682654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28</a:t>
            </a:fld>
            <a:endParaRPr lang="en-US"/>
          </a:p>
        </p:txBody>
      </p:sp>
    </p:spTree>
    <p:extLst>
      <p:ext uri="{BB962C8B-B14F-4D97-AF65-F5344CB8AC3E}">
        <p14:creationId xmlns:p14="http://schemas.microsoft.com/office/powerpoint/2010/main" val="3339711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29</a:t>
            </a:fld>
            <a:endParaRPr lang="en-US"/>
          </a:p>
        </p:txBody>
      </p:sp>
    </p:spTree>
    <p:extLst>
      <p:ext uri="{BB962C8B-B14F-4D97-AF65-F5344CB8AC3E}">
        <p14:creationId xmlns:p14="http://schemas.microsoft.com/office/powerpoint/2010/main" val="1411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3</a:t>
            </a:fld>
            <a:endParaRPr lang="en-US"/>
          </a:p>
        </p:txBody>
      </p:sp>
    </p:spTree>
    <p:extLst>
      <p:ext uri="{BB962C8B-B14F-4D97-AF65-F5344CB8AC3E}">
        <p14:creationId xmlns:p14="http://schemas.microsoft.com/office/powerpoint/2010/main" val="1455393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30</a:t>
            </a:fld>
            <a:endParaRPr lang="en-US"/>
          </a:p>
        </p:txBody>
      </p:sp>
    </p:spTree>
    <p:extLst>
      <p:ext uri="{BB962C8B-B14F-4D97-AF65-F5344CB8AC3E}">
        <p14:creationId xmlns:p14="http://schemas.microsoft.com/office/powerpoint/2010/main" val="1601708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By the red arrow, you can select all or enter a date range, then click select all or you can individually choose results or click on the check by each result to eliminate any outliners or QNS results. Then click on calculate statistics noted with the blue arrow.</a:t>
            </a:r>
          </a:p>
        </p:txBody>
      </p:sp>
      <p:sp>
        <p:nvSpPr>
          <p:cNvPr id="4" name="Slide Number Placeholder 3"/>
          <p:cNvSpPr>
            <a:spLocks noGrp="1"/>
          </p:cNvSpPr>
          <p:nvPr>
            <p:ph type="sldNum" sz="quarter" idx="10"/>
          </p:nvPr>
        </p:nvSpPr>
        <p:spPr/>
        <p:txBody>
          <a:bodyPr/>
          <a:lstStyle/>
          <a:p>
            <a:fld id="{340E85E0-86AC-4F9D-BF3C-C4EB8B428D8B}" type="slidenum">
              <a:rPr lang="en-US"/>
              <a:t>31</a:t>
            </a:fld>
            <a:endParaRPr lang="en-US"/>
          </a:p>
        </p:txBody>
      </p:sp>
    </p:spTree>
    <p:extLst>
      <p:ext uri="{BB962C8B-B14F-4D97-AF65-F5344CB8AC3E}">
        <p14:creationId xmlns:p14="http://schemas.microsoft.com/office/powerpoint/2010/main" val="2948256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can now update the mean or update all statistics associated with the analyte.  If the analyte is unassayed, you must have 20 values ran over several days and shifts.  If the values are assayed, review that the mean you calculated is close to the mean in the package insert.  Also verify that the SD calculated is within the range on the package insert.  For example the package mean is 25 with the range of 20-30 (SD of 2.5).  In your above study your mean is 23, you SD should be set at 1.5, so you don't go below the range of the package insert.</a:t>
            </a:r>
          </a:p>
        </p:txBody>
      </p:sp>
      <p:sp>
        <p:nvSpPr>
          <p:cNvPr id="4" name="Slide Number Placeholder 3"/>
          <p:cNvSpPr>
            <a:spLocks noGrp="1"/>
          </p:cNvSpPr>
          <p:nvPr>
            <p:ph type="sldNum" sz="quarter" idx="10"/>
          </p:nvPr>
        </p:nvSpPr>
        <p:spPr/>
        <p:txBody>
          <a:bodyPr/>
          <a:lstStyle/>
          <a:p>
            <a:fld id="{340E85E0-86AC-4F9D-BF3C-C4EB8B428D8B}" type="slidenum">
              <a:rPr lang="en-US"/>
              <a:t>32</a:t>
            </a:fld>
            <a:endParaRPr lang="en-US"/>
          </a:p>
        </p:txBody>
      </p:sp>
    </p:spTree>
    <p:extLst>
      <p:ext uri="{BB962C8B-B14F-4D97-AF65-F5344CB8AC3E}">
        <p14:creationId xmlns:p14="http://schemas.microsoft.com/office/powerpoint/2010/main" val="2372032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33</a:t>
            </a:fld>
            <a:endParaRPr lang="en-US"/>
          </a:p>
        </p:txBody>
      </p:sp>
    </p:spTree>
    <p:extLst>
      <p:ext uri="{BB962C8B-B14F-4D97-AF65-F5344CB8AC3E}">
        <p14:creationId xmlns:p14="http://schemas.microsoft.com/office/powerpoint/2010/main" val="3421169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34</a:t>
            </a:fld>
            <a:endParaRPr lang="en-US"/>
          </a:p>
        </p:txBody>
      </p:sp>
    </p:spTree>
    <p:extLst>
      <p:ext uri="{BB962C8B-B14F-4D97-AF65-F5344CB8AC3E}">
        <p14:creationId xmlns:p14="http://schemas.microsoft.com/office/powerpoint/2010/main" val="3570978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35</a:t>
            </a:fld>
            <a:endParaRPr lang="en-US"/>
          </a:p>
        </p:txBody>
      </p:sp>
    </p:spTree>
    <p:extLst>
      <p:ext uri="{BB962C8B-B14F-4D97-AF65-F5344CB8AC3E}">
        <p14:creationId xmlns:p14="http://schemas.microsoft.com/office/powerpoint/2010/main" val="1524389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36</a:t>
            </a:fld>
            <a:endParaRPr lang="en-US"/>
          </a:p>
        </p:txBody>
      </p:sp>
    </p:spTree>
    <p:extLst>
      <p:ext uri="{BB962C8B-B14F-4D97-AF65-F5344CB8AC3E}">
        <p14:creationId xmlns:p14="http://schemas.microsoft.com/office/powerpoint/2010/main" val="2481272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37</a:t>
            </a:fld>
            <a:endParaRPr lang="en-US"/>
          </a:p>
        </p:txBody>
      </p:sp>
    </p:spTree>
    <p:extLst>
      <p:ext uri="{BB962C8B-B14F-4D97-AF65-F5344CB8AC3E}">
        <p14:creationId xmlns:p14="http://schemas.microsoft.com/office/powerpoint/2010/main" val="3474548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38</a:t>
            </a:fld>
            <a:endParaRPr lang="en-US"/>
          </a:p>
        </p:txBody>
      </p:sp>
    </p:spTree>
    <p:extLst>
      <p:ext uri="{BB962C8B-B14F-4D97-AF65-F5344CB8AC3E}">
        <p14:creationId xmlns:p14="http://schemas.microsoft.com/office/powerpoint/2010/main" val="1712409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 to printer tab (green arrow), select file under printer device (red arrow) then enter the file name from a location on your computer (blue arrow)</a:t>
            </a:r>
          </a:p>
        </p:txBody>
      </p:sp>
      <p:sp>
        <p:nvSpPr>
          <p:cNvPr id="4" name="Slide Number Placeholder 3"/>
          <p:cNvSpPr>
            <a:spLocks noGrp="1"/>
          </p:cNvSpPr>
          <p:nvPr>
            <p:ph type="sldNum" sz="quarter" idx="10"/>
          </p:nvPr>
        </p:nvSpPr>
        <p:spPr/>
        <p:txBody>
          <a:bodyPr/>
          <a:lstStyle/>
          <a:p>
            <a:fld id="{340E85E0-86AC-4F9D-BF3C-C4EB8B428D8B}" type="slidenum">
              <a:rPr lang="en-US"/>
              <a:t>39</a:t>
            </a:fld>
            <a:endParaRPr lang="en-US"/>
          </a:p>
        </p:txBody>
      </p:sp>
    </p:spTree>
    <p:extLst>
      <p:ext uri="{BB962C8B-B14F-4D97-AF65-F5344CB8AC3E}">
        <p14:creationId xmlns:p14="http://schemas.microsoft.com/office/powerpoint/2010/main" val="199214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40E85E0-86AC-4F9D-BF3C-C4EB8B428D8B}" type="slidenum">
              <a:rPr lang="en-US"/>
              <a:t>4</a:t>
            </a:fld>
            <a:endParaRPr lang="en-US"/>
          </a:p>
        </p:txBody>
      </p:sp>
    </p:spTree>
    <p:extLst>
      <p:ext uri="{BB962C8B-B14F-4D97-AF65-F5344CB8AC3E}">
        <p14:creationId xmlns:p14="http://schemas.microsoft.com/office/powerpoint/2010/main" val="2972881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40</a:t>
            </a:fld>
            <a:endParaRPr lang="en-US"/>
          </a:p>
        </p:txBody>
      </p:sp>
    </p:spTree>
    <p:extLst>
      <p:ext uri="{BB962C8B-B14F-4D97-AF65-F5344CB8AC3E}">
        <p14:creationId xmlns:p14="http://schemas.microsoft.com/office/powerpoint/2010/main" val="2503148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41</a:t>
            </a:fld>
            <a:endParaRPr lang="en-US"/>
          </a:p>
        </p:txBody>
      </p:sp>
    </p:spTree>
    <p:extLst>
      <p:ext uri="{BB962C8B-B14F-4D97-AF65-F5344CB8AC3E}">
        <p14:creationId xmlns:p14="http://schemas.microsoft.com/office/powerpoint/2010/main" val="1727809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42</a:t>
            </a:fld>
            <a:endParaRPr lang="en-US"/>
          </a:p>
        </p:txBody>
      </p:sp>
    </p:spTree>
    <p:extLst>
      <p:ext uri="{BB962C8B-B14F-4D97-AF65-F5344CB8AC3E}">
        <p14:creationId xmlns:p14="http://schemas.microsoft.com/office/powerpoint/2010/main" val="2858109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43</a:t>
            </a:fld>
            <a:endParaRPr lang="en-US"/>
          </a:p>
        </p:txBody>
      </p:sp>
    </p:spTree>
    <p:extLst>
      <p:ext uri="{BB962C8B-B14F-4D97-AF65-F5344CB8AC3E}">
        <p14:creationId xmlns:p14="http://schemas.microsoft.com/office/powerpoint/2010/main" val="4279655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44</a:t>
            </a:fld>
            <a:endParaRPr lang="en-US"/>
          </a:p>
        </p:txBody>
      </p:sp>
    </p:spTree>
    <p:extLst>
      <p:ext uri="{BB962C8B-B14F-4D97-AF65-F5344CB8AC3E}">
        <p14:creationId xmlns:p14="http://schemas.microsoft.com/office/powerpoint/2010/main" val="2851408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45</a:t>
            </a:fld>
            <a:endParaRPr lang="en-US"/>
          </a:p>
        </p:txBody>
      </p:sp>
    </p:spTree>
    <p:extLst>
      <p:ext uri="{BB962C8B-B14F-4D97-AF65-F5344CB8AC3E}">
        <p14:creationId xmlns:p14="http://schemas.microsoft.com/office/powerpoint/2010/main" val="1387275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existing</a:t>
            </a:r>
            <a:r>
              <a:rPr lang="en-US" baseline="0"/>
              <a:t> lots and change it all lots</a:t>
            </a:r>
            <a:endParaRPr lang="en-US"/>
          </a:p>
        </p:txBody>
      </p:sp>
      <p:sp>
        <p:nvSpPr>
          <p:cNvPr id="4" name="Slide Number Placeholder 3"/>
          <p:cNvSpPr>
            <a:spLocks noGrp="1"/>
          </p:cNvSpPr>
          <p:nvPr>
            <p:ph type="sldNum" sz="quarter" idx="10"/>
          </p:nvPr>
        </p:nvSpPr>
        <p:spPr/>
        <p:txBody>
          <a:bodyPr/>
          <a:lstStyle/>
          <a:p>
            <a:fld id="{340E85E0-86AC-4F9D-BF3C-C4EB8B428D8B}" type="slidenum">
              <a:rPr lang="en-US" smtClean="0"/>
              <a:t>46</a:t>
            </a:fld>
            <a:endParaRPr lang="en-US"/>
          </a:p>
        </p:txBody>
      </p:sp>
    </p:spTree>
    <p:extLst>
      <p:ext uri="{BB962C8B-B14F-4D97-AF65-F5344CB8AC3E}">
        <p14:creationId xmlns:p14="http://schemas.microsoft.com/office/powerpoint/2010/main" val="8835194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47</a:t>
            </a:fld>
            <a:endParaRPr lang="en-US"/>
          </a:p>
        </p:txBody>
      </p:sp>
    </p:spTree>
    <p:extLst>
      <p:ext uri="{BB962C8B-B14F-4D97-AF65-F5344CB8AC3E}">
        <p14:creationId xmlns:p14="http://schemas.microsoft.com/office/powerpoint/2010/main" val="2878793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48</a:t>
            </a:fld>
            <a:endParaRPr lang="en-US"/>
          </a:p>
        </p:txBody>
      </p:sp>
    </p:spTree>
    <p:extLst>
      <p:ext uri="{BB962C8B-B14F-4D97-AF65-F5344CB8AC3E}">
        <p14:creationId xmlns:p14="http://schemas.microsoft.com/office/powerpoint/2010/main" val="3635576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49</a:t>
            </a:fld>
            <a:endParaRPr lang="en-US"/>
          </a:p>
        </p:txBody>
      </p:sp>
    </p:spTree>
    <p:extLst>
      <p:ext uri="{BB962C8B-B14F-4D97-AF65-F5344CB8AC3E}">
        <p14:creationId xmlns:p14="http://schemas.microsoft.com/office/powerpoint/2010/main" val="364439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40E85E0-86AC-4F9D-BF3C-C4EB8B428D8B}" type="slidenum">
              <a:rPr lang="en-US"/>
              <a:t>5</a:t>
            </a:fld>
            <a:endParaRPr lang="en-US"/>
          </a:p>
        </p:txBody>
      </p:sp>
    </p:spTree>
    <p:extLst>
      <p:ext uri="{BB962C8B-B14F-4D97-AF65-F5344CB8AC3E}">
        <p14:creationId xmlns:p14="http://schemas.microsoft.com/office/powerpoint/2010/main" val="2390650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50</a:t>
            </a:fld>
            <a:endParaRPr lang="en-US"/>
          </a:p>
        </p:txBody>
      </p:sp>
    </p:spTree>
    <p:extLst>
      <p:ext uri="{BB962C8B-B14F-4D97-AF65-F5344CB8AC3E}">
        <p14:creationId xmlns:p14="http://schemas.microsoft.com/office/powerpoint/2010/main" val="4257965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51</a:t>
            </a:fld>
            <a:endParaRPr lang="en-US"/>
          </a:p>
        </p:txBody>
      </p:sp>
    </p:spTree>
    <p:extLst>
      <p:ext uri="{BB962C8B-B14F-4D97-AF65-F5344CB8AC3E}">
        <p14:creationId xmlns:p14="http://schemas.microsoft.com/office/powerpoint/2010/main" val="35189787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52</a:t>
            </a:fld>
            <a:endParaRPr lang="en-US"/>
          </a:p>
        </p:txBody>
      </p:sp>
    </p:spTree>
    <p:extLst>
      <p:ext uri="{BB962C8B-B14F-4D97-AF65-F5344CB8AC3E}">
        <p14:creationId xmlns:p14="http://schemas.microsoft.com/office/powerpoint/2010/main" val="29778664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ratio less than 1.0 indicates that precision is better than the peer group. Any</a:t>
            </a:r>
            <a:r>
              <a:rPr lang="en-US" dirty="0">
                <a:cs typeface="Calibri"/>
              </a:rPr>
              <a:t> </a:t>
            </a:r>
            <a:r>
              <a:rPr lang="en-US" dirty="0"/>
              <a:t>score greater than 1.0 indicates that imprecision</a:t>
            </a:r>
            <a:r>
              <a:rPr lang="en-US" dirty="0">
                <a:cs typeface="Calibri"/>
              </a:rPr>
              <a:t> </a:t>
            </a:r>
            <a:r>
              <a:rPr lang="en-US" dirty="0"/>
              <a:t>is larger. Ratios greater than 1.5 indicate a need</a:t>
            </a:r>
            <a:r>
              <a:rPr lang="en-US" dirty="0">
                <a:cs typeface="Calibri"/>
              </a:rPr>
              <a:t> </a:t>
            </a:r>
            <a:r>
              <a:rPr lang="en-US" dirty="0"/>
              <a:t>to investigate the cause of imprecision and any</a:t>
            </a:r>
            <a:r>
              <a:rPr lang="en-US" dirty="0">
                <a:cs typeface="Calibri"/>
              </a:rPr>
              <a:t> </a:t>
            </a:r>
            <a:r>
              <a:rPr lang="en-US" dirty="0"/>
              <a:t>ratio of 2.0 or greater usually indicates need for troubleshooting and corrective action.   </a:t>
            </a:r>
            <a:r>
              <a:rPr lang="en-US">
                <a:cs typeface="Calibri"/>
              </a:rPr>
              <a:t> Each analyte might have a different CV, very small values such as CRP may have a large CV and it is appropriate.</a:t>
            </a:r>
          </a:p>
        </p:txBody>
      </p:sp>
      <p:sp>
        <p:nvSpPr>
          <p:cNvPr id="4" name="Slide Number Placeholder 3"/>
          <p:cNvSpPr>
            <a:spLocks noGrp="1"/>
          </p:cNvSpPr>
          <p:nvPr>
            <p:ph type="sldNum" sz="quarter" idx="10"/>
          </p:nvPr>
        </p:nvSpPr>
        <p:spPr/>
        <p:txBody>
          <a:bodyPr/>
          <a:lstStyle/>
          <a:p>
            <a:fld id="{340E85E0-86AC-4F9D-BF3C-C4EB8B428D8B}" type="slidenum">
              <a:rPr lang="en-US"/>
              <a:t>53</a:t>
            </a:fld>
            <a:endParaRPr lang="en-US"/>
          </a:p>
        </p:txBody>
      </p:sp>
    </p:spTree>
    <p:extLst>
      <p:ext uri="{BB962C8B-B14F-4D97-AF65-F5344CB8AC3E}">
        <p14:creationId xmlns:p14="http://schemas.microsoft.com/office/powerpoint/2010/main" val="3647347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ratio less than 1.0 indicates that precision is better than the peer group. Any</a:t>
            </a:r>
            <a:r>
              <a:rPr lang="en-US">
                <a:cs typeface="Calibri"/>
              </a:rPr>
              <a:t> </a:t>
            </a:r>
            <a:r>
              <a:rPr lang="en-US"/>
              <a:t>score greater than 1.0 indicates that imprecision</a:t>
            </a:r>
            <a:r>
              <a:rPr lang="en-US">
                <a:cs typeface="Calibri"/>
              </a:rPr>
              <a:t> </a:t>
            </a:r>
            <a:r>
              <a:rPr lang="en-US"/>
              <a:t>is larger. Ratios greater than 1.5 indicate a need</a:t>
            </a:r>
            <a:r>
              <a:rPr lang="en-US">
                <a:cs typeface="Calibri"/>
              </a:rPr>
              <a:t> </a:t>
            </a:r>
            <a:r>
              <a:rPr lang="en-US"/>
              <a:t>to investigate the cause of imprecision and any</a:t>
            </a:r>
            <a:r>
              <a:rPr lang="en-US">
                <a:cs typeface="Calibri"/>
              </a:rPr>
              <a:t> </a:t>
            </a:r>
            <a:r>
              <a:rPr lang="en-US"/>
              <a:t>ratio of 2.0 or greater usually indicates need for troubleshooting and corrective action. </a:t>
            </a:r>
            <a:endParaRPr lang="en-US">
              <a:cs typeface="Calibri"/>
            </a:endParaRPr>
          </a:p>
        </p:txBody>
      </p:sp>
      <p:sp>
        <p:nvSpPr>
          <p:cNvPr id="4" name="Slide Number Placeholder 3"/>
          <p:cNvSpPr>
            <a:spLocks noGrp="1"/>
          </p:cNvSpPr>
          <p:nvPr>
            <p:ph type="sldNum" sz="quarter" idx="10"/>
          </p:nvPr>
        </p:nvSpPr>
        <p:spPr/>
        <p:txBody>
          <a:bodyPr/>
          <a:lstStyle/>
          <a:p>
            <a:fld id="{340E85E0-86AC-4F9D-BF3C-C4EB8B428D8B}" type="slidenum">
              <a:rPr lang="en-US"/>
              <a:t>54</a:t>
            </a:fld>
            <a:endParaRPr lang="en-US"/>
          </a:p>
        </p:txBody>
      </p:sp>
    </p:spTree>
    <p:extLst>
      <p:ext uri="{BB962C8B-B14F-4D97-AF65-F5344CB8AC3E}">
        <p14:creationId xmlns:p14="http://schemas.microsoft.com/office/powerpoint/2010/main" val="4009029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55</a:t>
            </a:fld>
            <a:endParaRPr lang="en-US"/>
          </a:p>
        </p:txBody>
      </p:sp>
    </p:spTree>
    <p:extLst>
      <p:ext uri="{BB962C8B-B14F-4D97-AF65-F5344CB8AC3E}">
        <p14:creationId xmlns:p14="http://schemas.microsoft.com/office/powerpoint/2010/main" val="34643542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 sure and follow manufacturers recommendation for QC how long it needs to sit out at room temperature before running for example cardiac markers need to set out 15 min, but chem 1 can be ran right away.</a:t>
            </a:r>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56</a:t>
            </a:fld>
            <a:endParaRPr lang="en-US"/>
          </a:p>
        </p:txBody>
      </p:sp>
    </p:spTree>
    <p:extLst>
      <p:ext uri="{BB962C8B-B14F-4D97-AF65-F5344CB8AC3E}">
        <p14:creationId xmlns:p14="http://schemas.microsoft.com/office/powerpoint/2010/main" val="29577136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57</a:t>
            </a:fld>
            <a:endParaRPr lang="en-US"/>
          </a:p>
        </p:txBody>
      </p:sp>
    </p:spTree>
    <p:extLst>
      <p:ext uri="{BB962C8B-B14F-4D97-AF65-F5344CB8AC3E}">
        <p14:creationId xmlns:p14="http://schemas.microsoft.com/office/powerpoint/2010/main" val="11121712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58</a:t>
            </a:fld>
            <a:endParaRPr lang="en-US"/>
          </a:p>
        </p:txBody>
      </p:sp>
    </p:spTree>
    <p:extLst>
      <p:ext uri="{BB962C8B-B14F-4D97-AF65-F5344CB8AC3E}">
        <p14:creationId xmlns:p14="http://schemas.microsoft.com/office/powerpoint/2010/main" val="2230415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59</a:t>
            </a:fld>
            <a:endParaRPr lang="en-US"/>
          </a:p>
        </p:txBody>
      </p:sp>
    </p:spTree>
    <p:extLst>
      <p:ext uri="{BB962C8B-B14F-4D97-AF65-F5344CB8AC3E}">
        <p14:creationId xmlns:p14="http://schemas.microsoft.com/office/powerpoint/2010/main" val="353832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40E85E0-86AC-4F9D-BF3C-C4EB8B428D8B}" type="slidenum">
              <a:rPr lang="en-US"/>
              <a:t>6</a:t>
            </a:fld>
            <a:endParaRPr lang="en-US"/>
          </a:p>
        </p:txBody>
      </p:sp>
    </p:spTree>
    <p:extLst>
      <p:ext uri="{BB962C8B-B14F-4D97-AF65-F5344CB8AC3E}">
        <p14:creationId xmlns:p14="http://schemas.microsoft.com/office/powerpoint/2010/main" val="26019640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 you have a QC problem you have investigated?</a:t>
            </a:r>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60</a:t>
            </a:fld>
            <a:endParaRPr lang="en-US"/>
          </a:p>
        </p:txBody>
      </p:sp>
    </p:spTree>
    <p:extLst>
      <p:ext uri="{BB962C8B-B14F-4D97-AF65-F5344CB8AC3E}">
        <p14:creationId xmlns:p14="http://schemas.microsoft.com/office/powerpoint/2010/main" val="37833650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61</a:t>
            </a:fld>
            <a:endParaRPr lang="en-US"/>
          </a:p>
        </p:txBody>
      </p:sp>
    </p:spTree>
    <p:extLst>
      <p:ext uri="{BB962C8B-B14F-4D97-AF65-F5344CB8AC3E}">
        <p14:creationId xmlns:p14="http://schemas.microsoft.com/office/powerpoint/2010/main" val="2508655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QC problems have you experienced?  What resolutions have you used?</a:t>
            </a:r>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62</a:t>
            </a:fld>
            <a:endParaRPr lang="en-US"/>
          </a:p>
        </p:txBody>
      </p:sp>
    </p:spTree>
    <p:extLst>
      <p:ext uri="{BB962C8B-B14F-4D97-AF65-F5344CB8AC3E}">
        <p14:creationId xmlns:p14="http://schemas.microsoft.com/office/powerpoint/2010/main" val="1437145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63</a:t>
            </a:fld>
            <a:endParaRPr lang="en-US"/>
          </a:p>
        </p:txBody>
      </p:sp>
    </p:spTree>
    <p:extLst>
      <p:ext uri="{BB962C8B-B14F-4D97-AF65-F5344CB8AC3E}">
        <p14:creationId xmlns:p14="http://schemas.microsoft.com/office/powerpoint/2010/main" val="39451089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64</a:t>
            </a:fld>
            <a:endParaRPr lang="en-US"/>
          </a:p>
        </p:txBody>
      </p:sp>
    </p:spTree>
    <p:extLst>
      <p:ext uri="{BB962C8B-B14F-4D97-AF65-F5344CB8AC3E}">
        <p14:creationId xmlns:p14="http://schemas.microsoft.com/office/powerpoint/2010/main" val="41074932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65</a:t>
            </a:fld>
            <a:endParaRPr lang="en-US"/>
          </a:p>
        </p:txBody>
      </p:sp>
    </p:spTree>
    <p:extLst>
      <p:ext uri="{BB962C8B-B14F-4D97-AF65-F5344CB8AC3E}">
        <p14:creationId xmlns:p14="http://schemas.microsoft.com/office/powerpoint/2010/main" val="25592177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66</a:t>
            </a:fld>
            <a:endParaRPr lang="en-US"/>
          </a:p>
        </p:txBody>
      </p:sp>
    </p:spTree>
    <p:extLst>
      <p:ext uri="{BB962C8B-B14F-4D97-AF65-F5344CB8AC3E}">
        <p14:creationId xmlns:p14="http://schemas.microsoft.com/office/powerpoint/2010/main" val="26079083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67</a:t>
            </a:fld>
            <a:endParaRPr lang="en-US"/>
          </a:p>
        </p:txBody>
      </p:sp>
    </p:spTree>
    <p:extLst>
      <p:ext uri="{BB962C8B-B14F-4D97-AF65-F5344CB8AC3E}">
        <p14:creationId xmlns:p14="http://schemas.microsoft.com/office/powerpoint/2010/main" val="36344944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 corrective action—document what you did or will do to correct the problem.</a:t>
            </a:r>
          </a:p>
          <a:p>
            <a:endParaRPr lang="en-US">
              <a:cs typeface="Calibri"/>
            </a:endParaRPr>
          </a:p>
          <a:p>
            <a:r>
              <a:rPr lang="en-US">
                <a:cs typeface="Calibri"/>
              </a:rPr>
              <a:t>In this nothing, only 2 points, monitor, on analytes where you only run qc  when the test is performed you will want to call up several months to evaluate for shift and trends.  </a:t>
            </a:r>
          </a:p>
          <a:p>
            <a:endParaRPr lang="en-US">
              <a:cs typeface="Calibri"/>
            </a:endParaRPr>
          </a:p>
        </p:txBody>
      </p:sp>
      <p:sp>
        <p:nvSpPr>
          <p:cNvPr id="4" name="Slide Number Placeholder 3"/>
          <p:cNvSpPr>
            <a:spLocks noGrp="1"/>
          </p:cNvSpPr>
          <p:nvPr>
            <p:ph type="sldNum" sz="quarter" idx="10"/>
          </p:nvPr>
        </p:nvSpPr>
        <p:spPr/>
        <p:txBody>
          <a:bodyPr/>
          <a:lstStyle/>
          <a:p>
            <a:fld id="{340E85E0-86AC-4F9D-BF3C-C4EB8B428D8B}" type="slidenum">
              <a:rPr lang="en-US"/>
              <a:t>68</a:t>
            </a:fld>
            <a:endParaRPr lang="en-US"/>
          </a:p>
        </p:txBody>
      </p:sp>
    </p:spTree>
    <p:extLst>
      <p:ext uri="{BB962C8B-B14F-4D97-AF65-F5344CB8AC3E}">
        <p14:creationId xmlns:p14="http://schemas.microsoft.com/office/powerpoint/2010/main" val="16274655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Typical laboratory comparison-review the peer group mean verses your current mean, make sure your mean is within the peer mean ± 2 SD</a:t>
            </a:r>
            <a:r>
              <a:rPr lang="en-US">
                <a:ea typeface="+mn-lt"/>
                <a:cs typeface="+mn-lt"/>
              </a:rPr>
              <a:t> </a:t>
            </a:r>
          </a:p>
        </p:txBody>
      </p:sp>
      <p:sp>
        <p:nvSpPr>
          <p:cNvPr id="4" name="Slide Number Placeholder 3"/>
          <p:cNvSpPr>
            <a:spLocks noGrp="1"/>
          </p:cNvSpPr>
          <p:nvPr>
            <p:ph type="sldNum" sz="quarter" idx="10"/>
          </p:nvPr>
        </p:nvSpPr>
        <p:spPr/>
        <p:txBody>
          <a:bodyPr/>
          <a:lstStyle/>
          <a:p>
            <a:fld id="{340E85E0-86AC-4F9D-BF3C-C4EB8B428D8B}" type="slidenum">
              <a:rPr lang="en-US"/>
              <a:t>69</a:t>
            </a:fld>
            <a:endParaRPr lang="en-US"/>
          </a:p>
        </p:txBody>
      </p:sp>
    </p:spTree>
    <p:extLst>
      <p:ext uri="{BB962C8B-B14F-4D97-AF65-F5344CB8AC3E}">
        <p14:creationId xmlns:p14="http://schemas.microsoft.com/office/powerpoint/2010/main" val="2494287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Typical LJ chart.</a:t>
            </a:r>
          </a:p>
        </p:txBody>
      </p:sp>
      <p:sp>
        <p:nvSpPr>
          <p:cNvPr id="4" name="Slide Number Placeholder 3"/>
          <p:cNvSpPr>
            <a:spLocks noGrp="1"/>
          </p:cNvSpPr>
          <p:nvPr>
            <p:ph type="sldNum" sz="quarter" idx="10"/>
          </p:nvPr>
        </p:nvSpPr>
        <p:spPr/>
        <p:txBody>
          <a:bodyPr/>
          <a:lstStyle/>
          <a:p>
            <a:fld id="{340E85E0-86AC-4F9D-BF3C-C4EB8B428D8B}" type="slidenum">
              <a:rPr lang="en-US"/>
              <a:t>7</a:t>
            </a:fld>
            <a:endParaRPr lang="en-US"/>
          </a:p>
        </p:txBody>
      </p:sp>
    </p:spTree>
    <p:extLst>
      <p:ext uri="{BB962C8B-B14F-4D97-AF65-F5344CB8AC3E}">
        <p14:creationId xmlns:p14="http://schemas.microsoft.com/office/powerpoint/2010/main" val="17129754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40E85E0-86AC-4F9D-BF3C-C4EB8B428D8B}" type="slidenum">
              <a:rPr lang="en-US"/>
              <a:t>70</a:t>
            </a:fld>
            <a:endParaRPr lang="en-US"/>
          </a:p>
        </p:txBody>
      </p:sp>
    </p:spTree>
    <p:extLst>
      <p:ext uri="{BB962C8B-B14F-4D97-AF65-F5344CB8AC3E}">
        <p14:creationId xmlns:p14="http://schemas.microsoft.com/office/powerpoint/2010/main" val="26536820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71</a:t>
            </a:fld>
            <a:endParaRPr lang="en-US"/>
          </a:p>
        </p:txBody>
      </p:sp>
    </p:spTree>
    <p:extLst>
      <p:ext uri="{BB962C8B-B14F-4D97-AF65-F5344CB8AC3E}">
        <p14:creationId xmlns:p14="http://schemas.microsoft.com/office/powerpoint/2010/main" val="40407549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72</a:t>
            </a:fld>
            <a:endParaRPr lang="en-US"/>
          </a:p>
        </p:txBody>
      </p:sp>
    </p:spTree>
    <p:extLst>
      <p:ext uri="{BB962C8B-B14F-4D97-AF65-F5344CB8AC3E}">
        <p14:creationId xmlns:p14="http://schemas.microsoft.com/office/powerpoint/2010/main" val="24304899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smtClean="0"/>
              <a:t>73</a:t>
            </a:fld>
            <a:endParaRPr lang="en-US"/>
          </a:p>
        </p:txBody>
      </p:sp>
    </p:spTree>
    <p:extLst>
      <p:ext uri="{BB962C8B-B14F-4D97-AF65-F5344CB8AC3E}">
        <p14:creationId xmlns:p14="http://schemas.microsoft.com/office/powerpoint/2010/main" val="11947979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74</a:t>
            </a:fld>
            <a:endParaRPr lang="en-US"/>
          </a:p>
        </p:txBody>
      </p:sp>
    </p:spTree>
    <p:extLst>
      <p:ext uri="{BB962C8B-B14F-4D97-AF65-F5344CB8AC3E}">
        <p14:creationId xmlns:p14="http://schemas.microsoft.com/office/powerpoint/2010/main" val="41273251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75</a:t>
            </a:fld>
            <a:endParaRPr lang="en-US"/>
          </a:p>
        </p:txBody>
      </p:sp>
    </p:spTree>
    <p:extLst>
      <p:ext uri="{BB962C8B-B14F-4D97-AF65-F5344CB8AC3E}">
        <p14:creationId xmlns:p14="http://schemas.microsoft.com/office/powerpoint/2010/main" val="34667776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76</a:t>
            </a:fld>
            <a:endParaRPr lang="en-US"/>
          </a:p>
        </p:txBody>
      </p:sp>
    </p:spTree>
    <p:extLst>
      <p:ext uri="{BB962C8B-B14F-4D97-AF65-F5344CB8AC3E}">
        <p14:creationId xmlns:p14="http://schemas.microsoft.com/office/powerpoint/2010/main" val="8596568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E85E0-86AC-4F9D-BF3C-C4EB8B428D8B}" type="slidenum">
              <a:rPr lang="en-US"/>
              <a:t>80</a:t>
            </a:fld>
            <a:endParaRPr lang="en-US"/>
          </a:p>
        </p:txBody>
      </p:sp>
    </p:spTree>
    <p:extLst>
      <p:ext uri="{BB962C8B-B14F-4D97-AF65-F5344CB8AC3E}">
        <p14:creationId xmlns:p14="http://schemas.microsoft.com/office/powerpoint/2010/main" val="337147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BUN is a very stable analyte.  What is an analyte that is stable in your facilities?</a:t>
            </a:r>
          </a:p>
          <a:p>
            <a:endParaRPr lang="en-US" dirty="0">
              <a:cs typeface="Calibri"/>
            </a:endParaRPr>
          </a:p>
          <a:p>
            <a:r>
              <a:rPr lang="en-US">
                <a:cs typeface="Calibri"/>
              </a:rPr>
              <a:t>What is the squealer at your facilities?</a:t>
            </a:r>
            <a:endParaRPr lang="en-US" dirty="0">
              <a:cs typeface="Calibri"/>
            </a:endParaRPr>
          </a:p>
        </p:txBody>
      </p:sp>
      <p:sp>
        <p:nvSpPr>
          <p:cNvPr id="4" name="Slide Number Placeholder 3"/>
          <p:cNvSpPr>
            <a:spLocks noGrp="1"/>
          </p:cNvSpPr>
          <p:nvPr>
            <p:ph type="sldNum" sz="quarter" idx="10"/>
          </p:nvPr>
        </p:nvSpPr>
        <p:spPr/>
        <p:txBody>
          <a:bodyPr/>
          <a:lstStyle/>
          <a:p>
            <a:fld id="{340E85E0-86AC-4F9D-BF3C-C4EB8B428D8B}" type="slidenum">
              <a:rPr lang="en-US"/>
              <a:t>8</a:t>
            </a:fld>
            <a:endParaRPr lang="en-US"/>
          </a:p>
        </p:txBody>
      </p:sp>
    </p:spTree>
    <p:extLst>
      <p:ext uri="{BB962C8B-B14F-4D97-AF65-F5344CB8AC3E}">
        <p14:creationId xmlns:p14="http://schemas.microsoft.com/office/powerpoint/2010/main" val="96865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 April 22 calibrated analyte</a:t>
            </a:r>
          </a:p>
        </p:txBody>
      </p:sp>
      <p:sp>
        <p:nvSpPr>
          <p:cNvPr id="4" name="Slide Number Placeholder 3"/>
          <p:cNvSpPr>
            <a:spLocks noGrp="1"/>
          </p:cNvSpPr>
          <p:nvPr>
            <p:ph type="sldNum" sz="quarter" idx="10"/>
          </p:nvPr>
        </p:nvSpPr>
        <p:spPr/>
        <p:txBody>
          <a:bodyPr/>
          <a:lstStyle/>
          <a:p>
            <a:fld id="{340E85E0-86AC-4F9D-BF3C-C4EB8B428D8B}" type="slidenum">
              <a:rPr lang="en-US"/>
              <a:t>9</a:t>
            </a:fld>
            <a:endParaRPr lang="en-US"/>
          </a:p>
        </p:txBody>
      </p:sp>
    </p:spTree>
    <p:extLst>
      <p:ext uri="{BB962C8B-B14F-4D97-AF65-F5344CB8AC3E}">
        <p14:creationId xmlns:p14="http://schemas.microsoft.com/office/powerpoint/2010/main" val="114396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9142780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399689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7999944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1514878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9921937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10612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427923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92755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6056889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76007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25677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14051067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drive.google.com/file/d/1GF-BVecjLjoHGQtEW_L4OWshfRjq9vH4/view"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30.png"/><Relationship Id="rId7" Type="http://schemas.openxmlformats.org/officeDocument/2006/relationships/diagramQuickStyle" Target="../diagrams/quickStyle14.xm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31.svg"/><Relationship Id="rId9" Type="http://schemas.microsoft.com/office/2007/relationships/diagramDrawing" Target="../diagrams/drawing14.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24000" y="2776538"/>
            <a:ext cx="9144000" cy="1381188"/>
          </a:xfrm>
        </p:spPr>
        <p:txBody>
          <a:bodyPr anchor="ctr">
            <a:normAutofit/>
          </a:bodyPr>
          <a:lstStyle/>
          <a:p>
            <a:r>
              <a:rPr lang="en-US" sz="4000">
                <a:solidFill>
                  <a:schemeClr val="bg2"/>
                </a:solidFill>
                <a:cs typeface="Calibri Light"/>
              </a:rPr>
              <a:t>EDUCATIONAL MODULE FOR QUALITY CONTROL AT MACL</a:t>
            </a:r>
            <a:endParaRPr lang="en-US" sz="4000">
              <a:solidFill>
                <a:schemeClr val="bg2"/>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6DD6CA-BCA7-4700-8B9A-686012C2E8F5}"/>
              </a:ext>
            </a:extLst>
          </p:cNvPr>
          <p:cNvSpPr txBox="1"/>
          <p:nvPr/>
        </p:nvSpPr>
        <p:spPr>
          <a:xfrm>
            <a:off x="81162" y="319595"/>
            <a:ext cx="8337709" cy="67403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a:t>DATE         TIME    TECH   SHIFT     RESULT</a:t>
            </a:r>
          </a:p>
          <a:p>
            <a:endParaRPr lang="en-US"/>
          </a:p>
          <a:p>
            <a:r>
              <a:rPr lang="en-US"/>
              <a:t>05/04/2018   17:15   3834     2       418       REPEATED/SAME VIAL OF CONTROL</a:t>
            </a:r>
          </a:p>
          <a:p>
            <a:r>
              <a:rPr lang="en-US"/>
              <a:t>                                                1 2SD FAILURE</a:t>
            </a:r>
          </a:p>
          <a:p>
            <a:r>
              <a:rPr lang="en-US"/>
              <a:t>             17:54   3834     2       422       REPEATED/SAME VIAL OF CONTROL</a:t>
            </a:r>
          </a:p>
          <a:p>
            <a:r>
              <a:rPr lang="en-US"/>
              <a:t>                                                1 2SD FAILURE</a:t>
            </a:r>
          </a:p>
          <a:p>
            <a:r>
              <a:rPr lang="en-US"/>
              <a:t>                                                1 3SD FAILURE</a:t>
            </a:r>
          </a:p>
          <a:p>
            <a:endParaRPr lang="en-US"/>
          </a:p>
          <a:p>
            <a:endParaRPr lang="en-US"/>
          </a:p>
          <a:p>
            <a:r>
              <a:rPr lang="en-US"/>
              <a:t>DATE         TIME    TECH   SHIFT     RESULT</a:t>
            </a:r>
          </a:p>
          <a:p>
            <a:endParaRPr lang="en-US"/>
          </a:p>
          <a:p>
            <a:r>
              <a:rPr lang="en-US"/>
              <a:t>05/05/2018   02:25   3794     3       428       REPEATED/SAME VIAL OF CONTROL</a:t>
            </a:r>
          </a:p>
          <a:p>
            <a:r>
              <a:rPr lang="en-US"/>
              <a:t>                                                1 2SD FAILURE</a:t>
            </a:r>
          </a:p>
          <a:p>
            <a:endParaRPr lang="en-US"/>
          </a:p>
          <a:p>
            <a:endParaRPr lang="en-US"/>
          </a:p>
          <a:p>
            <a:r>
              <a:rPr lang="en-US"/>
              <a:t>DATE         TIME    TECH   SHIFT     RESULT</a:t>
            </a:r>
          </a:p>
          <a:p>
            <a:endParaRPr lang="en-US"/>
          </a:p>
          <a:p>
            <a:r>
              <a:rPr lang="en-US"/>
              <a:t>05/06/2018   02:02   3794     3       427       REPEATED/SAME VIAL OF CONTROL</a:t>
            </a:r>
          </a:p>
          <a:p>
            <a:r>
              <a:rPr lang="en-US"/>
              <a:t>                                                1 2SD FAILURE</a:t>
            </a:r>
          </a:p>
          <a:p>
            <a:endParaRPr lang="en-US"/>
          </a:p>
          <a:p>
            <a:endParaRPr lang="en-US"/>
          </a:p>
          <a:p>
            <a:r>
              <a:rPr lang="en-US"/>
              <a:t>Accept (A) or Modify (M) M</a:t>
            </a:r>
          </a:p>
          <a:p>
            <a:endParaRPr lang="en-US"/>
          </a:p>
        </p:txBody>
      </p:sp>
      <p:sp>
        <p:nvSpPr>
          <p:cNvPr id="2" name="TextBox 1">
            <a:extLst>
              <a:ext uri="{FF2B5EF4-FFF2-40B4-BE49-F238E27FC236}">
                <a16:creationId xmlns:a16="http://schemas.microsoft.com/office/drawing/2014/main" id="{D1049BAF-C987-4DEC-956B-2A27860A4899}"/>
              </a:ext>
            </a:extLst>
          </p:cNvPr>
          <p:cNvSpPr txBox="1"/>
          <p:nvPr/>
        </p:nvSpPr>
        <p:spPr>
          <a:xfrm>
            <a:off x="2721077" y="4915"/>
            <a:ext cx="6110748"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Steps to delete a QC value, select M for modify as shown above.</a:t>
            </a:r>
          </a:p>
          <a:p>
            <a:pPr algn="ctr"/>
            <a:endParaRPr lang="en-US" dirty="0">
              <a:cs typeface="Calibri"/>
            </a:endParaRPr>
          </a:p>
        </p:txBody>
      </p:sp>
    </p:spTree>
    <p:extLst>
      <p:ext uri="{BB962C8B-B14F-4D97-AF65-F5344CB8AC3E}">
        <p14:creationId xmlns:p14="http://schemas.microsoft.com/office/powerpoint/2010/main" val="2366768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TextBox 4">
            <a:extLst>
              <a:ext uri="{FF2B5EF4-FFF2-40B4-BE49-F238E27FC236}">
                <a16:creationId xmlns:a16="http://schemas.microsoft.com/office/drawing/2014/main" id="{76E4CB0F-DA2B-4BAC-A5DF-E2D9CD206D27}"/>
              </a:ext>
            </a:extLst>
          </p:cNvPr>
          <p:cNvGraphicFramePr/>
          <p:nvPr>
            <p:extLst>
              <p:ext uri="{D42A27DB-BD31-4B8C-83A1-F6EECF244321}">
                <p14:modId xmlns:p14="http://schemas.microsoft.com/office/powerpoint/2010/main" val="2513327936"/>
              </p:ext>
            </p:extLst>
          </p:nvPr>
        </p:nvGraphicFramePr>
        <p:xfrm>
          <a:off x="6250899" y="569626"/>
          <a:ext cx="5463056" cy="5227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ight Arrow 1"/>
          <p:cNvSpPr/>
          <p:nvPr/>
        </p:nvSpPr>
        <p:spPr>
          <a:xfrm>
            <a:off x="3726801" y="4122295"/>
            <a:ext cx="2218544" cy="284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8439" y="717496"/>
            <a:ext cx="5561351" cy="2031325"/>
          </a:xfrm>
          <a:prstGeom prst="rect">
            <a:avLst/>
          </a:prstGeom>
          <a:noFill/>
        </p:spPr>
        <p:txBody>
          <a:bodyPr wrap="square" rtlCol="0">
            <a:spAutoFit/>
          </a:bodyPr>
          <a:lstStyle/>
          <a:p>
            <a:r>
              <a:rPr lang="en-US">
                <a:cs typeface="Calibri"/>
              </a:rPr>
              <a:t>Enter your tech number at TECH:</a:t>
            </a:r>
          </a:p>
          <a:p>
            <a:r>
              <a:rPr lang="en-US">
                <a:cs typeface="Calibri"/>
              </a:rPr>
              <a:t>Enter the date of the QC you wish to delete</a:t>
            </a:r>
          </a:p>
          <a:p>
            <a:r>
              <a:rPr lang="en-US">
                <a:cs typeface="Calibri"/>
              </a:rPr>
              <a:t>Then enter a minus sign as shown above by the blue arrow.</a:t>
            </a:r>
          </a:p>
          <a:p>
            <a:r>
              <a:rPr lang="en-US">
                <a:cs typeface="Calibri"/>
              </a:rPr>
              <a:t>Then </a:t>
            </a:r>
            <a:r>
              <a:rPr lang="en-US"/>
              <a:t>ACCEPT (A), MODIFY (M), OR REJECT (R) ?</a:t>
            </a:r>
            <a:endParaRPr lang="en-US">
              <a:cs typeface="Calibri"/>
            </a:endParaRPr>
          </a:p>
          <a:p>
            <a:r>
              <a:rPr lang="en-US">
                <a:solidFill>
                  <a:srgbClr val="FFFFFF"/>
                </a:solidFill>
              </a:rPr>
              <a:t> </a:t>
            </a:r>
            <a:endParaRPr lang="en-US"/>
          </a:p>
          <a:p>
            <a:endParaRPr lang="en-US"/>
          </a:p>
        </p:txBody>
      </p:sp>
      <p:sp>
        <p:nvSpPr>
          <p:cNvPr id="4" name="TextBox 3">
            <a:extLst>
              <a:ext uri="{FF2B5EF4-FFF2-40B4-BE49-F238E27FC236}">
                <a16:creationId xmlns:a16="http://schemas.microsoft.com/office/drawing/2014/main" id="{7FCA097C-3082-411E-BA7E-C5073CB71113}"/>
              </a:ext>
            </a:extLst>
          </p:cNvPr>
          <p:cNvSpPr txBox="1"/>
          <p:nvPr/>
        </p:nvSpPr>
        <p:spPr>
          <a:xfrm>
            <a:off x="705463" y="3249559"/>
            <a:ext cx="2743200"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If the outliner is within 3 SD you probably should not delete it. </a:t>
            </a:r>
            <a:r>
              <a:rPr lang="en-US">
                <a:cs typeface="Calibri"/>
              </a:rPr>
              <a:t> Only delete it if the wrong level was ran or wrong control, was ran mutiple times in troubleshooting</a:t>
            </a:r>
          </a:p>
          <a:p>
            <a:pPr algn="ctr"/>
            <a:endParaRPr lang="en-US" dirty="0">
              <a:cs typeface="Calibri"/>
            </a:endParaRPr>
          </a:p>
        </p:txBody>
      </p:sp>
    </p:spTree>
    <p:extLst>
      <p:ext uri="{BB962C8B-B14F-4D97-AF65-F5344CB8AC3E}">
        <p14:creationId xmlns:p14="http://schemas.microsoft.com/office/powerpoint/2010/main" val="3955772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C6B7F2-2468-4F1E-9A75-65ABCFCDBF13}"/>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a:solidFill>
                  <a:schemeClr val="bg2"/>
                </a:solidFill>
                <a:latin typeface="+mj-lt"/>
                <a:ea typeface="+mj-ea"/>
                <a:cs typeface="+mj-cs"/>
              </a:rPr>
              <a:t>DEFINITION OF SHIFT AND TRENDS </a:t>
            </a:r>
          </a:p>
        </p:txBody>
      </p:sp>
    </p:spTree>
    <p:extLst>
      <p:ext uri="{BB962C8B-B14F-4D97-AF65-F5344CB8AC3E}">
        <p14:creationId xmlns:p14="http://schemas.microsoft.com/office/powerpoint/2010/main" val="1355786244"/>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2C4B-AC98-4FBC-98D8-F6F7BA6BCFB2}"/>
              </a:ext>
            </a:extLst>
          </p:cNvPr>
          <p:cNvSpPr>
            <a:spLocks noGrp="1"/>
          </p:cNvSpPr>
          <p:nvPr>
            <p:ph type="title"/>
          </p:nvPr>
        </p:nvSpPr>
        <p:spPr>
          <a:xfrm>
            <a:off x="4555744" y="-401273"/>
            <a:ext cx="6988011" cy="6733206"/>
          </a:xfrm>
        </p:spPr>
        <p:txBody>
          <a:bodyPr vert="horz" lIns="91440" tIns="45720" rIns="91440" bIns="45720" rtlCol="0">
            <a:normAutofit/>
          </a:bodyPr>
          <a:lstStyle/>
          <a:p>
            <a:r>
              <a:rPr lang="en-US" sz="2400" kern="1200" dirty="0">
                <a:latin typeface="+mj-lt"/>
                <a:ea typeface="+mj-ea"/>
                <a:cs typeface="+mj-cs"/>
              </a:rPr>
              <a:t>A shift is a sudden change of values from one level of the control chart to another. A common cause of a shift is failure to recalibrate when changing lot numbers of reagents during an analytical run. A trend is a continuous movement of values in one direction over </a:t>
            </a:r>
            <a:r>
              <a:rPr lang="en-US" sz="2400" dirty="0"/>
              <a:t>ten or</a:t>
            </a:r>
            <a:r>
              <a:rPr lang="en-US" sz="2400" kern="1200" dirty="0">
                <a:latin typeface="+mj-lt"/>
                <a:ea typeface="+mj-ea"/>
                <a:cs typeface="+mj-cs"/>
              </a:rPr>
              <a:t> more analytical runs. </a:t>
            </a:r>
            <a:br>
              <a:rPr lang="en-US" sz="2400" dirty="0">
                <a:cs typeface="Calibri Light"/>
              </a:rPr>
            </a:br>
            <a:br>
              <a:rPr lang="en-US" sz="2400" dirty="0"/>
            </a:br>
            <a:r>
              <a:rPr lang="en-US" sz="2400" kern="1200" dirty="0">
                <a:latin typeface="+mj-lt"/>
                <a:ea typeface="+mj-ea"/>
                <a:cs typeface="+mj-cs"/>
              </a:rPr>
              <a:t>Trends can start on one side of the mean and move across it or can occur entirely on one side of the mean. Trends can be caused by deterioration of reagents, tubing, or light sources. Shifts and trends can occur without loss of precision and can occur together or independently .The occurrence of shifts and trends on the Levey-Jennings control chart is the result of either proportional or constant error.</a:t>
            </a:r>
            <a:endParaRPr lang="en-US" sz="2400" kern="1200" dirty="0">
              <a:latin typeface="+mj-lt"/>
              <a:cs typeface="Calibri Light"/>
            </a:endParaRPr>
          </a:p>
        </p:txBody>
      </p:sp>
      <p:sp>
        <p:nvSpPr>
          <p:cNvPr id="4" name="Freeform: Shape 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987424"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8">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00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28721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2A96C0A2-28BA-42E3-BA7D-70A54C2618DD}"/>
              </a:ext>
            </a:extLst>
          </p:cNvPr>
          <p:cNvGraphicFramePr>
            <a:graphicFrameLocks noGrp="1"/>
          </p:cNvGraphicFramePr>
          <p:nvPr>
            <p:extLst>
              <p:ext uri="{D42A27DB-BD31-4B8C-83A1-F6EECF244321}">
                <p14:modId xmlns:p14="http://schemas.microsoft.com/office/powerpoint/2010/main" val="40591547"/>
              </p:ext>
            </p:extLst>
          </p:nvPr>
        </p:nvGraphicFramePr>
        <p:xfrm>
          <a:off x="1204451" y="1401096"/>
          <a:ext cx="9645920" cy="4607610"/>
        </p:xfrm>
        <a:graphic>
          <a:graphicData uri="http://schemas.openxmlformats.org/drawingml/2006/table">
            <a:tbl>
              <a:tblPr firstRow="1" bandRow="1">
                <a:tableStyleId>{5C22544A-7EE6-4342-B048-85BDC9FD1C3A}</a:tableStyleId>
              </a:tblPr>
              <a:tblGrid>
                <a:gridCol w="701525">
                  <a:extLst>
                    <a:ext uri="{9D8B030D-6E8A-4147-A177-3AD203B41FA5}">
                      <a16:colId xmlns:a16="http://schemas.microsoft.com/office/drawing/2014/main" val="1789225870"/>
                    </a:ext>
                  </a:extLst>
                </a:gridCol>
                <a:gridCol w="428709">
                  <a:extLst>
                    <a:ext uri="{9D8B030D-6E8A-4147-A177-3AD203B41FA5}">
                      <a16:colId xmlns:a16="http://schemas.microsoft.com/office/drawing/2014/main" val="3084069530"/>
                    </a:ext>
                  </a:extLst>
                </a:gridCol>
                <a:gridCol w="448194">
                  <a:extLst>
                    <a:ext uri="{9D8B030D-6E8A-4147-A177-3AD203B41FA5}">
                      <a16:colId xmlns:a16="http://schemas.microsoft.com/office/drawing/2014/main" val="3456156488"/>
                    </a:ext>
                  </a:extLst>
                </a:gridCol>
                <a:gridCol w="448194">
                  <a:extLst>
                    <a:ext uri="{9D8B030D-6E8A-4147-A177-3AD203B41FA5}">
                      <a16:colId xmlns:a16="http://schemas.microsoft.com/office/drawing/2014/main" val="3032000691"/>
                    </a:ext>
                  </a:extLst>
                </a:gridCol>
                <a:gridCol w="448194">
                  <a:extLst>
                    <a:ext uri="{9D8B030D-6E8A-4147-A177-3AD203B41FA5}">
                      <a16:colId xmlns:a16="http://schemas.microsoft.com/office/drawing/2014/main" val="2738091118"/>
                    </a:ext>
                  </a:extLst>
                </a:gridCol>
                <a:gridCol w="448194">
                  <a:extLst>
                    <a:ext uri="{9D8B030D-6E8A-4147-A177-3AD203B41FA5}">
                      <a16:colId xmlns:a16="http://schemas.microsoft.com/office/drawing/2014/main" val="1522174216"/>
                    </a:ext>
                  </a:extLst>
                </a:gridCol>
                <a:gridCol w="448194">
                  <a:extLst>
                    <a:ext uri="{9D8B030D-6E8A-4147-A177-3AD203B41FA5}">
                      <a16:colId xmlns:a16="http://schemas.microsoft.com/office/drawing/2014/main" val="1362112935"/>
                    </a:ext>
                  </a:extLst>
                </a:gridCol>
                <a:gridCol w="448194">
                  <a:extLst>
                    <a:ext uri="{9D8B030D-6E8A-4147-A177-3AD203B41FA5}">
                      <a16:colId xmlns:a16="http://schemas.microsoft.com/office/drawing/2014/main" val="3956967903"/>
                    </a:ext>
                  </a:extLst>
                </a:gridCol>
                <a:gridCol w="448194">
                  <a:extLst>
                    <a:ext uri="{9D8B030D-6E8A-4147-A177-3AD203B41FA5}">
                      <a16:colId xmlns:a16="http://schemas.microsoft.com/office/drawing/2014/main" val="1571822236"/>
                    </a:ext>
                  </a:extLst>
                </a:gridCol>
                <a:gridCol w="448194">
                  <a:extLst>
                    <a:ext uri="{9D8B030D-6E8A-4147-A177-3AD203B41FA5}">
                      <a16:colId xmlns:a16="http://schemas.microsoft.com/office/drawing/2014/main" val="1929325555"/>
                    </a:ext>
                  </a:extLst>
                </a:gridCol>
                <a:gridCol w="448194">
                  <a:extLst>
                    <a:ext uri="{9D8B030D-6E8A-4147-A177-3AD203B41FA5}">
                      <a16:colId xmlns:a16="http://schemas.microsoft.com/office/drawing/2014/main" val="1950816490"/>
                    </a:ext>
                  </a:extLst>
                </a:gridCol>
                <a:gridCol w="448194">
                  <a:extLst>
                    <a:ext uri="{9D8B030D-6E8A-4147-A177-3AD203B41FA5}">
                      <a16:colId xmlns:a16="http://schemas.microsoft.com/office/drawing/2014/main" val="1602243557"/>
                    </a:ext>
                  </a:extLst>
                </a:gridCol>
                <a:gridCol w="448194">
                  <a:extLst>
                    <a:ext uri="{9D8B030D-6E8A-4147-A177-3AD203B41FA5}">
                      <a16:colId xmlns:a16="http://schemas.microsoft.com/office/drawing/2014/main" val="310910117"/>
                    </a:ext>
                  </a:extLst>
                </a:gridCol>
                <a:gridCol w="448194">
                  <a:extLst>
                    <a:ext uri="{9D8B030D-6E8A-4147-A177-3AD203B41FA5}">
                      <a16:colId xmlns:a16="http://schemas.microsoft.com/office/drawing/2014/main" val="1759468635"/>
                    </a:ext>
                  </a:extLst>
                </a:gridCol>
                <a:gridCol w="448194">
                  <a:extLst>
                    <a:ext uri="{9D8B030D-6E8A-4147-A177-3AD203B41FA5}">
                      <a16:colId xmlns:a16="http://schemas.microsoft.com/office/drawing/2014/main" val="2025396597"/>
                    </a:ext>
                  </a:extLst>
                </a:gridCol>
                <a:gridCol w="448194">
                  <a:extLst>
                    <a:ext uri="{9D8B030D-6E8A-4147-A177-3AD203B41FA5}">
                      <a16:colId xmlns:a16="http://schemas.microsoft.com/office/drawing/2014/main" val="2966652068"/>
                    </a:ext>
                  </a:extLst>
                </a:gridCol>
                <a:gridCol w="448194">
                  <a:extLst>
                    <a:ext uri="{9D8B030D-6E8A-4147-A177-3AD203B41FA5}">
                      <a16:colId xmlns:a16="http://schemas.microsoft.com/office/drawing/2014/main" val="371570158"/>
                    </a:ext>
                  </a:extLst>
                </a:gridCol>
                <a:gridCol w="448194">
                  <a:extLst>
                    <a:ext uri="{9D8B030D-6E8A-4147-A177-3AD203B41FA5}">
                      <a16:colId xmlns:a16="http://schemas.microsoft.com/office/drawing/2014/main" val="1561406313"/>
                    </a:ext>
                  </a:extLst>
                </a:gridCol>
                <a:gridCol w="448194">
                  <a:extLst>
                    <a:ext uri="{9D8B030D-6E8A-4147-A177-3AD203B41FA5}">
                      <a16:colId xmlns:a16="http://schemas.microsoft.com/office/drawing/2014/main" val="131426619"/>
                    </a:ext>
                  </a:extLst>
                </a:gridCol>
                <a:gridCol w="448194">
                  <a:extLst>
                    <a:ext uri="{9D8B030D-6E8A-4147-A177-3AD203B41FA5}">
                      <a16:colId xmlns:a16="http://schemas.microsoft.com/office/drawing/2014/main" val="3939372548"/>
                    </a:ext>
                  </a:extLst>
                </a:gridCol>
                <a:gridCol w="448194">
                  <a:extLst>
                    <a:ext uri="{9D8B030D-6E8A-4147-A177-3AD203B41FA5}">
                      <a16:colId xmlns:a16="http://schemas.microsoft.com/office/drawing/2014/main" val="1293145910"/>
                    </a:ext>
                  </a:extLst>
                </a:gridCol>
              </a:tblGrid>
              <a:tr h="623382">
                <a:tc>
                  <a:txBody>
                    <a:bodyPr/>
                    <a:lstStyle/>
                    <a:p>
                      <a:pPr algn="ctr"/>
                      <a:r>
                        <a:rPr lang="en-US">
                          <a:effectLst/>
                        </a:rPr>
                        <a:t>+3s</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extLst>
                  <a:ext uri="{0D108BD9-81ED-4DB2-BD59-A6C34878D82A}">
                    <a16:rowId xmlns:a16="http://schemas.microsoft.com/office/drawing/2014/main" val="3507533496"/>
                  </a:ext>
                </a:extLst>
              </a:tr>
              <a:tr h="623382">
                <a:tc>
                  <a:txBody>
                    <a:bodyPr/>
                    <a:lstStyle/>
                    <a:p>
                      <a:pPr algn="ctr"/>
                      <a:r>
                        <a:rPr lang="en-US">
                          <a:effectLst/>
                        </a:rPr>
                        <a:t>+2s</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extLst>
                  <a:ext uri="{0D108BD9-81ED-4DB2-BD59-A6C34878D82A}">
                    <a16:rowId xmlns:a16="http://schemas.microsoft.com/office/drawing/2014/main" val="1170847064"/>
                  </a:ext>
                </a:extLst>
              </a:tr>
              <a:tr h="609831">
                <a:tc>
                  <a:txBody>
                    <a:bodyPr/>
                    <a:lstStyle/>
                    <a:p>
                      <a:pPr algn="ctr"/>
                      <a:r>
                        <a:rPr lang="en-US">
                          <a:effectLst/>
                        </a:rPr>
                        <a:t>+1s</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extLst>
                  <a:ext uri="{0D108BD9-81ED-4DB2-BD59-A6C34878D82A}">
                    <a16:rowId xmlns:a16="http://schemas.microsoft.com/office/drawing/2014/main" val="3554406683"/>
                  </a:ext>
                </a:extLst>
              </a:tr>
              <a:tr h="311691">
                <a:tc>
                  <a:txBody>
                    <a:bodyPr/>
                    <a:lstStyle/>
                    <a:p>
                      <a:pPr algn="ctr"/>
                      <a:r>
                        <a:rPr lang="en-US">
                          <a:effectLst/>
                        </a:rPr>
                        <a:t>u</a:t>
                      </a: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extLst>
                  <a:ext uri="{0D108BD9-81ED-4DB2-BD59-A6C34878D82A}">
                    <a16:rowId xmlns:a16="http://schemas.microsoft.com/office/drawing/2014/main" val="379107695"/>
                  </a:ext>
                </a:extLst>
              </a:tr>
              <a:tr h="609831">
                <a:tc>
                  <a:txBody>
                    <a:bodyPr/>
                    <a:lstStyle/>
                    <a:p>
                      <a:pPr algn="ctr"/>
                      <a:r>
                        <a:rPr lang="en-US">
                          <a:effectLst/>
                        </a:rPr>
                        <a:t>-1s</a:t>
                      </a: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extLst>
                  <a:ext uri="{0D108BD9-81ED-4DB2-BD59-A6C34878D82A}">
                    <a16:rowId xmlns:a16="http://schemas.microsoft.com/office/drawing/2014/main" val="3916487962"/>
                  </a:ext>
                </a:extLst>
              </a:tr>
              <a:tr h="609831">
                <a:tc>
                  <a:txBody>
                    <a:bodyPr/>
                    <a:lstStyle/>
                    <a:p>
                      <a:pPr algn="ctr"/>
                      <a:r>
                        <a:rPr lang="en-US">
                          <a:effectLst/>
                        </a:rPr>
                        <a:t>-2s</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extLst>
                  <a:ext uri="{0D108BD9-81ED-4DB2-BD59-A6C34878D82A}">
                    <a16:rowId xmlns:a16="http://schemas.microsoft.com/office/drawing/2014/main" val="4263939624"/>
                  </a:ext>
                </a:extLst>
              </a:tr>
              <a:tr h="609831">
                <a:tc>
                  <a:txBody>
                    <a:bodyPr/>
                    <a:lstStyle/>
                    <a:p>
                      <a:pPr algn="ctr"/>
                      <a:r>
                        <a:rPr lang="en-US">
                          <a:effectLst/>
                        </a:rPr>
                        <a:t>-3s</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extLst>
                  <a:ext uri="{0D108BD9-81ED-4DB2-BD59-A6C34878D82A}">
                    <a16:rowId xmlns:a16="http://schemas.microsoft.com/office/drawing/2014/main" val="268869740"/>
                  </a:ext>
                </a:extLst>
              </a:tr>
              <a:tr h="609831">
                <a:tc>
                  <a:txBody>
                    <a:bodyPr/>
                    <a:lstStyle/>
                    <a:p>
                      <a:pPr algn="ctr"/>
                      <a:r>
                        <a:rPr lang="en-US">
                          <a:effectLst/>
                        </a:rPr>
                        <a:t>Day</a:t>
                      </a:r>
                    </a:p>
                  </a:txBody>
                  <a:tcPr marL="0" marR="0" marT="0" marB="0"/>
                </a:tc>
                <a:tc>
                  <a:txBody>
                    <a:bodyPr/>
                    <a:lstStyle/>
                    <a:p>
                      <a:pPr algn="ctr"/>
                      <a:r>
                        <a:rPr lang="en-US">
                          <a:effectLst/>
                        </a:rPr>
                        <a:t>01</a:t>
                      </a:r>
                    </a:p>
                  </a:txBody>
                  <a:tcPr marL="0" marR="0" marT="0" marB="0"/>
                </a:tc>
                <a:tc>
                  <a:txBody>
                    <a:bodyPr/>
                    <a:lstStyle/>
                    <a:p>
                      <a:pPr algn="ctr"/>
                      <a:r>
                        <a:rPr lang="en-US">
                          <a:effectLst/>
                        </a:rPr>
                        <a:t>02</a:t>
                      </a:r>
                    </a:p>
                  </a:txBody>
                  <a:tcPr marL="0" marR="0" marT="0" marB="0"/>
                </a:tc>
                <a:tc>
                  <a:txBody>
                    <a:bodyPr/>
                    <a:lstStyle/>
                    <a:p>
                      <a:pPr algn="ctr"/>
                      <a:r>
                        <a:rPr lang="en-US">
                          <a:effectLst/>
                        </a:rPr>
                        <a:t>03</a:t>
                      </a:r>
                    </a:p>
                  </a:txBody>
                  <a:tcPr marL="0" marR="0" marT="0" marB="0"/>
                </a:tc>
                <a:tc>
                  <a:txBody>
                    <a:bodyPr/>
                    <a:lstStyle/>
                    <a:p>
                      <a:pPr algn="ctr"/>
                      <a:r>
                        <a:rPr lang="en-US">
                          <a:effectLst/>
                        </a:rPr>
                        <a:t>04</a:t>
                      </a:r>
                    </a:p>
                  </a:txBody>
                  <a:tcPr marL="0" marR="0" marT="0" marB="0"/>
                </a:tc>
                <a:tc>
                  <a:txBody>
                    <a:bodyPr/>
                    <a:lstStyle/>
                    <a:p>
                      <a:pPr algn="ctr"/>
                      <a:r>
                        <a:rPr lang="en-US">
                          <a:effectLst/>
                        </a:rPr>
                        <a:t>05</a:t>
                      </a:r>
                    </a:p>
                  </a:txBody>
                  <a:tcPr marL="0" marR="0" marT="0" marB="0"/>
                </a:tc>
                <a:tc>
                  <a:txBody>
                    <a:bodyPr/>
                    <a:lstStyle/>
                    <a:p>
                      <a:pPr algn="ctr"/>
                      <a:r>
                        <a:rPr lang="en-US">
                          <a:effectLst/>
                        </a:rPr>
                        <a:t>06</a:t>
                      </a:r>
                    </a:p>
                  </a:txBody>
                  <a:tcPr marL="0" marR="0" marT="0" marB="0"/>
                </a:tc>
                <a:tc>
                  <a:txBody>
                    <a:bodyPr/>
                    <a:lstStyle/>
                    <a:p>
                      <a:pPr algn="ctr"/>
                      <a:r>
                        <a:rPr lang="en-US">
                          <a:effectLst/>
                        </a:rPr>
                        <a:t>07</a:t>
                      </a:r>
                    </a:p>
                  </a:txBody>
                  <a:tcPr marL="0" marR="0" marT="0" marB="0"/>
                </a:tc>
                <a:tc>
                  <a:txBody>
                    <a:bodyPr/>
                    <a:lstStyle/>
                    <a:p>
                      <a:pPr algn="ctr"/>
                      <a:r>
                        <a:rPr lang="en-US">
                          <a:effectLst/>
                        </a:rPr>
                        <a:t>08</a:t>
                      </a:r>
                    </a:p>
                  </a:txBody>
                  <a:tcPr marL="0" marR="0" marT="0" marB="0"/>
                </a:tc>
                <a:tc>
                  <a:txBody>
                    <a:bodyPr/>
                    <a:lstStyle/>
                    <a:p>
                      <a:pPr algn="ctr"/>
                      <a:r>
                        <a:rPr lang="en-US">
                          <a:effectLst/>
                        </a:rPr>
                        <a:t>09</a:t>
                      </a:r>
                    </a:p>
                  </a:txBody>
                  <a:tcPr marL="0" marR="0" marT="0" marB="0"/>
                </a:tc>
                <a:tc>
                  <a:txBody>
                    <a:bodyPr/>
                    <a:lstStyle/>
                    <a:p>
                      <a:pPr algn="ctr"/>
                      <a:r>
                        <a:rPr lang="en-US">
                          <a:effectLst/>
                        </a:rPr>
                        <a:t>10</a:t>
                      </a:r>
                    </a:p>
                  </a:txBody>
                  <a:tcPr marL="0" marR="0" marT="0" marB="0"/>
                </a:tc>
                <a:tc>
                  <a:txBody>
                    <a:bodyPr/>
                    <a:lstStyle/>
                    <a:p>
                      <a:pPr algn="ctr"/>
                      <a:r>
                        <a:rPr lang="en-US">
                          <a:effectLst/>
                        </a:rPr>
                        <a:t>11</a:t>
                      </a:r>
                    </a:p>
                  </a:txBody>
                  <a:tcPr marL="0" marR="0" marT="0" marB="0"/>
                </a:tc>
                <a:tc>
                  <a:txBody>
                    <a:bodyPr/>
                    <a:lstStyle/>
                    <a:p>
                      <a:pPr algn="ctr"/>
                      <a:r>
                        <a:rPr lang="en-US">
                          <a:effectLst/>
                        </a:rPr>
                        <a:t>12</a:t>
                      </a:r>
                    </a:p>
                  </a:txBody>
                  <a:tcPr marL="0" marR="0" marT="0" marB="0"/>
                </a:tc>
                <a:tc>
                  <a:txBody>
                    <a:bodyPr/>
                    <a:lstStyle/>
                    <a:p>
                      <a:pPr algn="ctr"/>
                      <a:r>
                        <a:rPr lang="en-US">
                          <a:effectLst/>
                        </a:rPr>
                        <a:t>13</a:t>
                      </a:r>
                    </a:p>
                  </a:txBody>
                  <a:tcPr marL="0" marR="0" marT="0" marB="0"/>
                </a:tc>
                <a:tc>
                  <a:txBody>
                    <a:bodyPr/>
                    <a:lstStyle/>
                    <a:p>
                      <a:pPr algn="ctr"/>
                      <a:r>
                        <a:rPr lang="en-US">
                          <a:effectLst/>
                        </a:rPr>
                        <a:t>14</a:t>
                      </a:r>
                    </a:p>
                  </a:txBody>
                  <a:tcPr marL="0" marR="0" marT="0" marB="0"/>
                </a:tc>
                <a:tc>
                  <a:txBody>
                    <a:bodyPr/>
                    <a:lstStyle/>
                    <a:p>
                      <a:pPr algn="ctr"/>
                      <a:r>
                        <a:rPr lang="en-US">
                          <a:effectLst/>
                        </a:rPr>
                        <a:t>15</a:t>
                      </a:r>
                    </a:p>
                  </a:txBody>
                  <a:tcPr marL="0" marR="0" marT="0" marB="0"/>
                </a:tc>
                <a:tc>
                  <a:txBody>
                    <a:bodyPr/>
                    <a:lstStyle/>
                    <a:p>
                      <a:pPr algn="ctr"/>
                      <a:r>
                        <a:rPr lang="en-US">
                          <a:effectLst/>
                        </a:rPr>
                        <a:t>16</a:t>
                      </a:r>
                    </a:p>
                  </a:txBody>
                  <a:tcPr marL="0" marR="0" marT="0" marB="0"/>
                </a:tc>
                <a:tc>
                  <a:txBody>
                    <a:bodyPr/>
                    <a:lstStyle/>
                    <a:p>
                      <a:pPr algn="ctr"/>
                      <a:r>
                        <a:rPr lang="en-US">
                          <a:effectLst/>
                        </a:rPr>
                        <a:t>17</a:t>
                      </a:r>
                    </a:p>
                  </a:txBody>
                  <a:tcPr marL="0" marR="0" marT="0" marB="0"/>
                </a:tc>
                <a:tc>
                  <a:txBody>
                    <a:bodyPr/>
                    <a:lstStyle/>
                    <a:p>
                      <a:pPr algn="ctr"/>
                      <a:r>
                        <a:rPr lang="en-US">
                          <a:effectLst/>
                        </a:rPr>
                        <a:t>18</a:t>
                      </a:r>
                    </a:p>
                  </a:txBody>
                  <a:tcPr marL="0" marR="0" marT="0" marB="0"/>
                </a:tc>
                <a:tc>
                  <a:txBody>
                    <a:bodyPr/>
                    <a:lstStyle/>
                    <a:p>
                      <a:pPr algn="ctr"/>
                      <a:r>
                        <a:rPr lang="en-US">
                          <a:effectLst/>
                        </a:rPr>
                        <a:t>19</a:t>
                      </a:r>
                    </a:p>
                  </a:txBody>
                  <a:tcPr marL="0" marR="0" marT="0" marB="0"/>
                </a:tc>
                <a:tc>
                  <a:txBody>
                    <a:bodyPr/>
                    <a:lstStyle/>
                    <a:p>
                      <a:pPr algn="ctr"/>
                      <a:r>
                        <a:rPr lang="en-US">
                          <a:effectLst/>
                        </a:rPr>
                        <a:t>20</a:t>
                      </a:r>
                    </a:p>
                  </a:txBody>
                  <a:tcPr marL="0" marR="0" marT="0" marB="0"/>
                </a:tc>
                <a:extLst>
                  <a:ext uri="{0D108BD9-81ED-4DB2-BD59-A6C34878D82A}">
                    <a16:rowId xmlns:a16="http://schemas.microsoft.com/office/drawing/2014/main" val="658041919"/>
                  </a:ext>
                </a:extLst>
              </a:tr>
            </a:tbl>
          </a:graphicData>
        </a:graphic>
      </p:graphicFrame>
      <p:sp>
        <p:nvSpPr>
          <p:cNvPr id="12" name="TextBox 11">
            <a:extLst>
              <a:ext uri="{FF2B5EF4-FFF2-40B4-BE49-F238E27FC236}">
                <a16:creationId xmlns:a16="http://schemas.microsoft.com/office/drawing/2014/main" id="{D1594FA5-9903-445D-AD32-57EA1F6A4714}"/>
              </a:ext>
            </a:extLst>
          </p:cNvPr>
          <p:cNvSpPr txBox="1"/>
          <p:nvPr/>
        </p:nvSpPr>
        <p:spPr>
          <a:xfrm>
            <a:off x="2482645" y="584740"/>
            <a:ext cx="60960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777777"/>
                </a:solidFill>
                <a:latin typeface="Helvetica Neue"/>
              </a:rPr>
              <a:t>A Shift in Control Values</a:t>
            </a:r>
          </a:p>
          <a:p>
            <a:pPr algn="ctr"/>
            <a:endParaRPr lang="en-US">
              <a:solidFill>
                <a:srgbClr val="777777"/>
              </a:solidFill>
              <a:latin typeface="Helvetica Neue"/>
            </a:endParaRPr>
          </a:p>
        </p:txBody>
      </p:sp>
    </p:spTree>
    <p:extLst>
      <p:ext uri="{BB962C8B-B14F-4D97-AF65-F5344CB8AC3E}">
        <p14:creationId xmlns:p14="http://schemas.microsoft.com/office/powerpoint/2010/main" val="218991242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A870868-F2C6-402D-A82B-7A11828C4682}"/>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a:solidFill>
                  <a:srgbClr val="FFFFFF"/>
                </a:solidFill>
                <a:cs typeface="Calibri Light"/>
              </a:rPr>
              <a:t>An example of shift</a:t>
            </a:r>
            <a:endParaRPr lang="en-US" kern="1200">
              <a:solidFill>
                <a:srgbClr val="FFFFFF"/>
              </a:solidFill>
              <a:latin typeface="+mj-lt"/>
              <a:ea typeface="+mj-ea"/>
              <a:cs typeface="+mj-cs"/>
            </a:endParaRPr>
          </a:p>
        </p:txBody>
      </p:sp>
      <p:sp>
        <p:nvSpPr>
          <p:cNvPr id="6" name="Text Placeholder 5">
            <a:extLst>
              <a:ext uri="{FF2B5EF4-FFF2-40B4-BE49-F238E27FC236}">
                <a16:creationId xmlns:a16="http://schemas.microsoft.com/office/drawing/2014/main" id="{FA9CC036-16E6-4640-81A4-76E77150490C}"/>
              </a:ext>
            </a:extLst>
          </p:cNvPr>
          <p:cNvSpPr>
            <a:spLocks noGrp="1"/>
          </p:cNvSpPr>
          <p:nvPr>
            <p:ph type="body" sz="half" idx="2"/>
          </p:nvPr>
        </p:nvSpPr>
        <p:spPr>
          <a:xfrm>
            <a:off x="966951" y="3355130"/>
            <a:ext cx="2669407" cy="2427333"/>
          </a:xfrm>
        </p:spPr>
        <p:txBody>
          <a:bodyPr vert="horz" lIns="91440" tIns="45720" rIns="91440" bIns="45720" rtlCol="0" anchor="t">
            <a:normAutofit/>
          </a:bodyPr>
          <a:lstStyle/>
          <a:p>
            <a:pPr indent="-228600">
              <a:buFont typeface="Arial" panose="020B0604020202020204" pitchFamily="34" charset="0"/>
              <a:buChar char="•"/>
            </a:pPr>
            <a:r>
              <a:rPr lang="en-US">
                <a:cs typeface="Calibri"/>
              </a:rPr>
              <a:t>Happens a lot with amylase usually due to reagent lot # change</a:t>
            </a:r>
          </a:p>
          <a:p>
            <a:pPr indent="-228600">
              <a:buFont typeface="Arial" panose="020B0604020202020204" pitchFamily="34" charset="0"/>
              <a:buChar char="•"/>
            </a:pPr>
            <a:endParaRPr lang="en-US">
              <a:cs typeface="Calibri"/>
            </a:endParaRPr>
          </a:p>
        </p:txBody>
      </p:sp>
      <p:pic>
        <p:nvPicPr>
          <p:cNvPr id="3" name="Picture 4" descr="A screenshot of a computer&#10;&#10;Description generated with very high confidence">
            <a:extLst>
              <a:ext uri="{FF2B5EF4-FFF2-40B4-BE49-F238E27FC236}">
                <a16:creationId xmlns:a16="http://schemas.microsoft.com/office/drawing/2014/main" id="{BEA032E8-FFA8-4E98-A6D5-C039090863C4}"/>
              </a:ext>
            </a:extLst>
          </p:cNvPr>
          <p:cNvPicPr>
            <a:picLocks noChangeAspect="1"/>
          </p:cNvPicPr>
          <p:nvPr/>
        </p:nvPicPr>
        <p:blipFill>
          <a:blip r:embed="rId3"/>
          <a:stretch>
            <a:fillRect/>
          </a:stretch>
        </p:blipFill>
        <p:spPr>
          <a:xfrm>
            <a:off x="4893988" y="952500"/>
            <a:ext cx="6439950" cy="4829963"/>
          </a:xfrm>
          <a:prstGeom prst="rect">
            <a:avLst/>
          </a:prstGeom>
        </p:spPr>
      </p:pic>
    </p:spTree>
    <p:extLst>
      <p:ext uri="{BB962C8B-B14F-4D97-AF65-F5344CB8AC3E}">
        <p14:creationId xmlns:p14="http://schemas.microsoft.com/office/powerpoint/2010/main" val="1011369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0F67E09E-60AF-4905-8FBE-97984B3CCEE3}"/>
              </a:ext>
            </a:extLst>
          </p:cNvPr>
          <p:cNvGraphicFramePr>
            <a:graphicFrameLocks noGrp="1"/>
          </p:cNvGraphicFramePr>
          <p:nvPr>
            <p:extLst>
              <p:ext uri="{D42A27DB-BD31-4B8C-83A1-F6EECF244321}">
                <p14:modId xmlns:p14="http://schemas.microsoft.com/office/powerpoint/2010/main" val="4258177226"/>
              </p:ext>
            </p:extLst>
          </p:nvPr>
        </p:nvGraphicFramePr>
        <p:xfrm>
          <a:off x="737419" y="1437967"/>
          <a:ext cx="10444243" cy="5000930"/>
        </p:xfrm>
        <a:graphic>
          <a:graphicData uri="http://schemas.openxmlformats.org/drawingml/2006/table">
            <a:tbl>
              <a:tblPr firstRow="1" bandRow="1">
                <a:tableStyleId>{5C22544A-7EE6-4342-B048-85BDC9FD1C3A}</a:tableStyleId>
              </a:tblPr>
              <a:tblGrid>
                <a:gridCol w="824543">
                  <a:extLst>
                    <a:ext uri="{9D8B030D-6E8A-4147-A177-3AD203B41FA5}">
                      <a16:colId xmlns:a16="http://schemas.microsoft.com/office/drawing/2014/main" val="956064113"/>
                    </a:ext>
                  </a:extLst>
                </a:gridCol>
                <a:gridCol w="480985">
                  <a:extLst>
                    <a:ext uri="{9D8B030D-6E8A-4147-A177-3AD203B41FA5}">
                      <a16:colId xmlns:a16="http://schemas.microsoft.com/office/drawing/2014/main" val="2267372085"/>
                    </a:ext>
                  </a:extLst>
                </a:gridCol>
                <a:gridCol w="480985">
                  <a:extLst>
                    <a:ext uri="{9D8B030D-6E8A-4147-A177-3AD203B41FA5}">
                      <a16:colId xmlns:a16="http://schemas.microsoft.com/office/drawing/2014/main" val="3791860586"/>
                    </a:ext>
                  </a:extLst>
                </a:gridCol>
                <a:gridCol w="480985">
                  <a:extLst>
                    <a:ext uri="{9D8B030D-6E8A-4147-A177-3AD203B41FA5}">
                      <a16:colId xmlns:a16="http://schemas.microsoft.com/office/drawing/2014/main" val="2864608248"/>
                    </a:ext>
                  </a:extLst>
                </a:gridCol>
                <a:gridCol w="480985">
                  <a:extLst>
                    <a:ext uri="{9D8B030D-6E8A-4147-A177-3AD203B41FA5}">
                      <a16:colId xmlns:a16="http://schemas.microsoft.com/office/drawing/2014/main" val="248949062"/>
                    </a:ext>
                  </a:extLst>
                </a:gridCol>
                <a:gridCol w="480985">
                  <a:extLst>
                    <a:ext uri="{9D8B030D-6E8A-4147-A177-3AD203B41FA5}">
                      <a16:colId xmlns:a16="http://schemas.microsoft.com/office/drawing/2014/main" val="1870111527"/>
                    </a:ext>
                  </a:extLst>
                </a:gridCol>
                <a:gridCol w="480985">
                  <a:extLst>
                    <a:ext uri="{9D8B030D-6E8A-4147-A177-3AD203B41FA5}">
                      <a16:colId xmlns:a16="http://schemas.microsoft.com/office/drawing/2014/main" val="569276664"/>
                    </a:ext>
                  </a:extLst>
                </a:gridCol>
                <a:gridCol w="480985">
                  <a:extLst>
                    <a:ext uri="{9D8B030D-6E8A-4147-A177-3AD203B41FA5}">
                      <a16:colId xmlns:a16="http://schemas.microsoft.com/office/drawing/2014/main" val="2968707399"/>
                    </a:ext>
                  </a:extLst>
                </a:gridCol>
                <a:gridCol w="480985">
                  <a:extLst>
                    <a:ext uri="{9D8B030D-6E8A-4147-A177-3AD203B41FA5}">
                      <a16:colId xmlns:a16="http://schemas.microsoft.com/office/drawing/2014/main" val="699984738"/>
                    </a:ext>
                  </a:extLst>
                </a:gridCol>
                <a:gridCol w="480985">
                  <a:extLst>
                    <a:ext uri="{9D8B030D-6E8A-4147-A177-3AD203B41FA5}">
                      <a16:colId xmlns:a16="http://schemas.microsoft.com/office/drawing/2014/main" val="244292800"/>
                    </a:ext>
                  </a:extLst>
                </a:gridCol>
                <a:gridCol w="480985">
                  <a:extLst>
                    <a:ext uri="{9D8B030D-6E8A-4147-A177-3AD203B41FA5}">
                      <a16:colId xmlns:a16="http://schemas.microsoft.com/office/drawing/2014/main" val="558051673"/>
                    </a:ext>
                  </a:extLst>
                </a:gridCol>
                <a:gridCol w="480985">
                  <a:extLst>
                    <a:ext uri="{9D8B030D-6E8A-4147-A177-3AD203B41FA5}">
                      <a16:colId xmlns:a16="http://schemas.microsoft.com/office/drawing/2014/main" val="3705273430"/>
                    </a:ext>
                  </a:extLst>
                </a:gridCol>
                <a:gridCol w="480985">
                  <a:extLst>
                    <a:ext uri="{9D8B030D-6E8A-4147-A177-3AD203B41FA5}">
                      <a16:colId xmlns:a16="http://schemas.microsoft.com/office/drawing/2014/main" val="1801078292"/>
                    </a:ext>
                  </a:extLst>
                </a:gridCol>
                <a:gridCol w="480985">
                  <a:extLst>
                    <a:ext uri="{9D8B030D-6E8A-4147-A177-3AD203B41FA5}">
                      <a16:colId xmlns:a16="http://schemas.microsoft.com/office/drawing/2014/main" val="745895432"/>
                    </a:ext>
                  </a:extLst>
                </a:gridCol>
                <a:gridCol w="480985">
                  <a:extLst>
                    <a:ext uri="{9D8B030D-6E8A-4147-A177-3AD203B41FA5}">
                      <a16:colId xmlns:a16="http://schemas.microsoft.com/office/drawing/2014/main" val="592551054"/>
                    </a:ext>
                  </a:extLst>
                </a:gridCol>
                <a:gridCol w="480985">
                  <a:extLst>
                    <a:ext uri="{9D8B030D-6E8A-4147-A177-3AD203B41FA5}">
                      <a16:colId xmlns:a16="http://schemas.microsoft.com/office/drawing/2014/main" val="2361314420"/>
                    </a:ext>
                  </a:extLst>
                </a:gridCol>
                <a:gridCol w="480985">
                  <a:extLst>
                    <a:ext uri="{9D8B030D-6E8A-4147-A177-3AD203B41FA5}">
                      <a16:colId xmlns:a16="http://schemas.microsoft.com/office/drawing/2014/main" val="23335761"/>
                    </a:ext>
                  </a:extLst>
                </a:gridCol>
                <a:gridCol w="480985">
                  <a:extLst>
                    <a:ext uri="{9D8B030D-6E8A-4147-A177-3AD203B41FA5}">
                      <a16:colId xmlns:a16="http://schemas.microsoft.com/office/drawing/2014/main" val="4027584725"/>
                    </a:ext>
                  </a:extLst>
                </a:gridCol>
                <a:gridCol w="480985">
                  <a:extLst>
                    <a:ext uri="{9D8B030D-6E8A-4147-A177-3AD203B41FA5}">
                      <a16:colId xmlns:a16="http://schemas.microsoft.com/office/drawing/2014/main" val="4004558768"/>
                    </a:ext>
                  </a:extLst>
                </a:gridCol>
                <a:gridCol w="480985">
                  <a:extLst>
                    <a:ext uri="{9D8B030D-6E8A-4147-A177-3AD203B41FA5}">
                      <a16:colId xmlns:a16="http://schemas.microsoft.com/office/drawing/2014/main" val="336443796"/>
                    </a:ext>
                  </a:extLst>
                </a:gridCol>
                <a:gridCol w="480985">
                  <a:extLst>
                    <a:ext uri="{9D8B030D-6E8A-4147-A177-3AD203B41FA5}">
                      <a16:colId xmlns:a16="http://schemas.microsoft.com/office/drawing/2014/main" val="305661911"/>
                    </a:ext>
                  </a:extLst>
                </a:gridCol>
              </a:tblGrid>
              <a:tr h="837994">
                <a:tc>
                  <a:txBody>
                    <a:bodyPr/>
                    <a:lstStyle/>
                    <a:p>
                      <a:pPr algn="ctr"/>
                      <a:r>
                        <a:rPr lang="en-US">
                          <a:effectLst/>
                        </a:rPr>
                        <a:t>+3s</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extLst>
                  <a:ext uri="{0D108BD9-81ED-4DB2-BD59-A6C34878D82A}">
                    <a16:rowId xmlns:a16="http://schemas.microsoft.com/office/drawing/2014/main" val="3323338739"/>
                  </a:ext>
                </a:extLst>
              </a:tr>
              <a:tr h="837994">
                <a:tc>
                  <a:txBody>
                    <a:bodyPr/>
                    <a:lstStyle/>
                    <a:p>
                      <a:pPr algn="ctr"/>
                      <a:r>
                        <a:rPr lang="en-US">
                          <a:effectLst/>
                        </a:rPr>
                        <a:t>+2s</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extLst>
                  <a:ext uri="{0D108BD9-81ED-4DB2-BD59-A6C34878D82A}">
                    <a16:rowId xmlns:a16="http://schemas.microsoft.com/office/drawing/2014/main" val="1373950282"/>
                  </a:ext>
                </a:extLst>
              </a:tr>
              <a:tr h="824479">
                <a:tc>
                  <a:txBody>
                    <a:bodyPr/>
                    <a:lstStyle/>
                    <a:p>
                      <a:pPr algn="ctr"/>
                      <a:r>
                        <a:rPr lang="en-US">
                          <a:effectLst/>
                        </a:rPr>
                        <a:t>+1s</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extLst>
                  <a:ext uri="{0D108BD9-81ED-4DB2-BD59-A6C34878D82A}">
                    <a16:rowId xmlns:a16="http://schemas.microsoft.com/office/drawing/2014/main" val="2760809319"/>
                  </a:ext>
                </a:extLst>
              </a:tr>
              <a:tr h="418996">
                <a:tc>
                  <a:txBody>
                    <a:bodyPr/>
                    <a:lstStyle/>
                    <a:p>
                      <a:pPr algn="ctr"/>
                      <a:r>
                        <a:rPr lang="en-US">
                          <a:effectLst/>
                        </a:rPr>
                        <a:t>u</a:t>
                      </a: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extLst>
                  <a:ext uri="{0D108BD9-81ED-4DB2-BD59-A6C34878D82A}">
                    <a16:rowId xmlns:a16="http://schemas.microsoft.com/office/drawing/2014/main" val="979189216"/>
                  </a:ext>
                </a:extLst>
              </a:tr>
              <a:tr h="418996">
                <a:tc>
                  <a:txBody>
                    <a:bodyPr/>
                    <a:lstStyle/>
                    <a:p>
                      <a:pPr algn="ctr"/>
                      <a:r>
                        <a:rPr lang="en-US">
                          <a:effectLst/>
                        </a:rPr>
                        <a:t>-1s</a:t>
                      </a: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extLst>
                  <a:ext uri="{0D108BD9-81ED-4DB2-BD59-A6C34878D82A}">
                    <a16:rowId xmlns:a16="http://schemas.microsoft.com/office/drawing/2014/main" val="3924454145"/>
                  </a:ext>
                </a:extLst>
              </a:tr>
              <a:tr h="418996">
                <a:tc>
                  <a:txBody>
                    <a:bodyPr/>
                    <a:lstStyle/>
                    <a:p>
                      <a:pPr algn="ctr"/>
                      <a:r>
                        <a:rPr lang="en-US">
                          <a:effectLst/>
                        </a:rPr>
                        <a:t>-2s</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extLst>
                  <a:ext uri="{0D108BD9-81ED-4DB2-BD59-A6C34878D82A}">
                    <a16:rowId xmlns:a16="http://schemas.microsoft.com/office/drawing/2014/main" val="1007815168"/>
                  </a:ext>
                </a:extLst>
              </a:tr>
              <a:tr h="418996">
                <a:tc>
                  <a:txBody>
                    <a:bodyPr/>
                    <a:lstStyle/>
                    <a:p>
                      <a:pPr algn="ctr"/>
                      <a:r>
                        <a:rPr lang="en-US">
                          <a:effectLst/>
                        </a:rPr>
                        <a:t>-3s</a:t>
                      </a: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r>
                        <a:rPr lang="en-US">
                          <a:effectLst/>
                        </a:rPr>
                        <a:t>x</a:t>
                      </a: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endParaRPr lang="en-US">
                        <a:effectLst/>
                      </a:endParaRPr>
                    </a:p>
                  </a:txBody>
                  <a:tcPr marL="0" marR="0" marT="0" marB="0"/>
                </a:tc>
                <a:tc>
                  <a:txBody>
                    <a:bodyPr/>
                    <a:lstStyle/>
                    <a:p>
                      <a:pPr algn="ctr"/>
                      <a:r>
                        <a:rPr lang="en-US">
                          <a:effectLst/>
                        </a:rPr>
                        <a:t>x</a:t>
                      </a:r>
                    </a:p>
                  </a:txBody>
                  <a:tcPr marL="0" marR="0" marT="0" marB="0"/>
                </a:tc>
                <a:tc>
                  <a:txBody>
                    <a:bodyPr/>
                    <a:lstStyle/>
                    <a:p>
                      <a:pPr algn="ctr"/>
                      <a:r>
                        <a:rPr lang="en-US">
                          <a:effectLst/>
                        </a:rPr>
                        <a:t>x</a:t>
                      </a:r>
                    </a:p>
                  </a:txBody>
                  <a:tcPr marL="0" marR="0" marT="0" marB="0"/>
                </a:tc>
                <a:extLst>
                  <a:ext uri="{0D108BD9-81ED-4DB2-BD59-A6C34878D82A}">
                    <a16:rowId xmlns:a16="http://schemas.microsoft.com/office/drawing/2014/main" val="638723781"/>
                  </a:ext>
                </a:extLst>
              </a:tr>
              <a:tr h="824479">
                <a:tc>
                  <a:txBody>
                    <a:bodyPr/>
                    <a:lstStyle/>
                    <a:p>
                      <a:pPr algn="ctr"/>
                      <a:r>
                        <a:rPr lang="en-US">
                          <a:effectLst/>
                        </a:rPr>
                        <a:t>Day</a:t>
                      </a:r>
                    </a:p>
                  </a:txBody>
                  <a:tcPr marL="0" marR="0" marT="0" marB="0"/>
                </a:tc>
                <a:tc>
                  <a:txBody>
                    <a:bodyPr/>
                    <a:lstStyle/>
                    <a:p>
                      <a:pPr algn="ctr"/>
                      <a:r>
                        <a:rPr lang="en-US">
                          <a:effectLst/>
                        </a:rPr>
                        <a:t>01</a:t>
                      </a:r>
                    </a:p>
                  </a:txBody>
                  <a:tcPr marL="0" marR="0" marT="0" marB="0"/>
                </a:tc>
                <a:tc>
                  <a:txBody>
                    <a:bodyPr/>
                    <a:lstStyle/>
                    <a:p>
                      <a:pPr algn="ctr"/>
                      <a:r>
                        <a:rPr lang="en-US">
                          <a:effectLst/>
                        </a:rPr>
                        <a:t>02</a:t>
                      </a:r>
                    </a:p>
                  </a:txBody>
                  <a:tcPr marL="0" marR="0" marT="0" marB="0"/>
                </a:tc>
                <a:tc>
                  <a:txBody>
                    <a:bodyPr/>
                    <a:lstStyle/>
                    <a:p>
                      <a:pPr algn="ctr"/>
                      <a:r>
                        <a:rPr lang="en-US">
                          <a:effectLst/>
                        </a:rPr>
                        <a:t>03</a:t>
                      </a:r>
                    </a:p>
                  </a:txBody>
                  <a:tcPr marL="0" marR="0" marT="0" marB="0"/>
                </a:tc>
                <a:tc>
                  <a:txBody>
                    <a:bodyPr/>
                    <a:lstStyle/>
                    <a:p>
                      <a:pPr algn="ctr"/>
                      <a:r>
                        <a:rPr lang="en-US">
                          <a:effectLst/>
                        </a:rPr>
                        <a:t>04</a:t>
                      </a:r>
                    </a:p>
                  </a:txBody>
                  <a:tcPr marL="0" marR="0" marT="0" marB="0"/>
                </a:tc>
                <a:tc>
                  <a:txBody>
                    <a:bodyPr/>
                    <a:lstStyle/>
                    <a:p>
                      <a:pPr algn="ctr"/>
                      <a:r>
                        <a:rPr lang="en-US">
                          <a:effectLst/>
                        </a:rPr>
                        <a:t>05</a:t>
                      </a:r>
                    </a:p>
                  </a:txBody>
                  <a:tcPr marL="0" marR="0" marT="0" marB="0"/>
                </a:tc>
                <a:tc>
                  <a:txBody>
                    <a:bodyPr/>
                    <a:lstStyle/>
                    <a:p>
                      <a:pPr algn="ctr"/>
                      <a:r>
                        <a:rPr lang="en-US">
                          <a:effectLst/>
                        </a:rPr>
                        <a:t>06</a:t>
                      </a:r>
                    </a:p>
                  </a:txBody>
                  <a:tcPr marL="0" marR="0" marT="0" marB="0"/>
                </a:tc>
                <a:tc>
                  <a:txBody>
                    <a:bodyPr/>
                    <a:lstStyle/>
                    <a:p>
                      <a:pPr algn="ctr"/>
                      <a:r>
                        <a:rPr lang="en-US">
                          <a:effectLst/>
                        </a:rPr>
                        <a:t>07</a:t>
                      </a:r>
                    </a:p>
                  </a:txBody>
                  <a:tcPr marL="0" marR="0" marT="0" marB="0"/>
                </a:tc>
                <a:tc>
                  <a:txBody>
                    <a:bodyPr/>
                    <a:lstStyle/>
                    <a:p>
                      <a:pPr algn="ctr"/>
                      <a:r>
                        <a:rPr lang="en-US">
                          <a:effectLst/>
                        </a:rPr>
                        <a:t>08</a:t>
                      </a:r>
                    </a:p>
                  </a:txBody>
                  <a:tcPr marL="0" marR="0" marT="0" marB="0"/>
                </a:tc>
                <a:tc>
                  <a:txBody>
                    <a:bodyPr/>
                    <a:lstStyle/>
                    <a:p>
                      <a:pPr algn="ctr"/>
                      <a:r>
                        <a:rPr lang="en-US">
                          <a:effectLst/>
                        </a:rPr>
                        <a:t>09</a:t>
                      </a:r>
                    </a:p>
                  </a:txBody>
                  <a:tcPr marL="0" marR="0" marT="0" marB="0"/>
                </a:tc>
                <a:tc>
                  <a:txBody>
                    <a:bodyPr/>
                    <a:lstStyle/>
                    <a:p>
                      <a:pPr algn="ctr"/>
                      <a:r>
                        <a:rPr lang="en-US">
                          <a:effectLst/>
                        </a:rPr>
                        <a:t>10</a:t>
                      </a:r>
                    </a:p>
                  </a:txBody>
                  <a:tcPr marL="0" marR="0" marT="0" marB="0"/>
                </a:tc>
                <a:tc>
                  <a:txBody>
                    <a:bodyPr/>
                    <a:lstStyle/>
                    <a:p>
                      <a:pPr algn="ctr"/>
                      <a:r>
                        <a:rPr lang="en-US">
                          <a:effectLst/>
                        </a:rPr>
                        <a:t>11</a:t>
                      </a:r>
                    </a:p>
                  </a:txBody>
                  <a:tcPr marL="0" marR="0" marT="0" marB="0"/>
                </a:tc>
                <a:tc>
                  <a:txBody>
                    <a:bodyPr/>
                    <a:lstStyle/>
                    <a:p>
                      <a:pPr algn="ctr"/>
                      <a:r>
                        <a:rPr lang="en-US">
                          <a:effectLst/>
                        </a:rPr>
                        <a:t>12</a:t>
                      </a:r>
                    </a:p>
                  </a:txBody>
                  <a:tcPr marL="0" marR="0" marT="0" marB="0"/>
                </a:tc>
                <a:tc>
                  <a:txBody>
                    <a:bodyPr/>
                    <a:lstStyle/>
                    <a:p>
                      <a:pPr algn="ctr"/>
                      <a:r>
                        <a:rPr lang="en-US">
                          <a:effectLst/>
                        </a:rPr>
                        <a:t>13</a:t>
                      </a:r>
                    </a:p>
                  </a:txBody>
                  <a:tcPr marL="0" marR="0" marT="0" marB="0"/>
                </a:tc>
                <a:tc>
                  <a:txBody>
                    <a:bodyPr/>
                    <a:lstStyle/>
                    <a:p>
                      <a:pPr algn="ctr"/>
                      <a:r>
                        <a:rPr lang="en-US">
                          <a:effectLst/>
                        </a:rPr>
                        <a:t>14</a:t>
                      </a:r>
                    </a:p>
                  </a:txBody>
                  <a:tcPr marL="0" marR="0" marT="0" marB="0"/>
                </a:tc>
                <a:tc>
                  <a:txBody>
                    <a:bodyPr/>
                    <a:lstStyle/>
                    <a:p>
                      <a:pPr algn="ctr"/>
                      <a:r>
                        <a:rPr lang="en-US">
                          <a:effectLst/>
                        </a:rPr>
                        <a:t>15</a:t>
                      </a:r>
                    </a:p>
                  </a:txBody>
                  <a:tcPr marL="0" marR="0" marT="0" marB="0"/>
                </a:tc>
                <a:tc>
                  <a:txBody>
                    <a:bodyPr/>
                    <a:lstStyle/>
                    <a:p>
                      <a:pPr algn="ctr"/>
                      <a:r>
                        <a:rPr lang="en-US">
                          <a:effectLst/>
                        </a:rPr>
                        <a:t>16</a:t>
                      </a:r>
                    </a:p>
                  </a:txBody>
                  <a:tcPr marL="0" marR="0" marT="0" marB="0"/>
                </a:tc>
                <a:tc>
                  <a:txBody>
                    <a:bodyPr/>
                    <a:lstStyle/>
                    <a:p>
                      <a:pPr algn="ctr"/>
                      <a:r>
                        <a:rPr lang="en-US">
                          <a:effectLst/>
                        </a:rPr>
                        <a:t>17</a:t>
                      </a:r>
                    </a:p>
                  </a:txBody>
                  <a:tcPr marL="0" marR="0" marT="0" marB="0"/>
                </a:tc>
                <a:tc>
                  <a:txBody>
                    <a:bodyPr/>
                    <a:lstStyle/>
                    <a:p>
                      <a:pPr algn="ctr"/>
                      <a:r>
                        <a:rPr lang="en-US">
                          <a:effectLst/>
                        </a:rPr>
                        <a:t>18</a:t>
                      </a:r>
                    </a:p>
                  </a:txBody>
                  <a:tcPr marL="0" marR="0" marT="0" marB="0"/>
                </a:tc>
                <a:tc>
                  <a:txBody>
                    <a:bodyPr/>
                    <a:lstStyle/>
                    <a:p>
                      <a:pPr algn="ctr"/>
                      <a:r>
                        <a:rPr lang="en-US">
                          <a:effectLst/>
                        </a:rPr>
                        <a:t>19</a:t>
                      </a:r>
                    </a:p>
                  </a:txBody>
                  <a:tcPr marL="0" marR="0" marT="0" marB="0"/>
                </a:tc>
                <a:tc>
                  <a:txBody>
                    <a:bodyPr/>
                    <a:lstStyle/>
                    <a:p>
                      <a:pPr algn="ctr"/>
                      <a:r>
                        <a:rPr lang="en-US">
                          <a:effectLst/>
                        </a:rPr>
                        <a:t>20</a:t>
                      </a:r>
                    </a:p>
                  </a:txBody>
                  <a:tcPr marL="0" marR="0" marT="0" marB="0"/>
                </a:tc>
                <a:extLst>
                  <a:ext uri="{0D108BD9-81ED-4DB2-BD59-A6C34878D82A}">
                    <a16:rowId xmlns:a16="http://schemas.microsoft.com/office/drawing/2014/main" val="302043754"/>
                  </a:ext>
                </a:extLst>
              </a:tr>
            </a:tbl>
          </a:graphicData>
        </a:graphic>
      </p:graphicFrame>
      <p:sp>
        <p:nvSpPr>
          <p:cNvPr id="10" name="TextBox 9">
            <a:extLst>
              <a:ext uri="{FF2B5EF4-FFF2-40B4-BE49-F238E27FC236}">
                <a16:creationId xmlns:a16="http://schemas.microsoft.com/office/drawing/2014/main" id="{9187DE0B-3AD3-42AA-9312-23A109A40DD8}"/>
              </a:ext>
            </a:extLst>
          </p:cNvPr>
          <p:cNvSpPr txBox="1"/>
          <p:nvPr/>
        </p:nvSpPr>
        <p:spPr>
          <a:xfrm>
            <a:off x="2568678" y="471948"/>
            <a:ext cx="6096000"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777777"/>
                </a:solidFill>
                <a:latin typeface="Helvetica Neue"/>
              </a:rPr>
              <a:t>A Trend in Control Values--</a:t>
            </a:r>
          </a:p>
          <a:p>
            <a:pPr algn="ctr"/>
            <a:r>
              <a:rPr lang="en-US" dirty="0">
                <a:solidFill>
                  <a:srgbClr val="777777"/>
                </a:solidFill>
                <a:latin typeface="Helvetica Neue"/>
              </a:rPr>
              <a:t>Trend—goes up on down (usually down) due reagent or control deterioration. </a:t>
            </a:r>
          </a:p>
          <a:p>
            <a:pPr algn="ctr"/>
            <a:endParaRPr lang="en-US" b="1" dirty="0">
              <a:solidFill>
                <a:srgbClr val="777777"/>
              </a:solidFill>
              <a:latin typeface="Helvetica Neue"/>
            </a:endParaRPr>
          </a:p>
          <a:p>
            <a:pPr algn="ctr"/>
            <a:endParaRPr lang="en-US">
              <a:solidFill>
                <a:srgbClr val="777777"/>
              </a:solidFill>
              <a:latin typeface="Helvetica Neue"/>
            </a:endParaRPr>
          </a:p>
        </p:txBody>
      </p:sp>
      <p:sp>
        <p:nvSpPr>
          <p:cNvPr id="12" name="Arrow: Up 11">
            <a:extLst>
              <a:ext uri="{FF2B5EF4-FFF2-40B4-BE49-F238E27FC236}">
                <a16:creationId xmlns:a16="http://schemas.microsoft.com/office/drawing/2014/main" id="{DC3594AF-D1D2-4C4D-879C-074F562F07FF}"/>
              </a:ext>
            </a:extLst>
          </p:cNvPr>
          <p:cNvSpPr/>
          <p:nvPr/>
        </p:nvSpPr>
        <p:spPr>
          <a:xfrm>
            <a:off x="3960973" y="4279442"/>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4280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generated with very high confidence">
            <a:extLst>
              <a:ext uri="{FF2B5EF4-FFF2-40B4-BE49-F238E27FC236}">
                <a16:creationId xmlns:a16="http://schemas.microsoft.com/office/drawing/2014/main" id="{CCAFF7B8-EC0E-401A-9C94-B83223498B70}"/>
              </a:ext>
            </a:extLst>
          </p:cNvPr>
          <p:cNvPicPr>
            <a:picLocks noChangeAspect="1"/>
          </p:cNvPicPr>
          <p:nvPr/>
        </p:nvPicPr>
        <p:blipFill>
          <a:blip r:embed="rId3"/>
          <a:stretch>
            <a:fillRect/>
          </a:stretch>
        </p:blipFill>
        <p:spPr>
          <a:xfrm>
            <a:off x="209910" y="-86983"/>
            <a:ext cx="11268973" cy="7204494"/>
          </a:xfrm>
          <a:prstGeom prst="rect">
            <a:avLst/>
          </a:prstGeom>
        </p:spPr>
      </p:pic>
      <p:sp>
        <p:nvSpPr>
          <p:cNvPr id="4" name="Arrow: Up 3">
            <a:extLst>
              <a:ext uri="{FF2B5EF4-FFF2-40B4-BE49-F238E27FC236}">
                <a16:creationId xmlns:a16="http://schemas.microsoft.com/office/drawing/2014/main" id="{8B6B4579-F91F-4FBD-8A16-21261E06DD2B}"/>
              </a:ext>
            </a:extLst>
          </p:cNvPr>
          <p:cNvSpPr/>
          <p:nvPr/>
        </p:nvSpPr>
        <p:spPr>
          <a:xfrm>
            <a:off x="3313064" y="403943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E0CADF59-BCA6-4126-9741-BD5E01809A30}"/>
              </a:ext>
            </a:extLst>
          </p:cNvPr>
          <p:cNvSpPr/>
          <p:nvPr/>
        </p:nvSpPr>
        <p:spPr>
          <a:xfrm>
            <a:off x="5597908" y="3401263"/>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FA056511-B921-44F9-BB6C-80E5ADA6ACB1}"/>
              </a:ext>
            </a:extLst>
          </p:cNvPr>
          <p:cNvSpPr/>
          <p:nvPr/>
        </p:nvSpPr>
        <p:spPr>
          <a:xfrm>
            <a:off x="1920086" y="429822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649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generated with very high confidence">
            <a:extLst>
              <a:ext uri="{FF2B5EF4-FFF2-40B4-BE49-F238E27FC236}">
                <a16:creationId xmlns:a16="http://schemas.microsoft.com/office/drawing/2014/main" id="{DFA512DC-F0EB-48C2-B93B-F45E58AA5087}"/>
              </a:ext>
            </a:extLst>
          </p:cNvPr>
          <p:cNvPicPr>
            <a:picLocks noChangeAspect="1"/>
          </p:cNvPicPr>
          <p:nvPr/>
        </p:nvPicPr>
        <p:blipFill rotWithShape="1">
          <a:blip r:embed="rId3"/>
          <a:srcRect l="216" t="10169" b="5273"/>
          <a:stretch/>
        </p:blipFill>
        <p:spPr>
          <a:xfrm>
            <a:off x="234491" y="677336"/>
            <a:ext cx="11359413" cy="5520562"/>
          </a:xfrm>
          <a:prstGeom prst="rect">
            <a:avLst/>
          </a:prstGeom>
        </p:spPr>
      </p:pic>
      <p:sp>
        <p:nvSpPr>
          <p:cNvPr id="4" name="Arrow: Up 3">
            <a:extLst>
              <a:ext uri="{FF2B5EF4-FFF2-40B4-BE49-F238E27FC236}">
                <a16:creationId xmlns:a16="http://schemas.microsoft.com/office/drawing/2014/main" id="{741C591D-ED3F-4A08-8272-371548145D12}"/>
              </a:ext>
            </a:extLst>
          </p:cNvPr>
          <p:cNvSpPr/>
          <p:nvPr/>
        </p:nvSpPr>
        <p:spPr>
          <a:xfrm>
            <a:off x="2173774" y="320716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6D458C25-C774-4708-855B-9E07977DCD6E}"/>
              </a:ext>
            </a:extLst>
          </p:cNvPr>
          <p:cNvSpPr/>
          <p:nvPr/>
        </p:nvSpPr>
        <p:spPr>
          <a:xfrm>
            <a:off x="5211805" y="320739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DF350BD-EA5A-473F-BEBD-2FB6F6EDA5C8}"/>
              </a:ext>
            </a:extLst>
          </p:cNvPr>
          <p:cNvSpPr txBox="1"/>
          <p:nvPr/>
        </p:nvSpPr>
        <p:spPr>
          <a:xfrm>
            <a:off x="1885335" y="-216310"/>
            <a:ext cx="7266036"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Notice the downward trend at the two blue arrows, this happen as reagent ages or the control ages  especially with enzyme tests.</a:t>
            </a:r>
          </a:p>
          <a:p>
            <a:pPr algn="ctr"/>
            <a:endParaRPr lang="en-US" dirty="0">
              <a:cs typeface="Calibri"/>
            </a:endParaRPr>
          </a:p>
        </p:txBody>
      </p:sp>
    </p:spTree>
    <p:extLst>
      <p:ext uri="{BB962C8B-B14F-4D97-AF65-F5344CB8AC3E}">
        <p14:creationId xmlns:p14="http://schemas.microsoft.com/office/powerpoint/2010/main" val="2263670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DDCB865-F82A-4A6A-857F-06D3FBB6039B}"/>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a:solidFill>
                  <a:schemeClr val="bg2"/>
                </a:solidFill>
                <a:latin typeface="+mj-lt"/>
                <a:ea typeface="+mj-ea"/>
                <a:cs typeface="+mj-cs"/>
              </a:rPr>
              <a:t>Westgard rules</a:t>
            </a:r>
          </a:p>
        </p:txBody>
      </p:sp>
      <p:sp>
        <p:nvSpPr>
          <p:cNvPr id="3" name="Text Placeholder 2">
            <a:extLst>
              <a:ext uri="{FF2B5EF4-FFF2-40B4-BE49-F238E27FC236}">
                <a16:creationId xmlns:a16="http://schemas.microsoft.com/office/drawing/2014/main" id="{5E5A2A86-0B6C-4820-9702-FAFF111B5B22}"/>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a:endParaRPr lang="en-US" sz="1800" kern="1200">
              <a:solidFill>
                <a:schemeClr val="tx1"/>
              </a:solidFill>
              <a:latin typeface="+mn-lt"/>
              <a:ea typeface="+mn-ea"/>
              <a:cs typeface="+mn-cs"/>
            </a:endParaRPr>
          </a:p>
        </p:txBody>
      </p:sp>
    </p:spTree>
    <p:extLst>
      <p:ext uri="{BB962C8B-B14F-4D97-AF65-F5344CB8AC3E}">
        <p14:creationId xmlns:p14="http://schemas.microsoft.com/office/powerpoint/2010/main" val="162374216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82BD6-71F0-4C6C-B2D8-0EAEE04790F1}"/>
              </a:ext>
            </a:extLst>
          </p:cNvPr>
          <p:cNvSpPr>
            <a:spLocks noGrp="1"/>
          </p:cNvSpPr>
          <p:nvPr>
            <p:ph type="title"/>
          </p:nvPr>
        </p:nvSpPr>
        <p:spPr>
          <a:xfrm>
            <a:off x="943277" y="712269"/>
            <a:ext cx="3370998" cy="5502264"/>
          </a:xfrm>
        </p:spPr>
        <p:txBody>
          <a:bodyPr>
            <a:normAutofit/>
          </a:bodyPr>
          <a:lstStyle/>
          <a:p>
            <a:r>
              <a:rPr lang="en-US">
                <a:solidFill>
                  <a:srgbClr val="FFFFFF"/>
                </a:solidFill>
                <a:cs typeface="Calibri Light"/>
              </a:rPr>
              <a:t>QC AT MACL TOPICS</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DE9960F1-7588-42DF-944B-9CFDC446E549}"/>
              </a:ext>
            </a:extLst>
          </p:cNvPr>
          <p:cNvGraphicFramePr>
            <a:graphicFrameLocks noGrp="1"/>
          </p:cNvGraphicFramePr>
          <p:nvPr>
            <p:ph idx="1"/>
            <p:extLst>
              <p:ext uri="{D42A27DB-BD31-4B8C-83A1-F6EECF244321}">
                <p14:modId xmlns:p14="http://schemas.microsoft.com/office/powerpoint/2010/main" val="2750583893"/>
              </p:ext>
            </p:extLst>
          </p:nvPr>
        </p:nvGraphicFramePr>
        <p:xfrm>
          <a:off x="4886735" y="347970"/>
          <a:ext cx="6477973" cy="6223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2191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4C8AC6B-2010-4AD9-A3F7-1387B6490DB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58A94B2-ED56-48E9-BD4B-AC1E688FA1C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52E68B9A-B7F0-4A9D-BF4D-42AB51A7C66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831C745D-3B2E-424B-8FF7-B607B351202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45C111CF-7582-43A8-A6CD-0622C37728B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83C50620-4733-48D3-81D6-2B83A363755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7726BF68-CDEE-4032-9A56-5223F89086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C1769AD9-8787-43A4-B07E-0B82338B3AB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D2F0CBE2-497A-4100-82E5-164BFEF36607}"/>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5D761748-706E-4FAF-B8BA-919CF246C73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CCD170EC-936A-44F0-AC4C-B5CB101C82F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B125F7B7-568D-49AB-806E-AC22CF763B1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C9005B9D-B555-420B-84B1-B9E814DD4FBC}"/>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CB83F2B8-51B1-4156-A6A5-3DD66141B5A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E9EA367B-BB15-41B8-A72E-8A64DD2DEBC0}"/>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B5F07150-D5AF-43AA-88C7-E190D68D10A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5754429F-08AE-40FD-A597-B13CCE343A3D}"/>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ABE6AEBA-6900-4C86-89CD-11987FD2C06E}"/>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graphicEl>
                                              <a:dgm id="{D20DC629-56D7-4DF0-B6CA-3E09A2B53BC1}"/>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492CC973-F802-4B17-A58B-3B901B8A0059}"/>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graphicEl>
                                              <a:dgm id="{667F5401-8DB1-437F-AD5A-FE437BC22449}"/>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graphicEl>
                                              <a:dgm id="{ADADAD4B-B9E7-447D-856D-3070F409E50F}"/>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F2739657-ECC6-4DAD-88B0-D2699A982F57}"/>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graphicEl>
                                              <a:dgm id="{522AAB05-716F-4BDE-B328-388D7094B631}"/>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graphicEl>
                                              <a:dgm id="{DA8F4B09-49AA-42E7-835B-12A036F9ACB9}"/>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graphicEl>
                                              <a:dgm id="{29086807-5FE0-49F8-A408-3FBB302874C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4">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8" name="TextBox 5">
            <a:extLst>
              <a:ext uri="{FF2B5EF4-FFF2-40B4-BE49-F238E27FC236}">
                <a16:creationId xmlns:a16="http://schemas.microsoft.com/office/drawing/2014/main" id="{AD026132-2CC7-43CF-851F-67B340019816}"/>
              </a:ext>
            </a:extLst>
          </p:cNvPr>
          <p:cNvGraphicFramePr/>
          <p:nvPr>
            <p:extLst>
              <p:ext uri="{D42A27DB-BD31-4B8C-83A1-F6EECF244321}">
                <p14:modId xmlns:p14="http://schemas.microsoft.com/office/powerpoint/2010/main" val="2545335897"/>
              </p:ext>
            </p:extLst>
          </p:nvPr>
        </p:nvGraphicFramePr>
        <p:xfrm>
          <a:off x="149942" y="373080"/>
          <a:ext cx="11793793" cy="4695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5594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FFE2E661-0C56-495D-9B66-F15DB867A24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AC29AFE1-BF92-47C4-8A1A-EECBFD61F77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D0E382EF-9191-4C59-B42C-56915B5B744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CA709113-C4BF-4464-A037-143400902C7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254D0A8B-3B8F-487B-A75A-54315E85582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7C1A7C00-35D1-431A-93A5-6DEAF34BC57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7BAA1184-BD29-46C5-942E-58693F4F9C4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B07E68B4-79D5-41E0-82C5-DA21BA13CDD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a:solidFill>
                  <a:schemeClr val="bg2"/>
                </a:solidFill>
                <a:latin typeface="+mj-lt"/>
                <a:ea typeface="+mj-ea"/>
                <a:cs typeface="+mj-cs"/>
              </a:rPr>
              <a:t>DEFINITION OF QC IN GUI	</a:t>
            </a:r>
          </a:p>
        </p:txBody>
      </p:sp>
    </p:spTree>
    <p:extLst>
      <p:ext uri="{BB962C8B-B14F-4D97-AF65-F5344CB8AC3E}">
        <p14:creationId xmlns:p14="http://schemas.microsoft.com/office/powerpoint/2010/main" val="3608308206"/>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8254" y="659990"/>
            <a:ext cx="4558480" cy="2809875"/>
          </a:xfrm>
        </p:spPr>
        <p:txBody>
          <a:bodyPr vert="horz" lIns="91440" tIns="45720" rIns="91440" bIns="45720" rtlCol="0" anchor="b">
            <a:normAutofit/>
          </a:bodyPr>
          <a:lstStyle/>
          <a:p>
            <a:r>
              <a:rPr lang="en-US" sz="5400" kern="1200">
                <a:solidFill>
                  <a:schemeClr val="bg1">
                    <a:lumMod val="85000"/>
                    <a:lumOff val="15000"/>
                  </a:schemeClr>
                </a:solidFill>
                <a:latin typeface="+mj-lt"/>
                <a:ea typeface="+mj-ea"/>
                <a:cs typeface="+mj-cs"/>
              </a:rPr>
              <a:t>DEFINITION OF QC IN GUI</a:t>
            </a:r>
          </a:p>
        </p:txBody>
      </p:sp>
      <p:pic>
        <p:nvPicPr>
          <p:cNvPr id="5" name="Picture Placeholder 4"/>
          <p:cNvPicPr>
            <a:picLocks noGrp="1" noChangeAspect="1"/>
          </p:cNvPicPr>
          <p:nvPr>
            <p:ph idx="1"/>
          </p:nvPr>
        </p:nvPicPr>
        <p:blipFill>
          <a:blip r:embed="rId3"/>
          <a:stretch>
            <a:fillRect/>
          </a:stretch>
        </p:blipFill>
        <p:spPr>
          <a:xfrm>
            <a:off x="5223272" y="987425"/>
            <a:ext cx="6092031" cy="4873625"/>
          </a:xfrm>
          <a:prstGeom prst="rect">
            <a:avLst/>
          </a:prstGeom>
        </p:spPr>
      </p:pic>
      <p:sp>
        <p:nvSpPr>
          <p:cNvPr id="4" name="Text Placeholder 3"/>
          <p:cNvSpPr>
            <a:spLocks noGrp="1"/>
          </p:cNvSpPr>
          <p:nvPr>
            <p:ph type="body" sz="half" idx="2"/>
          </p:nvPr>
        </p:nvSpPr>
        <p:spPr>
          <a:xfrm>
            <a:off x="571156" y="3777124"/>
            <a:ext cx="3348228" cy="928494"/>
          </a:xfrm>
        </p:spPr>
        <p:txBody>
          <a:bodyPr vert="horz" lIns="91440" tIns="45720" rIns="91440" bIns="45720" rtlCol="0" anchor="t">
            <a:normAutofit/>
          </a:bodyPr>
          <a:lstStyle/>
          <a:p>
            <a:r>
              <a:rPr lang="en-US" sz="2000" kern="1200">
                <a:solidFill>
                  <a:schemeClr val="bg1">
                    <a:lumMod val="85000"/>
                    <a:lumOff val="15000"/>
                  </a:schemeClr>
                </a:solidFill>
                <a:latin typeface="+mn-lt"/>
                <a:ea typeface="+mn-ea"/>
                <a:cs typeface="+mn-cs"/>
              </a:rPr>
              <a:t>You must fill in all yellow </a:t>
            </a:r>
            <a:r>
              <a:rPr lang="en-US" sz="2000">
                <a:solidFill>
                  <a:schemeClr val="bg1">
                    <a:lumMod val="85000"/>
                    <a:lumOff val="15000"/>
                  </a:schemeClr>
                </a:solidFill>
              </a:rPr>
              <a:t>boxes</a:t>
            </a:r>
            <a:r>
              <a:rPr lang="en-US" sz="2000" kern="1200">
                <a:solidFill>
                  <a:schemeClr val="bg1">
                    <a:lumMod val="85000"/>
                    <a:lumOff val="15000"/>
                  </a:schemeClr>
                </a:solidFill>
                <a:latin typeface="+mn-lt"/>
                <a:ea typeface="+mn-ea"/>
                <a:cs typeface="+mn-cs"/>
              </a:rPr>
              <a:t> and use the tab button to maneuver in GUI</a:t>
            </a:r>
          </a:p>
        </p:txBody>
      </p:sp>
    </p:spTree>
    <p:extLst>
      <p:ext uri="{BB962C8B-B14F-4D97-AF65-F5344CB8AC3E}">
        <p14:creationId xmlns:p14="http://schemas.microsoft.com/office/powerpoint/2010/main" val="42501723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DEFINITION OF QC IN GUI</a:t>
            </a:r>
          </a:p>
        </p:txBody>
      </p:sp>
      <p:pic>
        <p:nvPicPr>
          <p:cNvPr id="6" name="Picture Placeholder 5"/>
          <p:cNvPicPr>
            <a:picLocks noGrp="1" noChangeAspect="1"/>
          </p:cNvPicPr>
          <p:nvPr>
            <p:ph type="pic" idx="1"/>
          </p:nvPr>
        </p:nvPicPr>
        <p:blipFill rotWithShape="1">
          <a:blip r:embed="rId3"/>
          <a:srcRect r="1" b="27261"/>
          <a:stretch/>
        </p:blipFill>
        <p:spPr>
          <a:xfrm>
            <a:off x="327547" y="321733"/>
            <a:ext cx="7058306" cy="4107392"/>
          </a:xfrm>
          <a:prstGeom prst="rect">
            <a:avLst/>
          </a:prstGeom>
        </p:spPr>
      </p:pic>
      <p:sp>
        <p:nvSpPr>
          <p:cNvPr id="4" name="Text Placeholder 3"/>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2000">
                <a:solidFill>
                  <a:srgbClr val="FFFFFF"/>
                </a:solidFill>
              </a:rPr>
              <a:t>Then click the search button and it will open up the test code section so you can add tests (must be the test code from the instrument), descriptions, means (your lab), SDs, assay ranges, days on file, assay mean (package insert), assay range (package insert), then click copy existing definition.  </a:t>
            </a:r>
          </a:p>
        </p:txBody>
      </p:sp>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764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16" y="342181"/>
            <a:ext cx="3932237" cy="1600200"/>
          </a:xfrm>
          <a:solidFill>
            <a:schemeClr val="accent1"/>
          </a:solidFill>
        </p:spPr>
        <p:txBody>
          <a:bodyPr/>
          <a:lstStyle/>
          <a:p>
            <a:r>
              <a:rPr lang="en-US">
                <a:cs typeface="Calibri Light"/>
              </a:rPr>
              <a:t>Entering Lot numbers</a:t>
            </a:r>
            <a:br>
              <a:rPr lang="en-US">
                <a:cs typeface="Calibri Light"/>
              </a:rPr>
            </a:br>
            <a:endParaRPr lang="en-US"/>
          </a:p>
        </p:txBody>
      </p:sp>
      <p:pic>
        <p:nvPicPr>
          <p:cNvPr id="5" name="Picture Placeholder 4"/>
          <p:cNvPicPr>
            <a:picLocks noGrp="1" noChangeAspect="1"/>
          </p:cNvPicPr>
          <p:nvPr>
            <p:ph idx="1"/>
          </p:nvPr>
        </p:nvPicPr>
        <p:blipFill rotWithShape="1">
          <a:blip r:embed="rId3"/>
          <a:srcRect l="21462" t="20649" r="22170" b="24484"/>
          <a:stretch/>
        </p:blipFill>
        <p:spPr>
          <a:xfrm>
            <a:off x="4561920" y="728632"/>
            <a:ext cx="7632145" cy="5937693"/>
          </a:xfrm>
          <a:prstGeom prst="rect">
            <a:avLst/>
          </a:prstGeom>
        </p:spPr>
      </p:pic>
      <p:sp>
        <p:nvSpPr>
          <p:cNvPr id="4" name="Text Placeholder 3"/>
          <p:cNvSpPr>
            <a:spLocks noGrp="1"/>
          </p:cNvSpPr>
          <p:nvPr>
            <p:ph type="body" sz="half" idx="2"/>
          </p:nvPr>
        </p:nvSpPr>
        <p:spPr>
          <a:xfrm>
            <a:off x="250316" y="2258683"/>
            <a:ext cx="3932237" cy="3811588"/>
          </a:xfrm>
        </p:spPr>
        <p:txBody>
          <a:bodyPr vert="horz" lIns="91440" tIns="45720" rIns="91440" bIns="45720" rtlCol="0" anchor="t">
            <a:normAutofit/>
          </a:bodyPr>
          <a:lstStyle/>
          <a:p>
            <a:r>
              <a:rPr lang="en-US" sz="2400"/>
              <a:t>After clicking copy existing definition the following will pop up, enter your instrument interface code, the name of the QC and then click the lookup button beside the lot # </a:t>
            </a:r>
            <a:r>
              <a:rPr lang="en-US" sz="2400">
                <a:solidFill>
                  <a:srgbClr val="FF0000"/>
                </a:solidFill>
              </a:rPr>
              <a:t>(see red arrow)</a:t>
            </a:r>
          </a:p>
        </p:txBody>
      </p:sp>
      <p:sp>
        <p:nvSpPr>
          <p:cNvPr id="6" name="Left Arrow 5"/>
          <p:cNvSpPr/>
          <p:nvPr/>
        </p:nvSpPr>
        <p:spPr>
          <a:xfrm>
            <a:off x="7474789" y="2375379"/>
            <a:ext cx="2189432" cy="51854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2030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3600">
                <a:solidFill>
                  <a:schemeClr val="bg1"/>
                </a:solidFill>
                <a:cs typeface="Calibri Light"/>
              </a:rPr>
              <a:t>Selecting lot #</a:t>
            </a:r>
            <a:endParaRPr lang="en-US" sz="3600" kern="1200">
              <a:solidFill>
                <a:schemeClr val="bg1"/>
              </a:solidFill>
              <a:latin typeface="+mj-lt"/>
              <a:ea typeface="+mj-ea"/>
              <a:cs typeface="+mj-cs"/>
            </a:endParaRPr>
          </a:p>
        </p:txBody>
      </p:sp>
      <p:pic>
        <p:nvPicPr>
          <p:cNvPr id="5" name="Picture Placeholder 4"/>
          <p:cNvPicPr>
            <a:picLocks noGrp="1" noChangeAspect="1"/>
          </p:cNvPicPr>
          <p:nvPr>
            <p:ph type="pic" idx="1"/>
          </p:nvPr>
        </p:nvPicPr>
        <p:blipFill rotWithShape="1">
          <a:blip r:embed="rId3"/>
          <a:srcRect l="24964" t="28829" r="24964" b="33694"/>
          <a:stretch/>
        </p:blipFill>
        <p:spPr>
          <a:xfrm>
            <a:off x="4191154" y="1145576"/>
            <a:ext cx="7880955" cy="4722206"/>
          </a:xfrm>
          <a:prstGeom prst="rect">
            <a:avLst/>
          </a:prstGeom>
        </p:spPr>
      </p:pic>
      <p:sp>
        <p:nvSpPr>
          <p:cNvPr id="4" name="Text Placeholder 3"/>
          <p:cNvSpPr>
            <a:spLocks noGrp="1"/>
          </p:cNvSpPr>
          <p:nvPr>
            <p:ph type="body" sz="half" idx="2"/>
          </p:nvPr>
        </p:nvSpPr>
        <p:spPr>
          <a:xfrm>
            <a:off x="643468" y="2638044"/>
            <a:ext cx="3363974" cy="3415622"/>
          </a:xfrm>
        </p:spPr>
        <p:txBody>
          <a:bodyPr vert="horz" lIns="91440" tIns="45720" rIns="91440" bIns="45720" rtlCol="0" anchor="t">
            <a:normAutofit/>
          </a:bodyPr>
          <a:lstStyle/>
          <a:p>
            <a:r>
              <a:rPr lang="en-US" sz="2400" dirty="0">
                <a:solidFill>
                  <a:schemeClr val="bg1"/>
                </a:solidFill>
              </a:rPr>
              <a:t>Select the current lot # in use which is Index #1 and is in bold lettering,  click on the Index #1 line and then click select</a:t>
            </a:r>
            <a:r>
              <a:rPr lang="en-US" sz="2400" dirty="0">
                <a:solidFill>
                  <a:srgbClr val="FFFFFF"/>
                </a:solidFill>
                <a:cs typeface="Calibri"/>
              </a:rPr>
              <a:t>. When the lot # comes up in this box hit cancel if it is not your lab location and it will default to your lab location.</a:t>
            </a:r>
          </a:p>
          <a:p>
            <a:endParaRPr lang="en-US" sz="2400" dirty="0">
              <a:solidFill>
                <a:srgbClr val="FFFFFF"/>
              </a:solidFill>
              <a:cs typeface="Calibri"/>
            </a:endParaRPr>
          </a:p>
          <a:p>
            <a:endParaRPr lang="en-US" sz="2400" dirty="0">
              <a:solidFill>
                <a:srgbClr val="FFFFFF"/>
              </a:solidFill>
              <a:cs typeface="Calibri"/>
            </a:endParaRPr>
          </a:p>
        </p:txBody>
      </p:sp>
      <p:sp>
        <p:nvSpPr>
          <p:cNvPr id="3" name="Arrow: Left 2">
            <a:extLst>
              <a:ext uri="{FF2B5EF4-FFF2-40B4-BE49-F238E27FC236}">
                <a16:creationId xmlns:a16="http://schemas.microsoft.com/office/drawing/2014/main" id="{3EDF1F1F-3228-42F5-A967-DDECFD768FED}"/>
              </a:ext>
            </a:extLst>
          </p:cNvPr>
          <p:cNvSpPr/>
          <p:nvPr/>
        </p:nvSpPr>
        <p:spPr>
          <a:xfrm>
            <a:off x="10596545" y="2110718"/>
            <a:ext cx="1566981" cy="53971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817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16" y="586596"/>
            <a:ext cx="3932237" cy="1600200"/>
          </a:xfrm>
        </p:spPr>
        <p:txBody>
          <a:bodyPr>
            <a:normAutofit/>
          </a:bodyPr>
          <a:lstStyle/>
          <a:p>
            <a:r>
              <a:rPr lang="en-US" sz="3600">
                <a:cs typeface="Calibri Light"/>
              </a:rPr>
              <a:t>Copying previous lot #</a:t>
            </a:r>
            <a:endParaRPr lang="en-US" sz="3600"/>
          </a:p>
        </p:txBody>
      </p:sp>
      <p:pic>
        <p:nvPicPr>
          <p:cNvPr id="5" name="Picture Placeholder 4"/>
          <p:cNvPicPr>
            <a:picLocks noGrp="1" noChangeAspect="1"/>
          </p:cNvPicPr>
          <p:nvPr>
            <p:ph idx="1"/>
          </p:nvPr>
        </p:nvPicPr>
        <p:blipFill rotWithShape="1">
          <a:blip r:embed="rId3"/>
          <a:srcRect l="21226" t="19592" r="20283" b="24952"/>
          <a:stretch/>
        </p:blipFill>
        <p:spPr>
          <a:xfrm>
            <a:off x="4274368" y="303283"/>
            <a:ext cx="7761454" cy="5880143"/>
          </a:xfrm>
          <a:prstGeom prst="rect">
            <a:avLst/>
          </a:prstGeom>
        </p:spPr>
      </p:pic>
      <p:sp>
        <p:nvSpPr>
          <p:cNvPr id="4" name="Text Placeholder 3"/>
          <p:cNvSpPr>
            <a:spLocks noGrp="1"/>
          </p:cNvSpPr>
          <p:nvPr>
            <p:ph type="body" sz="half" idx="2"/>
          </p:nvPr>
        </p:nvSpPr>
        <p:spPr>
          <a:xfrm>
            <a:off x="250317" y="2330569"/>
            <a:ext cx="3774086" cy="3538419"/>
          </a:xfrm>
        </p:spPr>
        <p:txBody>
          <a:bodyPr vert="horz" lIns="91440" tIns="45720" rIns="91440" bIns="45720" rtlCol="0" anchor="t">
            <a:noAutofit/>
          </a:bodyPr>
          <a:lstStyle/>
          <a:p>
            <a:r>
              <a:rPr lang="en-US" sz="2000"/>
              <a:t>Click search then all the analytes that are in the current lot # will appear, you can click the boxes in the test code column </a:t>
            </a:r>
            <a:r>
              <a:rPr lang="en-US" sz="2000">
                <a:solidFill>
                  <a:srgbClr val="7030A0"/>
                </a:solidFill>
              </a:rPr>
              <a:t>(purple arrow)</a:t>
            </a:r>
            <a:r>
              <a:rPr lang="en-US" sz="2000"/>
              <a:t> or if you want all the tests click select all which is indicated by </a:t>
            </a:r>
            <a:r>
              <a:rPr lang="en-US" sz="2000">
                <a:solidFill>
                  <a:srgbClr val="FF0000"/>
                </a:solidFill>
              </a:rPr>
              <a:t>the red arrow.</a:t>
            </a:r>
            <a:r>
              <a:rPr lang="en-US" sz="2000"/>
              <a:t> After you  select the tests you want, click select at the bottom of the screen.</a:t>
            </a:r>
          </a:p>
        </p:txBody>
      </p:sp>
      <p:sp>
        <p:nvSpPr>
          <p:cNvPr id="6" name="Down Arrow 5"/>
          <p:cNvSpPr/>
          <p:nvPr/>
        </p:nvSpPr>
        <p:spPr>
          <a:xfrm>
            <a:off x="11178638" y="2184161"/>
            <a:ext cx="582043" cy="13692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945203" y="4155776"/>
            <a:ext cx="1650041" cy="42556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636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srcRect t="649" b="649"/>
          <a:stretch>
            <a:fillRect/>
          </a:stretch>
        </p:blipFill>
        <p:spPr>
          <a:xfrm>
            <a:off x="4162396" y="469841"/>
            <a:ext cx="7854350" cy="6196341"/>
          </a:xfrm>
          <a:prstGeom prst="rect">
            <a:avLst/>
          </a:prstGeom>
        </p:spPr>
      </p:pic>
      <p:sp>
        <p:nvSpPr>
          <p:cNvPr id="4" name="Text Placeholder 3"/>
          <p:cNvSpPr>
            <a:spLocks noGrp="1"/>
          </p:cNvSpPr>
          <p:nvPr>
            <p:ph type="body" sz="half" idx="2"/>
          </p:nvPr>
        </p:nvSpPr>
        <p:spPr>
          <a:xfrm>
            <a:off x="135297" y="2474344"/>
            <a:ext cx="3932237" cy="3811588"/>
          </a:xfrm>
        </p:spPr>
        <p:txBody>
          <a:bodyPr vert="horz" lIns="91440" tIns="45720" rIns="91440" bIns="45720" rtlCol="0" anchor="t">
            <a:normAutofit/>
          </a:bodyPr>
          <a:lstStyle/>
          <a:p>
            <a:r>
              <a:rPr lang="en-US" sz="2800"/>
              <a:t>This will bring in the tests to the new lot # from the previous lot #. 	</a:t>
            </a:r>
          </a:p>
        </p:txBody>
      </p:sp>
    </p:spTree>
    <p:extLst>
      <p:ext uri="{BB962C8B-B14F-4D97-AF65-F5344CB8AC3E}">
        <p14:creationId xmlns:p14="http://schemas.microsoft.com/office/powerpoint/2010/main" val="165330962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idx="1"/>
          </p:nvPr>
        </p:nvPicPr>
        <p:blipFill>
          <a:blip r:embed="rId3"/>
          <a:stretch>
            <a:fillRect/>
          </a:stretch>
        </p:blipFill>
        <p:spPr>
          <a:xfrm>
            <a:off x="3986820" y="254179"/>
            <a:ext cx="7874822" cy="6296983"/>
          </a:xfrm>
          <a:prstGeom prst="rect">
            <a:avLst/>
          </a:prstGeom>
        </p:spPr>
      </p:pic>
      <p:sp>
        <p:nvSpPr>
          <p:cNvPr id="4" name="Text Placeholder 3"/>
          <p:cNvSpPr>
            <a:spLocks noGrp="1"/>
          </p:cNvSpPr>
          <p:nvPr>
            <p:ph type="body" sz="half" idx="2"/>
          </p:nvPr>
        </p:nvSpPr>
        <p:spPr>
          <a:xfrm>
            <a:off x="192807" y="892834"/>
            <a:ext cx="3213370" cy="3811588"/>
          </a:xfrm>
        </p:spPr>
        <p:txBody>
          <a:bodyPr vert="horz" lIns="91440" tIns="45720" rIns="91440" bIns="45720" rtlCol="0" anchor="t">
            <a:noAutofit/>
          </a:bodyPr>
          <a:lstStyle/>
          <a:p>
            <a:r>
              <a:rPr lang="en-US" sz="2000"/>
              <a:t>Decide if you are ready to implement the lot #. Click current lot to advance this lot # to the current lot.  This will advance the previous lot to Index 2 and this lot to Index 1.  If you are not ready to advance lot numbers do not  click current lot.  You will need to do a study of 5 runs for each lot # before the lot is implemented if the control is assayed and 20 runs if the control is </a:t>
            </a:r>
            <a:r>
              <a:rPr lang="en-US" sz="2000" err="1"/>
              <a:t>unassayed</a:t>
            </a:r>
            <a:r>
              <a:rPr lang="en-US" sz="2000"/>
              <a:t>. Then click Save at the bottom of the screen</a:t>
            </a:r>
            <a:r>
              <a:rPr lang="en-US" sz="2000">
                <a:solidFill>
                  <a:srgbClr val="7030A0"/>
                </a:solidFill>
              </a:rPr>
              <a:t> (purple arrow)</a:t>
            </a:r>
            <a:r>
              <a:rPr lang="en-US" sz="2000"/>
              <a:t>.</a:t>
            </a:r>
          </a:p>
        </p:txBody>
      </p:sp>
      <p:sp>
        <p:nvSpPr>
          <p:cNvPr id="7" name="Right Arrow 6"/>
          <p:cNvSpPr/>
          <p:nvPr/>
        </p:nvSpPr>
        <p:spPr>
          <a:xfrm>
            <a:off x="7539726" y="5888968"/>
            <a:ext cx="2258683" cy="45600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856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72C2747-0349-4FA3-93C0-6FF83F9F6F58}"/>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a:solidFill>
                  <a:schemeClr val="bg2"/>
                </a:solidFill>
                <a:latin typeface="+mj-lt"/>
                <a:ea typeface="+mj-ea"/>
                <a:cs typeface="+mj-cs"/>
              </a:rPr>
              <a:t>Maintenance update in GUI</a:t>
            </a:r>
          </a:p>
        </p:txBody>
      </p:sp>
    </p:spTree>
    <p:extLst>
      <p:ext uri="{BB962C8B-B14F-4D97-AF65-F5344CB8AC3E}">
        <p14:creationId xmlns:p14="http://schemas.microsoft.com/office/powerpoint/2010/main" val="3936146944"/>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E585E8-318C-4A53-AB3D-10F70E5BBF74}"/>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a:solidFill>
                  <a:schemeClr val="bg2"/>
                </a:solidFill>
                <a:latin typeface="+mj-lt"/>
                <a:ea typeface="+mj-ea"/>
                <a:cs typeface="+mj-cs"/>
              </a:rPr>
              <a:t>REVIEW OF LJ CHARTS</a:t>
            </a:r>
          </a:p>
        </p:txBody>
      </p:sp>
      <p:sp>
        <p:nvSpPr>
          <p:cNvPr id="3" name="Text Placeholder 2">
            <a:extLst>
              <a:ext uri="{FF2B5EF4-FFF2-40B4-BE49-F238E27FC236}">
                <a16:creationId xmlns:a16="http://schemas.microsoft.com/office/drawing/2014/main" id="{3D770606-671B-4280-BEA6-EA15A6CDACC2}"/>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a:endParaRPr lang="en-US" sz="1800" kern="1200">
              <a:solidFill>
                <a:schemeClr val="tx1"/>
              </a:solidFill>
              <a:latin typeface="+mn-lt"/>
              <a:ea typeface="+mn-ea"/>
              <a:cs typeface="+mn-cs"/>
            </a:endParaRPr>
          </a:p>
        </p:txBody>
      </p:sp>
    </p:spTree>
    <p:extLst>
      <p:ext uri="{BB962C8B-B14F-4D97-AF65-F5344CB8AC3E}">
        <p14:creationId xmlns:p14="http://schemas.microsoft.com/office/powerpoint/2010/main" val="135761890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1542" y="629090"/>
            <a:ext cx="3363974" cy="1597315"/>
          </a:xfrm>
          <a:noFill/>
          <a:ln w="19050">
            <a:solidFill>
              <a:schemeClr val="bg1"/>
            </a:solidFill>
          </a:ln>
        </p:spPr>
        <p:txBody>
          <a:bodyPr vert="horz" wrap="square" lIns="91440" tIns="45720" rIns="91440" bIns="45720" rtlCol="0" anchor="ctr">
            <a:normAutofit/>
          </a:bodyPr>
          <a:lstStyle/>
          <a:p>
            <a:pPr algn="ctr"/>
            <a:r>
              <a:rPr lang="en-US" sz="4000">
                <a:solidFill>
                  <a:schemeClr val="bg1"/>
                </a:solidFill>
                <a:cs typeface="Calibri Light"/>
              </a:rPr>
              <a:t>Maneuvering in GUI</a:t>
            </a:r>
            <a:endParaRPr lang="en-US" kern="1200">
              <a:solidFill>
                <a:schemeClr val="bg1"/>
              </a:solidFill>
              <a:latin typeface="+mj-lt"/>
              <a:cs typeface="Calibri Light"/>
            </a:endParaRPr>
          </a:p>
        </p:txBody>
      </p:sp>
      <p:sp>
        <p:nvSpPr>
          <p:cNvPr id="3" name="Text Placeholder 2"/>
          <p:cNvSpPr>
            <a:spLocks noGrp="1"/>
          </p:cNvSpPr>
          <p:nvPr>
            <p:ph type="body" sz="half" idx="2"/>
          </p:nvPr>
        </p:nvSpPr>
        <p:spPr>
          <a:xfrm>
            <a:off x="212147" y="2594912"/>
            <a:ext cx="3363974" cy="3415622"/>
          </a:xfrm>
        </p:spPr>
        <p:txBody>
          <a:bodyPr vert="horz" lIns="91440" tIns="45720" rIns="91440" bIns="45720" rtlCol="0" anchor="t">
            <a:normAutofit/>
          </a:bodyPr>
          <a:lstStyle/>
          <a:p>
            <a:pPr indent="-228600">
              <a:buFont typeface="Arial" panose="020B0604020202020204" pitchFamily="34" charset="0"/>
              <a:buChar char="•"/>
            </a:pPr>
            <a:r>
              <a:rPr lang="en-US" sz="2800">
                <a:solidFill>
                  <a:schemeClr val="bg1"/>
                </a:solidFill>
              </a:rPr>
              <a:t>Fill in all boxes highlighted in yellow, tab to maneuver in GUI then click select analyte to review and click search result</a:t>
            </a:r>
          </a:p>
        </p:txBody>
      </p:sp>
      <p:pic>
        <p:nvPicPr>
          <p:cNvPr id="4" name="Picture 4" descr="A screenshot of a cell phone&#10;&#10;Description generated with very high confidence">
            <a:extLst>
              <a:ext uri="{FF2B5EF4-FFF2-40B4-BE49-F238E27FC236}">
                <a16:creationId xmlns:a16="http://schemas.microsoft.com/office/drawing/2014/main" id="{99A2AD9B-5C1C-40EF-A9B0-2D0571ADBAFC}"/>
              </a:ext>
            </a:extLst>
          </p:cNvPr>
          <p:cNvPicPr>
            <a:picLocks noChangeAspect="1"/>
          </p:cNvPicPr>
          <p:nvPr/>
        </p:nvPicPr>
        <p:blipFill>
          <a:blip r:embed="rId3"/>
          <a:stretch>
            <a:fillRect/>
          </a:stretch>
        </p:blipFill>
        <p:spPr>
          <a:xfrm>
            <a:off x="3989424" y="301920"/>
            <a:ext cx="7904164" cy="6323330"/>
          </a:xfrm>
          <a:prstGeom prst="rect">
            <a:avLst/>
          </a:prstGeom>
        </p:spPr>
      </p:pic>
    </p:spTree>
    <p:extLst>
      <p:ext uri="{BB962C8B-B14F-4D97-AF65-F5344CB8AC3E}">
        <p14:creationId xmlns:p14="http://schemas.microsoft.com/office/powerpoint/2010/main" val="397405980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E5E45DAE-F4B3-406D-84D4-72E3A5E4EB4A}"/>
              </a:ext>
            </a:extLst>
          </p:cNvPr>
          <p:cNvPicPr>
            <a:picLocks noChangeAspect="1"/>
          </p:cNvPicPr>
          <p:nvPr/>
        </p:nvPicPr>
        <p:blipFill>
          <a:blip r:embed="rId3"/>
          <a:stretch>
            <a:fillRect/>
          </a:stretch>
        </p:blipFill>
        <p:spPr>
          <a:xfrm>
            <a:off x="459428" y="522957"/>
            <a:ext cx="11374019" cy="6008268"/>
          </a:xfrm>
          <a:prstGeom prst="rect">
            <a:avLst/>
          </a:prstGeom>
        </p:spPr>
      </p:pic>
      <p:sp>
        <p:nvSpPr>
          <p:cNvPr id="4" name="Arrow: Right 3">
            <a:extLst>
              <a:ext uri="{FF2B5EF4-FFF2-40B4-BE49-F238E27FC236}">
                <a16:creationId xmlns:a16="http://schemas.microsoft.com/office/drawing/2014/main" id="{0F54B57C-8C8E-4B0D-9AC5-18784BAEEA52}"/>
              </a:ext>
            </a:extLst>
          </p:cNvPr>
          <p:cNvSpPr/>
          <p:nvPr/>
        </p:nvSpPr>
        <p:spPr>
          <a:xfrm>
            <a:off x="321956" y="1588941"/>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C8991E6-BCFD-4AA5-80F5-342ECCCD457C}"/>
              </a:ext>
            </a:extLst>
          </p:cNvPr>
          <p:cNvSpPr/>
          <p:nvPr/>
        </p:nvSpPr>
        <p:spPr>
          <a:xfrm>
            <a:off x="8970168" y="456969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cell phone&#10;&#10;Description generated with very high confidence">
            <a:extLst>
              <a:ext uri="{FF2B5EF4-FFF2-40B4-BE49-F238E27FC236}">
                <a16:creationId xmlns:a16="http://schemas.microsoft.com/office/drawing/2014/main" id="{4ED67D15-1335-4528-B5EC-A2646416800D}"/>
              </a:ext>
            </a:extLst>
          </p:cNvPr>
          <p:cNvPicPr>
            <a:picLocks noChangeAspect="1"/>
          </p:cNvPicPr>
          <p:nvPr/>
        </p:nvPicPr>
        <p:blipFill>
          <a:blip r:embed="rId3"/>
          <a:stretch>
            <a:fillRect/>
          </a:stretch>
        </p:blipFill>
        <p:spPr>
          <a:xfrm>
            <a:off x="785700" y="178131"/>
            <a:ext cx="11080212" cy="6464403"/>
          </a:xfrm>
          <a:prstGeom prst="rect">
            <a:avLst/>
          </a:prstGeom>
        </p:spPr>
      </p:pic>
      <p:sp>
        <p:nvSpPr>
          <p:cNvPr id="7" name="Arrow: Right 6">
            <a:extLst>
              <a:ext uri="{FF2B5EF4-FFF2-40B4-BE49-F238E27FC236}">
                <a16:creationId xmlns:a16="http://schemas.microsoft.com/office/drawing/2014/main" id="{4A713FB2-1F6C-42BD-B7C5-BB7E013E0E59}"/>
              </a:ext>
            </a:extLst>
          </p:cNvPr>
          <p:cNvSpPr/>
          <p:nvPr/>
        </p:nvSpPr>
        <p:spPr>
          <a:xfrm>
            <a:off x="9061073" y="459914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459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657FED-67F5-4D2B-8537-3061BC52841E}"/>
              </a:ext>
            </a:extLst>
          </p:cNvPr>
          <p:cNvSpPr>
            <a:spLocks noGrp="1"/>
          </p:cNvSpPr>
          <p:nvPr>
            <p:ph type="ctrTitle"/>
          </p:nvPr>
        </p:nvSpPr>
        <p:spPr>
          <a:xfrm>
            <a:off x="1524000" y="2776538"/>
            <a:ext cx="9144000" cy="1381188"/>
          </a:xfrm>
        </p:spPr>
        <p:txBody>
          <a:bodyPr anchor="ctr">
            <a:normAutofit/>
          </a:bodyPr>
          <a:lstStyle/>
          <a:p>
            <a:r>
              <a:rPr lang="en-US" sz="4000" dirty="0">
                <a:solidFill>
                  <a:schemeClr val="bg2"/>
                </a:solidFill>
                <a:cs typeface="Calibri Light"/>
              </a:rPr>
              <a:t>Printing QC summary and extracting QC for </a:t>
            </a:r>
            <a:r>
              <a:rPr lang="en-US" sz="4000" dirty="0" err="1">
                <a:solidFill>
                  <a:schemeClr val="bg2"/>
                </a:solidFill>
                <a:cs typeface="Calibri Light"/>
              </a:rPr>
              <a:t>Biorad</a:t>
            </a:r>
            <a:r>
              <a:rPr lang="en-US" sz="4000" dirty="0">
                <a:solidFill>
                  <a:schemeClr val="bg2"/>
                </a:solidFill>
                <a:cs typeface="Calibri Light"/>
              </a:rPr>
              <a:t> files</a:t>
            </a:r>
            <a:endParaRPr lang="en-US" sz="4000" dirty="0">
              <a:solidFill>
                <a:schemeClr val="bg2"/>
              </a:solidFill>
            </a:endParaRPr>
          </a:p>
        </p:txBody>
      </p:sp>
      <p:sp>
        <p:nvSpPr>
          <p:cNvPr id="4" name="Text Placeholder 3">
            <a:extLst>
              <a:ext uri="{FF2B5EF4-FFF2-40B4-BE49-F238E27FC236}">
                <a16:creationId xmlns:a16="http://schemas.microsoft.com/office/drawing/2014/main" id="{E660E9B5-A1FE-4021-80F8-3B4E89FAFA30}"/>
              </a:ext>
            </a:extLst>
          </p:cNvPr>
          <p:cNvSpPr>
            <a:spLocks noGrp="1"/>
          </p:cNvSpPr>
          <p:nvPr>
            <p:ph type="subTitle" idx="1"/>
          </p:nvPr>
        </p:nvSpPr>
        <p:spPr>
          <a:xfrm>
            <a:off x="1524000" y="4495800"/>
            <a:ext cx="9144000" cy="762000"/>
          </a:xfrm>
        </p:spPr>
        <p:txBody>
          <a:bodyPr>
            <a:normAutofit/>
          </a:bodyPr>
          <a:lstStyle/>
          <a:p>
            <a:endParaRPr lang="en-US" sz="1800"/>
          </a:p>
        </p:txBody>
      </p:sp>
    </p:spTree>
    <p:extLst>
      <p:ext uri="{BB962C8B-B14F-4D97-AF65-F5344CB8AC3E}">
        <p14:creationId xmlns:p14="http://schemas.microsoft.com/office/powerpoint/2010/main" val="530404723"/>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FCC46D-73C1-4CF4-8D32-776BDD6C2640}"/>
              </a:ext>
            </a:extLst>
          </p:cNvPr>
          <p:cNvSpPr>
            <a:spLocks noGrp="1"/>
          </p:cNvSpPr>
          <p:nvPr>
            <p:ph type="title"/>
          </p:nvPr>
        </p:nvSpPr>
        <p:spPr>
          <a:xfrm>
            <a:off x="2333444" y="4496593"/>
            <a:ext cx="6801321" cy="1737360"/>
          </a:xfrm>
        </p:spPr>
        <p:txBody>
          <a:bodyPr vert="horz" lIns="91440" tIns="45720" rIns="91440" bIns="45720" rtlCol="0" anchor="ctr">
            <a:normAutofit fontScale="90000"/>
          </a:bodyPr>
          <a:lstStyle/>
          <a:p>
            <a:pPr algn="r"/>
            <a:r>
              <a:rPr lang="en-US" b="0" i="0" u="none" strike="noStrike">
                <a:solidFill>
                  <a:srgbClr val="000000"/>
                </a:solidFill>
                <a:latin typeface="Calibri"/>
              </a:rPr>
              <a:t>Generating QC files from Sunquest Smart Term Summary Data Report</a:t>
            </a:r>
            <a:r>
              <a:rPr lang="en-US" b="0" i="0">
                <a:latin typeface="Calibri"/>
              </a:rPr>
              <a:t>​</a:t>
            </a:r>
            <a:endParaRPr lang="en-US" sz="6000" kern="1200">
              <a:solidFill>
                <a:schemeClr val="tx1"/>
              </a:solidFill>
              <a:latin typeface="+mj-lt"/>
              <a:ea typeface="+mj-ea"/>
              <a:cs typeface="+mj-cs"/>
            </a:endParaRP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800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1A57C8C-C925-4822-9E77-5F9D52EEF75E}"/>
              </a:ext>
            </a:extLst>
          </p:cNvPr>
          <p:cNvSpPr txBox="1"/>
          <p:nvPr/>
        </p:nvSpPr>
        <p:spPr>
          <a:xfrm>
            <a:off x="251891" y="221482"/>
            <a:ext cx="6582411" cy="635379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228600" indent="-457200">
              <a:lnSpc>
                <a:spcPct val="90000"/>
              </a:lnSpc>
              <a:spcAft>
                <a:spcPts val="600"/>
              </a:spcAft>
              <a:buAutoNum type="arabicPeriod"/>
            </a:pPr>
            <a:r>
              <a:rPr lang="en-US" sz="2000"/>
              <a:t>Log into Sunquest</a:t>
            </a:r>
            <a:endParaRPr lang="en-US" sz="2000">
              <a:cs typeface="Calibri"/>
            </a:endParaRPr>
          </a:p>
          <a:p>
            <a:pPr marL="228600" indent="-457200">
              <a:lnSpc>
                <a:spcPct val="90000"/>
              </a:lnSpc>
              <a:spcAft>
                <a:spcPts val="600"/>
              </a:spcAft>
              <a:buAutoNum type="arabicPeriod"/>
            </a:pPr>
            <a:r>
              <a:rPr lang="en-US" sz="2000"/>
              <a:t>Under function QC</a:t>
            </a:r>
            <a:endParaRPr lang="en-US" sz="2000">
              <a:cs typeface="Calibri"/>
            </a:endParaRPr>
          </a:p>
          <a:p>
            <a:pPr marL="228600" indent="-457200">
              <a:lnSpc>
                <a:spcPct val="90000"/>
              </a:lnSpc>
              <a:spcAft>
                <a:spcPts val="600"/>
              </a:spcAft>
              <a:buAutoNum type="arabicPeriod"/>
            </a:pPr>
            <a:r>
              <a:rPr lang="en-US" sz="2000"/>
              <a:t>Printer type 0 to print to the screen</a:t>
            </a:r>
            <a:endParaRPr lang="en-US" sz="2000">
              <a:cs typeface="Calibri"/>
            </a:endParaRPr>
          </a:p>
          <a:p>
            <a:pPr marL="228600" indent="-457200">
              <a:lnSpc>
                <a:spcPct val="90000"/>
              </a:lnSpc>
              <a:spcAft>
                <a:spcPts val="600"/>
              </a:spcAft>
              <a:buAutoNum type="arabicPeriod"/>
            </a:pPr>
            <a:r>
              <a:rPr lang="en-US" sz="2000"/>
              <a:t>Select “S” for  summary</a:t>
            </a:r>
            <a:endParaRPr lang="en-US" sz="2000">
              <a:cs typeface="Calibri"/>
            </a:endParaRPr>
          </a:p>
          <a:p>
            <a:pPr marL="228600" indent="-457200">
              <a:lnSpc>
                <a:spcPct val="90000"/>
              </a:lnSpc>
              <a:spcAft>
                <a:spcPts val="600"/>
              </a:spcAft>
              <a:buAutoNum type="arabicPeriod"/>
            </a:pPr>
            <a:r>
              <a:rPr lang="en-US" sz="2000"/>
              <a:t>Condensed, Executive or Cumulative?  Choose “E” for executive.</a:t>
            </a:r>
            <a:endParaRPr lang="en-US" sz="2000">
              <a:cs typeface="Calibri"/>
            </a:endParaRPr>
          </a:p>
          <a:p>
            <a:pPr marL="228600" indent="-457200">
              <a:lnSpc>
                <a:spcPct val="90000"/>
              </a:lnSpc>
              <a:spcAft>
                <a:spcPts val="600"/>
              </a:spcAft>
              <a:buAutoNum type="arabicPeriod"/>
            </a:pPr>
            <a:r>
              <a:rPr lang="en-US" sz="2000"/>
              <a:t>Start date enter the start date for the report (the first of the month)</a:t>
            </a:r>
            <a:endParaRPr lang="en-US" sz="2000">
              <a:cs typeface="Calibri"/>
            </a:endParaRPr>
          </a:p>
          <a:p>
            <a:pPr marL="228600" indent="-457200">
              <a:lnSpc>
                <a:spcPct val="90000"/>
              </a:lnSpc>
              <a:spcAft>
                <a:spcPts val="600"/>
              </a:spcAft>
              <a:buAutoNum type="arabicPeriod"/>
            </a:pPr>
            <a:r>
              <a:rPr lang="en-US" sz="2000"/>
              <a:t>End date—enter the end date for report (last day of the month)</a:t>
            </a:r>
            <a:endParaRPr lang="en-US" sz="2000">
              <a:cs typeface="Calibri"/>
            </a:endParaRPr>
          </a:p>
          <a:p>
            <a:pPr marL="228600" indent="-457200">
              <a:lnSpc>
                <a:spcPct val="90000"/>
              </a:lnSpc>
              <a:spcAft>
                <a:spcPts val="600"/>
              </a:spcAft>
              <a:buAutoNum type="arabicPeriod"/>
            </a:pPr>
            <a:r>
              <a:rPr lang="en-US" sz="2000"/>
              <a:t>TEST—return through to include all tests.</a:t>
            </a:r>
            <a:endParaRPr lang="en-US" sz="2000">
              <a:cs typeface="Calibri"/>
            </a:endParaRPr>
          </a:p>
          <a:p>
            <a:pPr marL="228600" indent="-457200">
              <a:lnSpc>
                <a:spcPct val="90000"/>
              </a:lnSpc>
              <a:spcAft>
                <a:spcPts val="600"/>
              </a:spcAft>
              <a:buAutoNum type="arabicPeriod"/>
            </a:pPr>
            <a:r>
              <a:rPr lang="en-US" sz="2000"/>
              <a:t>Worksheet-return through to include all worksheets</a:t>
            </a:r>
            <a:endParaRPr lang="en-US" sz="2000">
              <a:cs typeface="Calibri"/>
            </a:endParaRPr>
          </a:p>
          <a:p>
            <a:pPr marL="228600" indent="-457200">
              <a:lnSpc>
                <a:spcPct val="90000"/>
              </a:lnSpc>
              <a:spcAft>
                <a:spcPts val="600"/>
              </a:spcAft>
              <a:buAutoNum type="arabicPeriod"/>
            </a:pPr>
            <a:r>
              <a:rPr lang="en-US" sz="2000"/>
              <a:t>Method—list all methods/instruments with </a:t>
            </a:r>
            <a:r>
              <a:rPr lang="en-US" sz="2000" err="1"/>
              <a:t>Bioroad</a:t>
            </a:r>
            <a:r>
              <a:rPr lang="en-US" sz="2000"/>
              <a:t> controls to be included in the file</a:t>
            </a:r>
            <a:endParaRPr lang="en-US" sz="2000">
              <a:cs typeface="Calibri"/>
            </a:endParaRPr>
          </a:p>
          <a:p>
            <a:pPr marL="228600" indent="-457200">
              <a:lnSpc>
                <a:spcPct val="90000"/>
              </a:lnSpc>
              <a:spcAft>
                <a:spcPts val="600"/>
              </a:spcAft>
              <a:buAutoNum type="arabicPeriod"/>
            </a:pPr>
            <a:r>
              <a:rPr lang="en-US" sz="2000"/>
              <a:t>Control enter through to include all controls</a:t>
            </a:r>
            <a:endParaRPr lang="en-US" sz="2000">
              <a:cs typeface="Calibri"/>
            </a:endParaRPr>
          </a:p>
          <a:p>
            <a:pPr marL="228600" indent="-457200">
              <a:lnSpc>
                <a:spcPct val="90000"/>
              </a:lnSpc>
              <a:spcAft>
                <a:spcPts val="600"/>
              </a:spcAft>
              <a:buAutoNum type="arabicPeriod"/>
            </a:pPr>
            <a:r>
              <a:rPr lang="en-US" sz="2000"/>
              <a:t>Shift—return through to include all shifts</a:t>
            </a:r>
            <a:endParaRPr lang="en-US" sz="2000">
              <a:cs typeface="Calibri"/>
            </a:endParaRPr>
          </a:p>
          <a:p>
            <a:pPr marL="228600" indent="-457200">
              <a:lnSpc>
                <a:spcPct val="90000"/>
              </a:lnSpc>
              <a:spcAft>
                <a:spcPts val="600"/>
              </a:spcAft>
              <a:buAutoNum type="arabicPeriod"/>
            </a:pPr>
            <a:r>
              <a:rPr lang="en-US" sz="2000"/>
              <a:t>Tech return through to include all techs</a:t>
            </a:r>
            <a:endParaRPr lang="en-US" sz="2000">
              <a:cs typeface="Calibri"/>
            </a:endParaRPr>
          </a:p>
          <a:p>
            <a:pPr marL="228600" indent="-457200">
              <a:lnSpc>
                <a:spcPct val="90000"/>
              </a:lnSpc>
              <a:spcAft>
                <a:spcPts val="600"/>
              </a:spcAft>
              <a:buAutoNum type="arabicPeriod"/>
            </a:pPr>
            <a:r>
              <a:rPr lang="en-US" sz="2000"/>
              <a:t>Each choice will now be listed on the screen in order—select A for accept until you get to techs, then stop.</a:t>
            </a:r>
            <a:endParaRPr lang="en-US" sz="2000">
              <a:cs typeface="Calibri"/>
            </a:endParaRPr>
          </a:p>
        </p:txBody>
      </p:sp>
      <p:sp>
        <p:nvSpPr>
          <p:cNvPr id="23"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709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omputer&#10;&#10;Description generated with very high confidence">
            <a:extLst>
              <a:ext uri="{FF2B5EF4-FFF2-40B4-BE49-F238E27FC236}">
                <a16:creationId xmlns:a16="http://schemas.microsoft.com/office/drawing/2014/main" id="{3220D219-6CA6-4C42-B213-8F9E080FAC85}"/>
              </a:ext>
            </a:extLst>
          </p:cNvPr>
          <p:cNvPicPr>
            <a:picLocks noChangeAspect="1"/>
          </p:cNvPicPr>
          <p:nvPr/>
        </p:nvPicPr>
        <p:blipFill>
          <a:blip r:embed="rId3"/>
          <a:stretch>
            <a:fillRect/>
          </a:stretch>
        </p:blipFill>
        <p:spPr>
          <a:xfrm>
            <a:off x="1892059" y="31342"/>
            <a:ext cx="8091577" cy="6824070"/>
          </a:xfrm>
          <a:prstGeom prst="rect">
            <a:avLst/>
          </a:prstGeom>
        </p:spPr>
      </p:pic>
    </p:spTree>
    <p:extLst>
      <p:ext uri="{BB962C8B-B14F-4D97-AF65-F5344CB8AC3E}">
        <p14:creationId xmlns:p14="http://schemas.microsoft.com/office/powerpoint/2010/main" val="214111893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generated with very high confidence">
            <a:extLst>
              <a:ext uri="{FF2B5EF4-FFF2-40B4-BE49-F238E27FC236}">
                <a16:creationId xmlns:a16="http://schemas.microsoft.com/office/drawing/2014/main" id="{ACDB7200-E283-4658-A269-94F662A0EF74}"/>
              </a:ext>
            </a:extLst>
          </p:cNvPr>
          <p:cNvPicPr>
            <a:picLocks noChangeAspect="1"/>
          </p:cNvPicPr>
          <p:nvPr/>
        </p:nvPicPr>
        <p:blipFill>
          <a:blip r:embed="rId3"/>
          <a:stretch>
            <a:fillRect/>
          </a:stretch>
        </p:blipFill>
        <p:spPr>
          <a:xfrm>
            <a:off x="2409645" y="74474"/>
            <a:ext cx="7847163" cy="6651541"/>
          </a:xfrm>
          <a:prstGeom prst="rect">
            <a:avLst/>
          </a:prstGeom>
        </p:spPr>
      </p:pic>
    </p:spTree>
    <p:extLst>
      <p:ext uri="{BB962C8B-B14F-4D97-AF65-F5344CB8AC3E}">
        <p14:creationId xmlns:p14="http://schemas.microsoft.com/office/powerpoint/2010/main" val="390735314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generated with very high confidence">
            <a:extLst>
              <a:ext uri="{FF2B5EF4-FFF2-40B4-BE49-F238E27FC236}">
                <a16:creationId xmlns:a16="http://schemas.microsoft.com/office/drawing/2014/main" id="{FBE93420-ADEA-4250-84DB-B435EBCF0A85}"/>
              </a:ext>
            </a:extLst>
          </p:cNvPr>
          <p:cNvPicPr>
            <a:picLocks noChangeAspect="1"/>
          </p:cNvPicPr>
          <p:nvPr/>
        </p:nvPicPr>
        <p:blipFill>
          <a:blip r:embed="rId3"/>
          <a:stretch>
            <a:fillRect/>
          </a:stretch>
        </p:blipFill>
        <p:spPr>
          <a:xfrm>
            <a:off x="2093343" y="218247"/>
            <a:ext cx="7904672" cy="6507768"/>
          </a:xfrm>
          <a:prstGeom prst="rect">
            <a:avLst/>
          </a:prstGeom>
        </p:spPr>
      </p:pic>
      <p:sp>
        <p:nvSpPr>
          <p:cNvPr id="4" name="Arrow: Right 3">
            <a:extLst>
              <a:ext uri="{FF2B5EF4-FFF2-40B4-BE49-F238E27FC236}">
                <a16:creationId xmlns:a16="http://schemas.microsoft.com/office/drawing/2014/main" id="{2FCD1374-55CF-4CEE-8636-14186D87B2E7}"/>
              </a:ext>
            </a:extLst>
          </p:cNvPr>
          <p:cNvSpPr/>
          <p:nvPr/>
        </p:nvSpPr>
        <p:spPr>
          <a:xfrm>
            <a:off x="-776753" y="-339095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30946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omputer&#10;&#10;Description generated with very high confidence">
            <a:extLst>
              <a:ext uri="{FF2B5EF4-FFF2-40B4-BE49-F238E27FC236}">
                <a16:creationId xmlns:a16="http://schemas.microsoft.com/office/drawing/2014/main" id="{C7DEF21B-ABF0-46CB-B1E8-BA82B41880F4}"/>
              </a:ext>
            </a:extLst>
          </p:cNvPr>
          <p:cNvPicPr>
            <a:picLocks noChangeAspect="1"/>
          </p:cNvPicPr>
          <p:nvPr/>
        </p:nvPicPr>
        <p:blipFill rotWithShape="1">
          <a:blip r:embed="rId3"/>
          <a:srcRect l="32179" t="30789" r="31772" b="34605"/>
          <a:stretch/>
        </p:blipFill>
        <p:spPr>
          <a:xfrm>
            <a:off x="1547005" y="477043"/>
            <a:ext cx="8582254" cy="6127944"/>
          </a:xfrm>
          <a:prstGeom prst="rect">
            <a:avLst/>
          </a:prstGeom>
        </p:spPr>
      </p:pic>
      <p:sp>
        <p:nvSpPr>
          <p:cNvPr id="5" name="Arrow: Down 4">
            <a:extLst>
              <a:ext uri="{FF2B5EF4-FFF2-40B4-BE49-F238E27FC236}">
                <a16:creationId xmlns:a16="http://schemas.microsoft.com/office/drawing/2014/main" id="{A52FE9AE-E069-48F9-A696-4831ECFF6989}"/>
              </a:ext>
            </a:extLst>
          </p:cNvPr>
          <p:cNvSpPr/>
          <p:nvPr/>
        </p:nvSpPr>
        <p:spPr>
          <a:xfrm>
            <a:off x="5882437" y="100267"/>
            <a:ext cx="484632" cy="97840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DD63F90C-59C9-4225-BE79-51A29AFA1D3C}"/>
              </a:ext>
            </a:extLst>
          </p:cNvPr>
          <p:cNvSpPr/>
          <p:nvPr/>
        </p:nvSpPr>
        <p:spPr>
          <a:xfrm rot="-5460000">
            <a:off x="1353570" y="1581135"/>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687415FC-0BE7-41DC-B201-9B4D3B08A66C}"/>
              </a:ext>
            </a:extLst>
          </p:cNvPr>
          <p:cNvSpPr/>
          <p:nvPr/>
        </p:nvSpPr>
        <p:spPr>
          <a:xfrm rot="-5460000">
            <a:off x="1353568" y="2889474"/>
            <a:ext cx="484632" cy="97840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041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B5017-CE2A-4E6E-877B-643226AA91AE}"/>
              </a:ext>
            </a:extLst>
          </p:cNvPr>
          <p:cNvSpPr txBox="1"/>
          <p:nvPr/>
        </p:nvSpPr>
        <p:spPr>
          <a:xfrm>
            <a:off x="598975" y="165839"/>
            <a:ext cx="11154974" cy="704808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LEVEY-JENNINGS INQUIRY</a:t>
            </a:r>
            <a:endParaRPr lang="en-US" sz="1400">
              <a:cs typeface="Calibri"/>
            </a:endParaRPr>
          </a:p>
          <a:p>
            <a:r>
              <a:rPr lang="en-US" sz="1400"/>
              <a:t>Start Date:         04/01/2018</a:t>
            </a:r>
            <a:endParaRPr lang="en-US" sz="1400">
              <a:cs typeface="Calibri"/>
            </a:endParaRPr>
          </a:p>
          <a:p>
            <a:r>
              <a:rPr lang="en-US" sz="1400"/>
              <a:t>End date:           05/07/2018</a:t>
            </a:r>
            <a:endParaRPr lang="en-US" sz="1400">
              <a:cs typeface="Calibri"/>
            </a:endParaRPr>
          </a:p>
          <a:p>
            <a:r>
              <a:rPr lang="en-US" sz="1400"/>
              <a:t>TEST:</a:t>
            </a:r>
            <a:endParaRPr lang="en-US" sz="1400">
              <a:cs typeface="Calibri"/>
            </a:endParaRPr>
          </a:p>
          <a:p>
            <a:r>
              <a:rPr lang="en-US" sz="1400"/>
              <a:t>WORKSHEET:</a:t>
            </a:r>
            <a:endParaRPr lang="en-US" sz="1400">
              <a:cs typeface="Calibri"/>
            </a:endParaRPr>
          </a:p>
          <a:p>
            <a:r>
              <a:rPr lang="en-US" sz="1400"/>
              <a:t>METHOD:     CAHW1   ARCHITECT CI4100 - CHWD</a:t>
            </a:r>
            <a:endParaRPr lang="en-US" sz="1400">
              <a:cs typeface="Calibri"/>
            </a:endParaRPr>
          </a:p>
          <a:p>
            <a:r>
              <a:rPr lang="en-US" sz="1400"/>
              <a:t>METHOD:</a:t>
            </a:r>
            <a:endParaRPr lang="en-US" sz="1400">
              <a:cs typeface="Calibri"/>
            </a:endParaRPr>
          </a:p>
          <a:p>
            <a:r>
              <a:rPr lang="en-US" sz="1400"/>
              <a:t>CONTROL:    LIQ1    LIQUIMMUNE LEVEL 1 (LIQ1)</a:t>
            </a:r>
            <a:endParaRPr lang="en-US" sz="1400">
              <a:cs typeface="Calibri"/>
            </a:endParaRPr>
          </a:p>
          <a:p>
            <a:r>
              <a:rPr lang="en-US" sz="1400"/>
              <a:t>CONTROL:    LIQ2 INVALID ENTRY</a:t>
            </a:r>
            <a:endParaRPr lang="en-US" sz="1400">
              <a:cs typeface="Calibri"/>
            </a:endParaRPr>
          </a:p>
          <a:p>
            <a:r>
              <a:rPr lang="en-US" sz="1400"/>
              <a:t>CONTROL:</a:t>
            </a:r>
            <a:endParaRPr lang="en-US" sz="1400">
              <a:cs typeface="Calibri"/>
            </a:endParaRPr>
          </a:p>
          <a:p>
            <a:r>
              <a:rPr lang="en-US" sz="1400"/>
              <a:t>SHIFT #:</a:t>
            </a:r>
            <a:endParaRPr lang="en-US" sz="1400">
              <a:cs typeface="Calibri"/>
            </a:endParaRPr>
          </a:p>
          <a:p>
            <a:r>
              <a:rPr lang="en-US" sz="1400"/>
              <a:t>TECH:</a:t>
            </a:r>
            <a:endParaRPr lang="en-US" sz="1400">
              <a:cs typeface="Calibri"/>
            </a:endParaRPr>
          </a:p>
          <a:p>
            <a:r>
              <a:rPr lang="en-US" sz="1400"/>
              <a:t>TESTS REQUESTED</a:t>
            </a:r>
            <a:endParaRPr lang="en-US" sz="1400">
              <a:cs typeface="Calibri"/>
            </a:endParaRPr>
          </a:p>
          <a:p>
            <a:r>
              <a:rPr lang="en-US" sz="1400"/>
              <a:t>               ALL</a:t>
            </a:r>
            <a:endParaRPr lang="en-US" sz="1400">
              <a:cs typeface="Calibri"/>
            </a:endParaRPr>
          </a:p>
          <a:p>
            <a:r>
              <a:rPr lang="en-US" sz="1400"/>
              <a:t>ACCEPT (A), MODIFY (M), OR REJECT (R) A</a:t>
            </a:r>
            <a:endParaRPr lang="en-US" sz="1400">
              <a:cs typeface="Calibri"/>
            </a:endParaRPr>
          </a:p>
          <a:p>
            <a:r>
              <a:rPr lang="en-US" sz="1400"/>
              <a:t>WORKSHEETS REQUESTED</a:t>
            </a:r>
            <a:endParaRPr lang="en-US" sz="1400">
              <a:cs typeface="Calibri"/>
            </a:endParaRPr>
          </a:p>
          <a:p>
            <a:r>
              <a:rPr lang="en-US" sz="1400"/>
              <a:t>          NONE</a:t>
            </a:r>
            <a:endParaRPr lang="en-US" sz="1400">
              <a:cs typeface="Calibri"/>
            </a:endParaRPr>
          </a:p>
          <a:p>
            <a:r>
              <a:rPr lang="en-US" sz="1400"/>
              <a:t>ACCEPT (A), MODIFY (M), OR REJECT (R) A</a:t>
            </a:r>
            <a:endParaRPr lang="en-US" sz="1400">
              <a:cs typeface="Calibri"/>
            </a:endParaRPr>
          </a:p>
          <a:p>
            <a:r>
              <a:rPr lang="en-US" sz="1400"/>
              <a:t>METHODS REQUESTED</a:t>
            </a:r>
            <a:endParaRPr lang="en-US" sz="1400">
              <a:cs typeface="Calibri"/>
            </a:endParaRPr>
          </a:p>
          <a:p>
            <a:r>
              <a:rPr lang="en-US" sz="1400"/>
              <a:t>CAHW1     ARCHITECT CI4100 - CHWD</a:t>
            </a:r>
            <a:endParaRPr lang="en-US" sz="1400">
              <a:cs typeface="Calibri"/>
            </a:endParaRPr>
          </a:p>
          <a:p>
            <a:r>
              <a:rPr lang="en-US" sz="1400"/>
              <a:t>ACCEPT (A), MODIFY (M), OR REJECT (R) A</a:t>
            </a:r>
            <a:endParaRPr lang="en-US" sz="1400">
              <a:cs typeface="Calibri"/>
            </a:endParaRPr>
          </a:p>
          <a:p>
            <a:r>
              <a:rPr lang="en-US" sz="1400"/>
              <a:t>CONTROLS REQUESTED</a:t>
            </a:r>
            <a:endParaRPr lang="en-US" sz="1400">
              <a:cs typeface="Calibri"/>
            </a:endParaRPr>
          </a:p>
          <a:p>
            <a:r>
              <a:rPr lang="en-US" sz="1400"/>
              <a:t>LIQ1          LIQUIMMUNE LEVEL 1 (LIQ1)</a:t>
            </a:r>
            <a:endParaRPr lang="en-US" sz="1400">
              <a:cs typeface="Calibri"/>
            </a:endParaRPr>
          </a:p>
          <a:p>
            <a:r>
              <a:rPr lang="en-US" sz="1400"/>
              <a:t>ACCEPT (A), MODIFY (M), OR REJECT (R) A</a:t>
            </a:r>
            <a:endParaRPr lang="en-US" sz="1400">
              <a:cs typeface="Calibri"/>
            </a:endParaRPr>
          </a:p>
          <a:p>
            <a:r>
              <a:rPr lang="en-US" sz="1400"/>
              <a:t>SHIFTS REQUESTED</a:t>
            </a:r>
            <a:endParaRPr lang="en-US" sz="1400">
              <a:cs typeface="Calibri"/>
            </a:endParaRPr>
          </a:p>
          <a:p>
            <a:r>
              <a:rPr lang="en-US" sz="1400"/>
              <a:t>          ALL</a:t>
            </a:r>
            <a:endParaRPr lang="en-US" sz="1400">
              <a:cs typeface="Calibri"/>
            </a:endParaRPr>
          </a:p>
          <a:p>
            <a:r>
              <a:rPr lang="en-US" sz="1400"/>
              <a:t>ACCEPT (A), MODIFY (M), OR REJECT (R) A</a:t>
            </a:r>
            <a:endParaRPr lang="en-US" sz="1400">
              <a:cs typeface="Calibri"/>
            </a:endParaRPr>
          </a:p>
          <a:p>
            <a:r>
              <a:rPr lang="en-US" sz="1400"/>
              <a:t>TECHS REQUESTED</a:t>
            </a:r>
            <a:endParaRPr lang="en-US" sz="1400">
              <a:cs typeface="Calibri"/>
            </a:endParaRPr>
          </a:p>
          <a:p>
            <a:r>
              <a:rPr lang="en-US" sz="1400"/>
              <a:t>          ALL</a:t>
            </a:r>
            <a:endParaRPr lang="en-US" sz="1400">
              <a:cs typeface="Calibri"/>
            </a:endParaRPr>
          </a:p>
          <a:p>
            <a:r>
              <a:rPr lang="en-US" sz="1400"/>
              <a:t>ACCEPT (A), MODIFY (M), OR REJECT (R) A</a:t>
            </a:r>
            <a:endParaRPr lang="en-US" sz="1400">
              <a:cs typeface="Calibri"/>
            </a:endParaRPr>
          </a:p>
          <a:p>
            <a:r>
              <a:rPr lang="en-US" sz="1400"/>
              <a:t>Results averaged (A) or plotted singly (S) S</a:t>
            </a:r>
            <a:endParaRPr lang="en-US" sz="1400">
              <a:cs typeface="Calibri"/>
            </a:endParaRPr>
          </a:p>
          <a:p>
            <a:endParaRPr lang="en-US"/>
          </a:p>
        </p:txBody>
      </p:sp>
      <p:sp>
        <p:nvSpPr>
          <p:cNvPr id="3" name="TextBox 2">
            <a:extLst>
              <a:ext uri="{FF2B5EF4-FFF2-40B4-BE49-F238E27FC236}">
                <a16:creationId xmlns:a16="http://schemas.microsoft.com/office/drawing/2014/main" id="{35226E2D-FA13-4C02-870E-F341F9425D04}"/>
              </a:ext>
            </a:extLst>
          </p:cNvPr>
          <p:cNvSpPr txBox="1"/>
          <p:nvPr/>
        </p:nvSpPr>
        <p:spPr>
          <a:xfrm>
            <a:off x="5621591" y="766916"/>
            <a:ext cx="5926393" cy="20313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These are the steps to review LJ charts.  If you want to delete a point you must delete it before the 5th  day of the next month.  So I try to review QC at least twice a month to check if I need to remove results.</a:t>
            </a:r>
          </a:p>
          <a:p>
            <a:r>
              <a:rPr lang="en-US" dirty="0"/>
              <a:t>MACL procedure is Sunquest QC program has these instructions as well.</a:t>
            </a:r>
          </a:p>
          <a:p>
            <a:pPr algn="ctr"/>
            <a:endParaRPr lang="en-US" dirty="0">
              <a:cs typeface="Calibri"/>
            </a:endParaRPr>
          </a:p>
        </p:txBody>
      </p:sp>
    </p:spTree>
    <p:extLst>
      <p:ext uri="{BB962C8B-B14F-4D97-AF65-F5344CB8AC3E}">
        <p14:creationId xmlns:p14="http://schemas.microsoft.com/office/powerpoint/2010/main" val="3823273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
                                            <p:txEl>
                                              <p:pRg st="24" end="2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
                                            <p:txEl>
                                              <p:pRg st="25" end="2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
                                            <p:txEl>
                                              <p:pRg st="26" end="2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
                                            <p:txEl>
                                              <p:pRg st="27" end="27"/>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
                                            <p:txEl>
                                              <p:pRg st="28" end="28"/>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
                                            <p:txEl>
                                              <p:pRg st="29" end="29"/>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
                                            <p:txEl>
                                              <p:pRg st="30" end="3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59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TextBox 1">
            <a:extLst>
              <a:ext uri="{FF2B5EF4-FFF2-40B4-BE49-F238E27FC236}">
                <a16:creationId xmlns:a16="http://schemas.microsoft.com/office/drawing/2014/main" id="{CBBD7CD3-1640-42CF-8492-7798847E5267}"/>
              </a:ext>
            </a:extLst>
          </p:cNvPr>
          <p:cNvGraphicFramePr/>
          <p:nvPr>
            <p:extLst>
              <p:ext uri="{D42A27DB-BD31-4B8C-83A1-F6EECF244321}">
                <p14:modId xmlns:p14="http://schemas.microsoft.com/office/powerpoint/2010/main" val="2058673532"/>
              </p:ext>
            </p:extLst>
          </p:nvPr>
        </p:nvGraphicFramePr>
        <p:xfrm>
          <a:off x="2117006" y="556674"/>
          <a:ext cx="9432056"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3737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571A356-72CF-495F-A92A-D956D37A0FE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D32FE25-14D4-4895-8201-D06E80A5E10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C90403E5-551D-44BF-B0B7-DBB2B844645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BD974010-0255-4B7E-B0EA-13416A012F5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AEDB06E-0A1A-4640-A6AE-2E1195D706B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E117BA16-B54B-4CF2-B775-BB2CF736574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B42FC075-C818-47CB-A0D1-FB9388F174F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F2F90E00-DDF0-416B-B126-2B16E56B68C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15A50E07-C3A4-42AE-80BF-70AEBA06ACE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74C8BB60-9B9F-4CD5-845F-A75FBEFF403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2C89637D-EBE2-4A04-AD3D-EFB2AF4C8E5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AC4CC929-0560-4B48-B9A8-A902275E4C1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DABD101E-9DF4-44C7-A649-5790C45EC33B}"/>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CF180266-ED22-42FC-96ED-FC525346A434}"/>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graphicEl>
                                              <a:dgm id="{175E74C4-FFB5-4CBE-ADC7-84F6130A0DE3}"/>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DC3AC896-0194-4281-9BEA-3FD928A317D5}"/>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AD4A72A2-F6A7-4EB7-A4E6-17CC8A47343E}"/>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5CE930C3-3B9A-449B-BDCC-DA1D2BD3327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5" name="Rectangle 14">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AB595398-825A-4AD8-BEA5-2A9DC2B6AA68}"/>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dirty="0">
                <a:solidFill>
                  <a:schemeClr val="bg2"/>
                </a:solidFill>
              </a:rPr>
              <a:t>Submission of QC to </a:t>
            </a:r>
            <a:r>
              <a:rPr lang="en-US" sz="4000" dirty="0" err="1">
                <a:solidFill>
                  <a:schemeClr val="bg2"/>
                </a:solidFill>
              </a:rPr>
              <a:t>Biorad</a:t>
            </a:r>
            <a:r>
              <a:rPr lang="en-US" sz="4000" dirty="0">
                <a:solidFill>
                  <a:srgbClr val="44546A"/>
                </a:solidFill>
                <a:cs typeface="Calibri Light"/>
              </a:rPr>
              <a:t> for peer group analysis</a:t>
            </a:r>
            <a:endParaRPr lang="en-US" dirty="0">
              <a:ea typeface="+mj-ea"/>
              <a:cs typeface="+mj-cs"/>
            </a:endParaRPr>
          </a:p>
          <a:p>
            <a:pPr algn="ctr"/>
            <a:endParaRPr lang="en-US" sz="4000" kern="1200">
              <a:solidFill>
                <a:schemeClr val="bg2"/>
              </a:solidFill>
              <a:latin typeface="+mj-lt"/>
              <a:ea typeface="+mj-ea"/>
              <a:cs typeface="+mj-cs"/>
            </a:endParaRPr>
          </a:p>
        </p:txBody>
      </p:sp>
    </p:spTree>
    <p:extLst>
      <p:ext uri="{BB962C8B-B14F-4D97-AF65-F5344CB8AC3E}">
        <p14:creationId xmlns:p14="http://schemas.microsoft.com/office/powerpoint/2010/main" val="2993284623"/>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631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TextBox 1">
            <a:extLst>
              <a:ext uri="{FF2B5EF4-FFF2-40B4-BE49-F238E27FC236}">
                <a16:creationId xmlns:a16="http://schemas.microsoft.com/office/drawing/2014/main" id="{12C9F3F7-F57F-4268-9B8F-D7C544B3F146}"/>
              </a:ext>
            </a:extLst>
          </p:cNvPr>
          <p:cNvGraphicFramePr/>
          <p:nvPr>
            <p:extLst>
              <p:ext uri="{D42A27DB-BD31-4B8C-83A1-F6EECF244321}">
                <p14:modId xmlns:p14="http://schemas.microsoft.com/office/powerpoint/2010/main" val="2217178375"/>
              </p:ext>
            </p:extLst>
          </p:nvPr>
        </p:nvGraphicFramePr>
        <p:xfrm>
          <a:off x="2161762" y="283504"/>
          <a:ext cx="945918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2222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332761C-1771-442C-A13A-32574C48D27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D9443DB9-C9DB-4B9E-927E-7041579AB0A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8FD0FA21-A6F5-4C3E-BAFF-73694EA0761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79205F4D-EEDA-489B-BFFA-9245C04D77C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A497FE2-4A52-466C-88E1-BB47D6762D8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E0A7FEE4-BD5A-4D96-98CF-C840CCE3EB2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21BB56E3-5D0E-4EC3-9E2B-99AB20D4584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11C9A482-B43E-4EBB-9931-7D70476189D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D13D22CD-3777-4A07-8307-DF3791B0C11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D9B2A53F-CD01-4D9B-9FC0-A4359FA25E1B}"/>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F105B90E-57F8-4BD2-B2BD-12621AE2192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83C40DA4-AD74-4DFF-AB0F-820F6370603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5ABD48E9-3E24-4ED4-9CB5-297619478460}"/>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4E07C910-95F7-40CE-A290-4D070902E124}"/>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graphicEl>
                                              <a:dgm id="{1248A7C1-E4CF-458E-9134-098BB9B2D2B7}"/>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C194C122-95FB-4EB5-BC47-95ECBDF63A69}"/>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9B2CED97-80C7-4E66-9E57-2FBE97E8AB86}"/>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AF47BC33-6C15-4330-A307-AC154AEDF12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590575-39F3-486E-906A-D0CC9DA81880}"/>
              </a:ext>
            </a:extLst>
          </p:cNvPr>
          <p:cNvSpPr>
            <a:spLocks noGrp="1"/>
          </p:cNvSpPr>
          <p:nvPr>
            <p:ph type="title" idx="4294967295"/>
          </p:nvPr>
        </p:nvSpPr>
        <p:spPr>
          <a:xfrm>
            <a:off x="2616679" y="1441450"/>
            <a:ext cx="7080250" cy="4478307"/>
          </a:xfr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228600"/>
            <a:r>
              <a:rPr lang="en-US" sz="3200">
                <a:solidFill>
                  <a:schemeClr val="bg1">
                    <a:lumMod val="95000"/>
                    <a:lumOff val="5000"/>
                  </a:schemeClr>
                </a:solidFill>
              </a:rPr>
              <a:t>Then click go, if it works correctly—it will give you this statement- “Transformed a total of 146 data records.  Data was passed to the Import utility. Please confirm that your data is imported before transmitting results to Bio-Rad for peer comparison.”</a:t>
            </a:r>
            <a:endParaRPr lang="en-US" sz="2400">
              <a:solidFill>
                <a:schemeClr val="bg1">
                  <a:lumMod val="95000"/>
                  <a:lumOff val="5000"/>
                </a:schemeClr>
              </a:solidFill>
              <a:cs typeface="Calibri"/>
            </a:endParaRPr>
          </a:p>
          <a:p>
            <a:pPr marL="514350" indent="-285750">
              <a:buFont typeface="Arial"/>
              <a:buChar char="•"/>
            </a:pPr>
            <a:endParaRPr lang="en-US" sz="1400">
              <a:solidFill>
                <a:schemeClr val="bg1">
                  <a:lumMod val="95000"/>
                  <a:lumOff val="5000"/>
                </a:schemeClr>
              </a:solidFill>
              <a:cs typeface="Calibri"/>
            </a:endParaRPr>
          </a:p>
        </p:txBody>
      </p:sp>
    </p:spTree>
    <p:extLst>
      <p:ext uri="{BB962C8B-B14F-4D97-AF65-F5344CB8AC3E}">
        <p14:creationId xmlns:p14="http://schemas.microsoft.com/office/powerpoint/2010/main" val="70657425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2333370"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TextBox 2">
            <a:extLst>
              <a:ext uri="{FF2B5EF4-FFF2-40B4-BE49-F238E27FC236}">
                <a16:creationId xmlns:a16="http://schemas.microsoft.com/office/drawing/2014/main" id="{44DC82D4-8099-48D6-93D2-1B65BCA3F5F1}"/>
              </a:ext>
            </a:extLst>
          </p:cNvPr>
          <p:cNvGraphicFramePr/>
          <p:nvPr>
            <p:extLst>
              <p:ext uri="{D42A27DB-BD31-4B8C-83A1-F6EECF244321}">
                <p14:modId xmlns:p14="http://schemas.microsoft.com/office/powerpoint/2010/main" val="27377579"/>
              </p:ext>
            </p:extLst>
          </p:nvPr>
        </p:nvGraphicFramePr>
        <p:xfrm>
          <a:off x="2522865" y="24443"/>
          <a:ext cx="8706987" cy="683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204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CC60E21-EB4F-4A48-B104-69C5D9C1801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B2EEDB71-4BD5-4E3E-AFB9-41509F75811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412E7A96-C8BB-4901-9BE4-8647E6E3887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F30DB9D0-A7AE-47C8-87AF-104EC72702F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5EEE67D-5D27-427F-9FB5-30FD4DE978B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7FE2-D6C3-449C-9598-8FAF207F25C4}"/>
              </a:ext>
            </a:extLst>
          </p:cNvPr>
          <p:cNvSpPr>
            <a:spLocks noGrp="1"/>
          </p:cNvSpPr>
          <p:nvPr>
            <p:ph type="title"/>
          </p:nvPr>
        </p:nvSpPr>
        <p:spPr>
          <a:xfrm>
            <a:off x="962691" y="2140974"/>
            <a:ext cx="3932237" cy="1600200"/>
          </a:xfrm>
        </p:spPr>
        <p:txBody>
          <a:bodyPr/>
          <a:lstStyle/>
          <a:p>
            <a:r>
              <a:rPr lang="en-US">
                <a:cs typeface="Calibri Light"/>
              </a:rPr>
              <a:t>QC SUBMISSION TO BIORAD VIDEO</a:t>
            </a:r>
            <a:endParaRPr lang="en-US"/>
          </a:p>
        </p:txBody>
      </p:sp>
      <p:sp>
        <p:nvSpPr>
          <p:cNvPr id="4" name="Text Placeholder 3">
            <a:extLst>
              <a:ext uri="{FF2B5EF4-FFF2-40B4-BE49-F238E27FC236}">
                <a16:creationId xmlns:a16="http://schemas.microsoft.com/office/drawing/2014/main" id="{85C56200-7FCB-4009-BC79-8C6A59FFBD07}"/>
              </a:ext>
            </a:extLst>
          </p:cNvPr>
          <p:cNvSpPr>
            <a:spLocks noGrp="1"/>
          </p:cNvSpPr>
          <p:nvPr>
            <p:ph type="body" sz="half" idx="2"/>
          </p:nvPr>
        </p:nvSpPr>
        <p:spPr>
          <a:xfrm>
            <a:off x="6284401" y="1959077"/>
            <a:ext cx="3932237" cy="3811588"/>
          </a:xfrm>
        </p:spPr>
        <p:txBody>
          <a:bodyPr vert="horz" lIns="91440" tIns="45720" rIns="91440" bIns="45720" rtlCol="0" anchor="t">
            <a:normAutofit/>
          </a:bodyPr>
          <a:lstStyle/>
          <a:p>
            <a:r>
              <a:rPr lang="en-US" sz="3200">
                <a:hlinkClick r:id="rId3"/>
              </a:rPr>
              <a:t>https://drive.google.com/file/d/1GF-BVecjLjoHGQtEW_L4OWshfRjq9vH4/view</a:t>
            </a:r>
            <a:r>
              <a:rPr lang="en-US" sz="3200">
                <a:cs typeface="Calibri"/>
              </a:rPr>
              <a:t> </a:t>
            </a:r>
          </a:p>
        </p:txBody>
      </p:sp>
    </p:spTree>
    <p:extLst>
      <p:ext uri="{BB962C8B-B14F-4D97-AF65-F5344CB8AC3E}">
        <p14:creationId xmlns:p14="http://schemas.microsoft.com/office/powerpoint/2010/main" val="1441216432"/>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map&#10;&#10;Description generated with very high confidence">
            <a:extLst>
              <a:ext uri="{FF2B5EF4-FFF2-40B4-BE49-F238E27FC236}">
                <a16:creationId xmlns:a16="http://schemas.microsoft.com/office/drawing/2014/main" id="{4A31C7BB-9E5D-474C-BDFA-2A7051955AC2}"/>
              </a:ext>
            </a:extLst>
          </p:cNvPr>
          <p:cNvPicPr>
            <a:picLocks noChangeAspect="1"/>
          </p:cNvPicPr>
          <p:nvPr/>
        </p:nvPicPr>
        <p:blipFill rotWithShape="1">
          <a:blip r:embed="rId3"/>
          <a:srcRect t="70402" r="240" b="6699"/>
          <a:stretch/>
        </p:blipFill>
        <p:spPr>
          <a:xfrm>
            <a:off x="152400" y="725165"/>
            <a:ext cx="11951067" cy="4845118"/>
          </a:xfrm>
          <a:prstGeom prst="rect">
            <a:avLst/>
          </a:prstGeom>
        </p:spPr>
      </p:pic>
      <p:sp>
        <p:nvSpPr>
          <p:cNvPr id="4" name="Right Arrow 3"/>
          <p:cNvSpPr/>
          <p:nvPr/>
        </p:nvSpPr>
        <p:spPr>
          <a:xfrm>
            <a:off x="5671184" y="4459577"/>
            <a:ext cx="2748998" cy="643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962205"/>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B998D2CA-EE16-41FA-926E-AC3260C3E54E}"/>
              </a:ext>
            </a:extLst>
          </p:cNvPr>
          <p:cNvSpPr txBox="1"/>
          <p:nvPr/>
        </p:nvSpPr>
        <p:spPr>
          <a:xfrm>
            <a:off x="1524000" y="2776538"/>
            <a:ext cx="9144000" cy="138118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000" kern="1200">
                <a:solidFill>
                  <a:schemeClr val="bg2"/>
                </a:solidFill>
                <a:latin typeface="+mj-lt"/>
                <a:ea typeface="+mj-ea"/>
                <a:cs typeface="+mj-cs"/>
              </a:rPr>
              <a:t>Definition of SD, CV, SDI, CVR, mean</a:t>
            </a:r>
          </a:p>
        </p:txBody>
      </p:sp>
    </p:spTree>
    <p:extLst>
      <p:ext uri="{BB962C8B-B14F-4D97-AF65-F5344CB8AC3E}">
        <p14:creationId xmlns:p14="http://schemas.microsoft.com/office/powerpoint/2010/main" val="2549334962"/>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B998D2CA-EE16-41FA-926E-AC3260C3E54E}"/>
              </a:ext>
            </a:extLst>
          </p:cNvPr>
          <p:cNvSpPr txBox="1"/>
          <p:nvPr/>
        </p:nvSpPr>
        <p:spPr>
          <a:xfrm>
            <a:off x="1524000" y="2776538"/>
            <a:ext cx="9144000" cy="138118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endParaRPr lang="en-US" sz="4000" kern="1200">
              <a:solidFill>
                <a:schemeClr val="bg2"/>
              </a:solidFill>
              <a:latin typeface="+mj-lt"/>
              <a:ea typeface="+mj-ea"/>
              <a:cs typeface="Calibri Light"/>
            </a:endParaRPr>
          </a:p>
        </p:txBody>
      </p:sp>
      <p:sp>
        <p:nvSpPr>
          <p:cNvPr id="3" name="TextBox 2">
            <a:extLst>
              <a:ext uri="{FF2B5EF4-FFF2-40B4-BE49-F238E27FC236}">
                <a16:creationId xmlns:a16="http://schemas.microsoft.com/office/drawing/2014/main" id="{1C250A1F-00E4-48EC-A956-4B75D32BE71F}"/>
              </a:ext>
            </a:extLst>
          </p:cNvPr>
          <p:cNvSpPr txBox="1"/>
          <p:nvPr/>
        </p:nvSpPr>
        <p:spPr>
          <a:xfrm>
            <a:off x="2763672" y="2734102"/>
            <a:ext cx="6096000"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393939"/>
                </a:solidFill>
                <a:latin typeface="arial"/>
              </a:rPr>
              <a:t>Standard deviation is the measure of dispersion of a set of data from its mean. It measures the absolute variability of a distribution; the higher the dispersion or variability, the greater is the standard deviation and greater will be the magnitude of the deviation of the value from their mean.</a:t>
            </a:r>
            <a:r>
              <a:rPr lang="en-US">
                <a:latin typeface="arial"/>
              </a:rPr>
              <a:t>​</a:t>
            </a:r>
          </a:p>
        </p:txBody>
      </p:sp>
    </p:spTree>
    <p:extLst>
      <p:ext uri="{BB962C8B-B14F-4D97-AF65-F5344CB8AC3E}">
        <p14:creationId xmlns:p14="http://schemas.microsoft.com/office/powerpoint/2010/main" val="230796951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object&#10;&#10;Description generated with very high confidence">
            <a:extLst>
              <a:ext uri="{FF2B5EF4-FFF2-40B4-BE49-F238E27FC236}">
                <a16:creationId xmlns:a16="http://schemas.microsoft.com/office/drawing/2014/main" id="{C5A05BD6-BF97-451D-A905-36B14B0C3803}"/>
              </a:ext>
            </a:extLst>
          </p:cNvPr>
          <p:cNvPicPr>
            <a:picLocks noChangeAspect="1"/>
          </p:cNvPicPr>
          <p:nvPr/>
        </p:nvPicPr>
        <p:blipFill rotWithShape="1">
          <a:blip r:embed="rId3"/>
          <a:srcRect t="2908" r="1" b="28976"/>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2551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omputer&#10;&#10;Description generated with very high confidence">
            <a:extLst>
              <a:ext uri="{FF2B5EF4-FFF2-40B4-BE49-F238E27FC236}">
                <a16:creationId xmlns:a16="http://schemas.microsoft.com/office/drawing/2014/main" id="{0E71961A-B218-4861-9B77-E2418669F8C0}"/>
              </a:ext>
            </a:extLst>
          </p:cNvPr>
          <p:cNvPicPr>
            <a:picLocks noChangeAspect="1"/>
          </p:cNvPicPr>
          <p:nvPr/>
        </p:nvPicPr>
        <p:blipFill rotWithShape="1">
          <a:blip r:embed="rId3"/>
          <a:srcRect l="210" t="4192" r="-315" b="3992"/>
          <a:stretch/>
        </p:blipFill>
        <p:spPr>
          <a:xfrm>
            <a:off x="236577" y="780357"/>
            <a:ext cx="11741343" cy="5658419"/>
          </a:xfrm>
          <a:prstGeom prst="rect">
            <a:avLst/>
          </a:prstGeom>
        </p:spPr>
      </p:pic>
      <p:sp>
        <p:nvSpPr>
          <p:cNvPr id="2" name="TextBox 1">
            <a:extLst>
              <a:ext uri="{FF2B5EF4-FFF2-40B4-BE49-F238E27FC236}">
                <a16:creationId xmlns:a16="http://schemas.microsoft.com/office/drawing/2014/main" id="{C1035A76-060C-40DB-9CA2-E9CF1FBECAF5}"/>
              </a:ext>
            </a:extLst>
          </p:cNvPr>
          <p:cNvSpPr txBox="1"/>
          <p:nvPr/>
        </p:nvSpPr>
        <p:spPr>
          <a:xfrm>
            <a:off x="1430592" y="90947"/>
            <a:ext cx="8138651"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Normal QC graph some analytes above mean and some below.  Typical coagulation normal control LJ chart.</a:t>
            </a:r>
          </a:p>
          <a:p>
            <a:pPr algn="ctr"/>
            <a:endParaRPr lang="en-US" dirty="0">
              <a:cs typeface="Calibri"/>
            </a:endParaRPr>
          </a:p>
        </p:txBody>
      </p:sp>
    </p:spTree>
    <p:extLst>
      <p:ext uri="{BB962C8B-B14F-4D97-AF65-F5344CB8AC3E}">
        <p14:creationId xmlns:p14="http://schemas.microsoft.com/office/powerpoint/2010/main" val="3542129311"/>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6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map&#10;&#10;Description generated with very high confidence">
            <a:extLst>
              <a:ext uri="{FF2B5EF4-FFF2-40B4-BE49-F238E27FC236}">
                <a16:creationId xmlns:a16="http://schemas.microsoft.com/office/drawing/2014/main" id="{A794CD6A-1D76-40EB-ABD0-12000D789348}"/>
              </a:ext>
            </a:extLst>
          </p:cNvPr>
          <p:cNvPicPr>
            <a:picLocks noChangeAspect="1"/>
          </p:cNvPicPr>
          <p:nvPr/>
        </p:nvPicPr>
        <p:blipFill rotWithShape="1">
          <a:blip r:embed="rId3"/>
          <a:srcRect t="802" r="1" b="1"/>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203823"/>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4" name="Text Placeholder 3">
            <a:extLst>
              <a:ext uri="{FF2B5EF4-FFF2-40B4-BE49-F238E27FC236}">
                <a16:creationId xmlns:a16="http://schemas.microsoft.com/office/drawing/2014/main" id="{B8A2AE82-D71B-451D-ABD8-7AF88EE07D65}"/>
              </a:ext>
            </a:extLst>
          </p:cNvPr>
          <p:cNvSpPr>
            <a:spLocks noGrp="1"/>
          </p:cNvSpPr>
          <p:nvPr>
            <p:ph type="body" sz="half" idx="2"/>
          </p:nvPr>
        </p:nvSpPr>
        <p:spPr>
          <a:xfrm>
            <a:off x="7658103" y="795548"/>
            <a:ext cx="3759198" cy="5275603"/>
          </a:xfrm>
        </p:spPr>
        <p:txBody>
          <a:bodyPr vert="horz" lIns="91440" tIns="45720" rIns="91440" bIns="45720" rtlCol="0" anchor="ctr">
            <a:normAutofit/>
          </a:bodyPr>
          <a:lstStyle/>
          <a:p>
            <a:r>
              <a:rPr lang="en-US" sz="2000"/>
              <a:t>The standard deviation index is a measurement of bias (how close your value is to the target value). The Bio-Rad Unity™ Interlaboratory Program uses the consensus group value as the target value. Use the following formula to calculate the SDI:</a:t>
            </a:r>
            <a:endParaRPr lang="en-US"/>
          </a:p>
          <a:p>
            <a:pPr indent="-228600">
              <a:buFont typeface="Arial" panose="020B0604020202020204" pitchFamily="34" charset="0"/>
              <a:buChar char="•"/>
            </a:pPr>
            <a:endParaRPr lang="en-US" sz="2000"/>
          </a:p>
        </p:txBody>
      </p:sp>
      <p:sp>
        <p:nvSpPr>
          <p:cNvPr id="20" name="Rectangle 1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7">
            <a:extLst>
              <a:ext uri="{FF2B5EF4-FFF2-40B4-BE49-F238E27FC236}">
                <a16:creationId xmlns:a16="http://schemas.microsoft.com/office/drawing/2014/main" id="{13B18A24-186B-4F20-BC08-56D01178041E}"/>
              </a:ext>
            </a:extLst>
          </p:cNvPr>
          <p:cNvPicPr>
            <a:picLocks noChangeAspect="1"/>
          </p:cNvPicPr>
          <p:nvPr/>
        </p:nvPicPr>
        <p:blipFill>
          <a:blip r:embed="rId3"/>
          <a:stretch>
            <a:fillRect/>
          </a:stretch>
        </p:blipFill>
        <p:spPr>
          <a:xfrm>
            <a:off x="1247235" y="2509898"/>
            <a:ext cx="4924249" cy="1235224"/>
          </a:xfrm>
          <a:prstGeom prst="rect">
            <a:avLst/>
          </a:prstGeom>
        </p:spPr>
      </p:pic>
    </p:spTree>
    <p:extLst>
      <p:ext uri="{BB962C8B-B14F-4D97-AF65-F5344CB8AC3E}">
        <p14:creationId xmlns:p14="http://schemas.microsoft.com/office/powerpoint/2010/main" val="372388667"/>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1424B6B-AA58-4906-A5E3-A0DE854311E8}"/>
              </a:ext>
            </a:extLst>
          </p:cNvPr>
          <p:cNvSpPr>
            <a:spLocks noGrp="1"/>
          </p:cNvSpPr>
          <p:nvPr>
            <p:ph type="body" sz="half" idx="2"/>
          </p:nvPr>
        </p:nvSpPr>
        <p:spPr>
          <a:xfrm>
            <a:off x="317375" y="248377"/>
            <a:ext cx="5918392" cy="5719857"/>
          </a:xfrm>
          <a:solidFill>
            <a:schemeClr val="bg1">
              <a:lumMod val="75000"/>
              <a:lumOff val="25000"/>
            </a:schemeClr>
          </a:solidFill>
        </p:spPr>
        <p:txBody>
          <a:bodyPr vert="horz" lIns="91440" tIns="45720" rIns="91440" bIns="45720" rtlCol="0" anchor="t">
            <a:noAutofit/>
          </a:bodyPr>
          <a:lstStyle/>
          <a:p>
            <a:pPr indent="-228600">
              <a:buFont typeface="Arial" panose="020B0604020202020204" pitchFamily="34" charset="0"/>
              <a:buChar char="•"/>
            </a:pPr>
            <a:r>
              <a:rPr lang="en-US" sz="2000">
                <a:solidFill>
                  <a:srgbClr val="FFFFFF"/>
                </a:solidFill>
              </a:rPr>
              <a:t>Interpreting the SDI—as described by Westgard website in QC calculations</a:t>
            </a:r>
            <a:endParaRPr lang="en-US" sz="2000">
              <a:solidFill>
                <a:srgbClr val="FFFFFF"/>
              </a:solidFill>
              <a:cs typeface="Calibri"/>
            </a:endParaRPr>
          </a:p>
          <a:p>
            <a:pPr indent="-228600">
              <a:buFont typeface="Arial" panose="020B0604020202020204" pitchFamily="34" charset="0"/>
              <a:buChar char="•"/>
            </a:pPr>
            <a:r>
              <a:rPr lang="en-US" sz="2000">
                <a:solidFill>
                  <a:srgbClr val="FFFFFF"/>
                </a:solidFill>
              </a:rPr>
              <a:t>The target SDI is 0.0, which indicates there is not any difference between the laboratory mean and the consensus group mean. A SDI ±1 indicates a possible problem with the test.</a:t>
            </a:r>
            <a:endParaRPr lang="en-US" sz="2000">
              <a:solidFill>
                <a:srgbClr val="FFFFFF"/>
              </a:solidFill>
              <a:cs typeface="Calibri"/>
            </a:endParaRPr>
          </a:p>
          <a:p>
            <a:pPr indent="-228600">
              <a:buFont typeface="Arial" panose="020B0604020202020204" pitchFamily="34" charset="0"/>
              <a:buChar char="•"/>
            </a:pPr>
            <a:r>
              <a:rPr lang="en-US" sz="2000">
                <a:solidFill>
                  <a:srgbClr val="FFFFFF"/>
                </a:solidFill>
              </a:rPr>
              <a:t>The SDI expresses bias as increments of the standard deviation. A SDI of -1.8 indicates a negative bias of 1.8 standard deviations from the consensus group mean. This is not favorable.</a:t>
            </a:r>
            <a:endParaRPr lang="en-US" sz="2000">
              <a:solidFill>
                <a:srgbClr val="FFFFFF"/>
              </a:solidFill>
              <a:cs typeface="Calibri"/>
            </a:endParaRPr>
          </a:p>
          <a:p>
            <a:pPr indent="-228600">
              <a:buFont typeface="Arial" panose="020B0604020202020204" pitchFamily="34" charset="0"/>
              <a:buChar char="•"/>
            </a:pPr>
            <a:r>
              <a:rPr lang="en-US" sz="2000">
                <a:solidFill>
                  <a:srgbClr val="FFFFFF"/>
                </a:solidFill>
              </a:rPr>
              <a:t>Bias increases or decreases the percentage of patients outside the defined reference limit. For example, a positive bias decreases the percentage of patients normally outside the lower limit and increases the percentage of patients normally outside the upper reference limit. This creates an increase in false positive test results. Negative bias has an opposite effect and decreases true positives and creates false negatives.</a:t>
            </a:r>
            <a:endParaRPr lang="en-US" sz="2000">
              <a:solidFill>
                <a:srgbClr val="FFFFFF"/>
              </a:solidFill>
              <a:cs typeface="Calibri"/>
            </a:endParaRPr>
          </a:p>
          <a:p>
            <a:pPr indent="-228600">
              <a:buFont typeface="Arial" panose="020B0604020202020204" pitchFamily="34" charset="0"/>
              <a:buChar char="•"/>
            </a:pPr>
            <a:r>
              <a:rPr lang="en-US" sz="2000">
                <a:solidFill>
                  <a:srgbClr val="FFFFFF"/>
                </a:solidFill>
              </a:rPr>
              <a:t>Use the following guidelines to interpret the SDI:</a:t>
            </a:r>
            <a:endParaRPr lang="en-US" sz="2000">
              <a:solidFill>
                <a:srgbClr val="FFFFFF"/>
              </a:solidFill>
              <a:cs typeface="Calibri"/>
            </a:endParaRPr>
          </a:p>
          <a:p>
            <a:pPr indent="-228600">
              <a:buFont typeface="Arial" panose="020B0604020202020204" pitchFamily="34" charset="0"/>
              <a:buChar char="•"/>
            </a:pPr>
            <a:endParaRPr lang="en-US" sz="1300">
              <a:cs typeface="Calibri"/>
            </a:endParaRP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37724" y="-2008"/>
            <a:ext cx="5954276" cy="5969674"/>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85" y="-2"/>
            <a:ext cx="5786915" cy="5611807"/>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screenshot of a cell phone&#10;&#10;Description generated with very high confidence">
            <a:extLst>
              <a:ext uri="{FF2B5EF4-FFF2-40B4-BE49-F238E27FC236}">
                <a16:creationId xmlns:a16="http://schemas.microsoft.com/office/drawing/2014/main" id="{32244D5B-A015-4699-BF47-7874E07B06AE}"/>
              </a:ext>
            </a:extLst>
          </p:cNvPr>
          <p:cNvPicPr>
            <a:picLocks noChangeAspect="1"/>
          </p:cNvPicPr>
          <p:nvPr/>
        </p:nvPicPr>
        <p:blipFill>
          <a:blip r:embed="rId3"/>
          <a:stretch>
            <a:fillRect/>
          </a:stretch>
        </p:blipFill>
        <p:spPr>
          <a:xfrm>
            <a:off x="7050172" y="1299536"/>
            <a:ext cx="5033242" cy="2498100"/>
          </a:xfrm>
          <a:prstGeom prst="rect">
            <a:avLst/>
          </a:prstGeom>
        </p:spPr>
      </p:pic>
    </p:spTree>
    <p:extLst>
      <p:ext uri="{BB962C8B-B14F-4D97-AF65-F5344CB8AC3E}">
        <p14:creationId xmlns:p14="http://schemas.microsoft.com/office/powerpoint/2010/main" val="122883233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9E36CE-3DDB-4F12-90E6-769684703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none" strike="noStrike">
                <a:solidFill>
                  <a:srgbClr val="FFFFFF"/>
                </a:solidFill>
                <a:latin typeface="Open Sans"/>
              </a:rPr>
              <a:t>What's a CV?</a:t>
            </a:r>
            <a:endParaRPr lang="en-US" sz="3600">
              <a:solidFill>
                <a:srgbClr val="FFFFFF"/>
              </a:solidFill>
              <a:cs typeface="Calibri"/>
            </a:endParaRPr>
          </a:p>
        </p:txBody>
      </p:sp>
      <p:sp>
        <p:nvSpPr>
          <p:cNvPr id="3" name="TextBox 2">
            <a:extLst>
              <a:ext uri="{FF2B5EF4-FFF2-40B4-BE49-F238E27FC236}">
                <a16:creationId xmlns:a16="http://schemas.microsoft.com/office/drawing/2014/main" id="{218191A5-8992-45B1-98EF-05A00612E973}"/>
              </a:ext>
            </a:extLst>
          </p:cNvPr>
          <p:cNvSpPr txBox="1"/>
          <p:nvPr/>
        </p:nvSpPr>
        <p:spPr>
          <a:xfrm>
            <a:off x="5417944" y="408642"/>
            <a:ext cx="6771967" cy="55092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a:solidFill>
                <a:srgbClr val="444444"/>
              </a:solidFill>
              <a:latin typeface="Open Sans"/>
            </a:endParaRPr>
          </a:p>
          <a:p>
            <a:endParaRPr lang="en-US" sz="2000" b="1">
              <a:solidFill>
                <a:srgbClr val="444444"/>
              </a:solidFill>
              <a:latin typeface="Open Sans"/>
              <a:cs typeface="Arial"/>
            </a:endParaRPr>
          </a:p>
          <a:p>
            <a:r>
              <a:rPr lang="en-US" sz="3200">
                <a:latin typeface="Arial"/>
                <a:cs typeface="Arial"/>
              </a:rPr>
              <a:t>CV refers to the "coefficient of variation," which describes the standard deviation as a percentage of the mean, as shown in the following equation: </a:t>
            </a:r>
          </a:p>
          <a:p>
            <a:endParaRPr lang="en-US" sz="2800">
              <a:latin typeface="Calibri"/>
              <a:cs typeface="Calibri"/>
            </a:endParaRPr>
          </a:p>
          <a:p>
            <a:r>
              <a:rPr lang="en-US" sz="4400">
                <a:latin typeface="Calibri"/>
                <a:cs typeface="Calibri"/>
              </a:rPr>
              <a:t>CV = standard deviation/mean X 100</a:t>
            </a:r>
            <a:endParaRPr lang="en-US" sz="3600">
              <a:cs typeface="Calibri"/>
            </a:endParaRPr>
          </a:p>
          <a:p>
            <a:endParaRPr lang="en-US">
              <a:latin typeface="Calibri"/>
              <a:cs typeface="Calibri"/>
            </a:endParaRPr>
          </a:p>
          <a:p>
            <a:endParaRPr lang="en-US">
              <a:latin typeface="Calibri"/>
              <a:cs typeface="Calibri"/>
            </a:endParaRPr>
          </a:p>
        </p:txBody>
      </p:sp>
    </p:spTree>
    <p:extLst>
      <p:ext uri="{BB962C8B-B14F-4D97-AF65-F5344CB8AC3E}">
        <p14:creationId xmlns:p14="http://schemas.microsoft.com/office/powerpoint/2010/main" val="3739450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6CF308-BF3A-4210-8A68-54E11C747B24}"/>
              </a:ext>
            </a:extLst>
          </p:cNvPr>
          <p:cNvSpPr txBox="1"/>
          <p:nvPr/>
        </p:nvSpPr>
        <p:spPr>
          <a:xfrm>
            <a:off x="4950728" y="3033437"/>
            <a:ext cx="7243312" cy="120032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CVR         =             </a:t>
            </a:r>
            <a:r>
              <a:rPr lang="en-US" sz="3600" u="sng">
                <a:cs typeface="Calibri"/>
              </a:rPr>
              <a:t>LAB CV</a:t>
            </a:r>
          </a:p>
          <a:p>
            <a:r>
              <a:rPr lang="en-US" sz="3600">
                <a:cs typeface="Calibri"/>
              </a:rPr>
              <a:t>                        PEER GROUP CV</a:t>
            </a:r>
          </a:p>
        </p:txBody>
      </p:sp>
      <p:sp>
        <p:nvSpPr>
          <p:cNvPr id="4" name="Rectangle 3">
            <a:extLst>
              <a:ext uri="{FF2B5EF4-FFF2-40B4-BE49-F238E27FC236}">
                <a16:creationId xmlns:a16="http://schemas.microsoft.com/office/drawing/2014/main" id="{5E9E36CE-3DDB-4F12-90E6-769684703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cs typeface="Calibri"/>
              </a:rPr>
              <a:t>What's a CVR?</a:t>
            </a:r>
            <a:endParaRPr lang="en-US" sz="4000">
              <a:cs typeface="Calibri"/>
            </a:endParaRPr>
          </a:p>
        </p:txBody>
      </p:sp>
    </p:spTree>
    <p:extLst>
      <p:ext uri="{BB962C8B-B14F-4D97-AF65-F5344CB8AC3E}">
        <p14:creationId xmlns:p14="http://schemas.microsoft.com/office/powerpoint/2010/main" val="3946171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72C2747-0349-4FA3-93C0-6FF83F9F6F58}"/>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dirty="0">
                <a:solidFill>
                  <a:schemeClr val="bg2"/>
                </a:solidFill>
                <a:cs typeface="Calibri Light"/>
              </a:rPr>
              <a:t>QC Documentation and troubleshooting</a:t>
            </a:r>
            <a:endParaRPr lang="en-US" sz="4000" kern="1200" dirty="0">
              <a:solidFill>
                <a:schemeClr val="bg2"/>
              </a:solidFill>
              <a:latin typeface="+mj-lt"/>
              <a:cs typeface="Calibri Light"/>
            </a:endParaRPr>
          </a:p>
        </p:txBody>
      </p:sp>
      <p:sp>
        <p:nvSpPr>
          <p:cNvPr id="3" name="Text Placeholder 2">
            <a:extLst>
              <a:ext uri="{FF2B5EF4-FFF2-40B4-BE49-F238E27FC236}">
                <a16:creationId xmlns:a16="http://schemas.microsoft.com/office/drawing/2014/main" id="{EF481E57-A607-4F64-B0A4-AB229DAAE339}"/>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a:endParaRPr lang="en-US" sz="1800" kern="1200">
              <a:solidFill>
                <a:schemeClr val="tx1"/>
              </a:solidFill>
              <a:latin typeface="+mn-lt"/>
              <a:ea typeface="+mn-ea"/>
              <a:cs typeface="+mn-cs"/>
            </a:endParaRPr>
          </a:p>
        </p:txBody>
      </p:sp>
    </p:spTree>
    <p:extLst>
      <p:ext uri="{BB962C8B-B14F-4D97-AF65-F5344CB8AC3E}">
        <p14:creationId xmlns:p14="http://schemas.microsoft.com/office/powerpoint/2010/main" val="124369636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TextBox 1">
            <a:extLst>
              <a:ext uri="{FF2B5EF4-FFF2-40B4-BE49-F238E27FC236}">
                <a16:creationId xmlns:a16="http://schemas.microsoft.com/office/drawing/2014/main" id="{C96FB9A3-03FF-40B5-B084-211B7E37E68C}"/>
              </a:ext>
            </a:extLst>
          </p:cNvPr>
          <p:cNvGraphicFramePr/>
          <p:nvPr>
            <p:extLst>
              <p:ext uri="{D42A27DB-BD31-4B8C-83A1-F6EECF244321}">
                <p14:modId xmlns:p14="http://schemas.microsoft.com/office/powerpoint/2010/main" val="1789050908"/>
              </p:ext>
            </p:extLst>
          </p:nvPr>
        </p:nvGraphicFramePr>
        <p:xfrm>
          <a:off x="643023" y="671693"/>
          <a:ext cx="10862911" cy="6434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D889421-642C-4CD5-82C6-0318FFD7656A}"/>
              </a:ext>
            </a:extLst>
          </p:cNvPr>
          <p:cNvSpPr txBox="1"/>
          <p:nvPr/>
        </p:nvSpPr>
        <p:spPr>
          <a:xfrm>
            <a:off x="2510286" y="202720"/>
            <a:ext cx="6941388"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EXCERPT from: GENERAL LABORATORY QUALITY CONTROL PERFORMANCE</a:t>
            </a:r>
            <a:endParaRPr lang="en-US">
              <a:cs typeface="Calibri"/>
            </a:endParaRPr>
          </a:p>
        </p:txBody>
      </p:sp>
    </p:spTree>
    <p:extLst>
      <p:ext uri="{BB962C8B-B14F-4D97-AF65-F5344CB8AC3E}">
        <p14:creationId xmlns:p14="http://schemas.microsoft.com/office/powerpoint/2010/main" val="2798122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820252C-C548-4758-97A8-947F95455FF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1184C5C-35B2-4578-BE92-C116936427C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874AAADA-160E-48C2-8B14-03158478CBF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TextBox 1">
            <a:extLst>
              <a:ext uri="{FF2B5EF4-FFF2-40B4-BE49-F238E27FC236}">
                <a16:creationId xmlns:a16="http://schemas.microsoft.com/office/drawing/2014/main" id="{C96FB9A3-03FF-40B5-B084-211B7E37E68C}"/>
              </a:ext>
            </a:extLst>
          </p:cNvPr>
          <p:cNvGraphicFramePr/>
          <p:nvPr>
            <p:extLst>
              <p:ext uri="{D42A27DB-BD31-4B8C-83A1-F6EECF244321}">
                <p14:modId xmlns:p14="http://schemas.microsoft.com/office/powerpoint/2010/main" val="1431673197"/>
              </p:ext>
            </p:extLst>
          </p:nvPr>
        </p:nvGraphicFramePr>
        <p:xfrm>
          <a:off x="427362" y="-61552"/>
          <a:ext cx="11294231" cy="6794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9893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2BF635B-9042-4E2D-8190-107D6EC6ADB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5BABA32-2656-474E-8340-5E0662BA617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E734B09-3556-43D9-A990-387E3617051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E5AA7460-4A03-48BA-90A8-8F2D006E9ED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D8416BBE-BC55-4ED2-AA82-B46E80FA02B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TextBox 1">
            <a:extLst>
              <a:ext uri="{FF2B5EF4-FFF2-40B4-BE49-F238E27FC236}">
                <a16:creationId xmlns:a16="http://schemas.microsoft.com/office/drawing/2014/main" id="{C96FB9A3-03FF-40B5-B084-211B7E37E68C}"/>
              </a:ext>
            </a:extLst>
          </p:cNvPr>
          <p:cNvGraphicFramePr/>
          <p:nvPr>
            <p:extLst>
              <p:ext uri="{D42A27DB-BD31-4B8C-83A1-F6EECF244321}">
                <p14:modId xmlns:p14="http://schemas.microsoft.com/office/powerpoint/2010/main" val="3922463616"/>
              </p:ext>
            </p:extLst>
          </p:nvPr>
        </p:nvGraphicFramePr>
        <p:xfrm>
          <a:off x="82769" y="675867"/>
          <a:ext cx="11797438" cy="706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2231C5E-92C3-4927-9F22-61DC7C4F61BE}"/>
              </a:ext>
            </a:extLst>
          </p:cNvPr>
          <p:cNvSpPr txBox="1"/>
          <p:nvPr/>
        </p:nvSpPr>
        <p:spPr>
          <a:xfrm>
            <a:off x="4589207" y="754626"/>
            <a:ext cx="276778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Remember all outliners of QC must have a comment</a:t>
            </a:r>
          </a:p>
        </p:txBody>
      </p:sp>
    </p:spTree>
    <p:extLst>
      <p:ext uri="{BB962C8B-B14F-4D97-AF65-F5344CB8AC3E}">
        <p14:creationId xmlns:p14="http://schemas.microsoft.com/office/powerpoint/2010/main" val="2897796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6AEFD85-C906-4693-98CB-F906B09FA46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14D9045-9B4B-40C8-A17D-6664184B81C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BC8B583-B883-4E04-99D1-AC01597DFBD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F2F22971-492F-450A-8419-E62C2964DE6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DBCA166E-C34B-4479-933D-A189EBD3E85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40B3A59-F8E0-4FDD-92D5-8FF963F2C1D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63A75D04-157C-49D8-874E-FD4BC81161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7D0A47-DD07-4AC2-B8DD-8CACEFB40794}"/>
              </a:ext>
            </a:extLst>
          </p:cNvPr>
          <p:cNvSpPr txBox="1"/>
          <p:nvPr/>
        </p:nvSpPr>
        <p:spPr>
          <a:xfrm>
            <a:off x="191200" y="468171"/>
            <a:ext cx="6047788" cy="337592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400050" indent="-342900">
              <a:lnSpc>
                <a:spcPct val="90000"/>
              </a:lnSpc>
              <a:spcAft>
                <a:spcPts val="600"/>
              </a:spcAft>
              <a:buFont typeface="+mj-lt"/>
              <a:buAutoNum type="arabicPeriod"/>
            </a:pPr>
            <a:r>
              <a:rPr lang="en-US" sz="2400"/>
              <a:t> Re-run control (once)​​</a:t>
            </a:r>
            <a:endParaRPr lang="en-US" sz="2400">
              <a:cs typeface="Calibri"/>
            </a:endParaRPr>
          </a:p>
          <a:p>
            <a:pPr marL="400050" indent="-342900">
              <a:lnSpc>
                <a:spcPct val="90000"/>
              </a:lnSpc>
              <a:spcAft>
                <a:spcPts val="600"/>
              </a:spcAft>
              <a:buFont typeface="+mj-lt"/>
              <a:buAutoNum type="arabicPeriod"/>
            </a:pPr>
            <a:r>
              <a:rPr lang="en-US" sz="2400"/>
              <a:t> If control is now acceptable, accept control and patients. Enter control into Sunquest with the appropriate comment (See QC modifier codes).​​</a:t>
            </a:r>
            <a:endParaRPr lang="en-US" sz="2400">
              <a:cs typeface="Calibri"/>
            </a:endParaRPr>
          </a:p>
          <a:p>
            <a:pPr marL="400050" indent="-342900">
              <a:lnSpc>
                <a:spcPct val="90000"/>
              </a:lnSpc>
              <a:spcAft>
                <a:spcPts val="600"/>
              </a:spcAft>
              <a:buFont typeface="+mj-lt"/>
              <a:buAutoNum type="arabicPeriod"/>
            </a:pPr>
            <a:endParaRPr lang="en-US" sz="2400">
              <a:cs typeface="Calibri"/>
            </a:endParaRPr>
          </a:p>
          <a:p>
            <a:pPr marL="400050" indent="-342900">
              <a:lnSpc>
                <a:spcPct val="90000"/>
              </a:lnSpc>
              <a:spcAft>
                <a:spcPts val="600"/>
              </a:spcAft>
              <a:buFont typeface="+mj-lt"/>
              <a:buAutoNum type="arabicPeriod"/>
            </a:pPr>
            <a:r>
              <a:rPr lang="en-US" sz="2400"/>
              <a:t> If control is still not acceptable  Reconstitute/Open fresh control and repeat control testing (once).​​</a:t>
            </a:r>
            <a:endParaRPr lang="en-US" sz="2400">
              <a:cs typeface="Calibri"/>
            </a:endParaRPr>
          </a:p>
          <a:p>
            <a:pPr marL="400050" indent="-342900">
              <a:lnSpc>
                <a:spcPct val="90000"/>
              </a:lnSpc>
              <a:spcAft>
                <a:spcPts val="600"/>
              </a:spcAft>
              <a:buFont typeface="+mj-lt"/>
              <a:buAutoNum type="arabicPeriod"/>
            </a:pPr>
            <a:endParaRPr lang="en-US" sz="2400">
              <a:cs typeface="Calibri"/>
            </a:endParaRPr>
          </a:p>
          <a:p>
            <a:pPr marL="400050" indent="-342900">
              <a:lnSpc>
                <a:spcPct val="90000"/>
              </a:lnSpc>
              <a:spcAft>
                <a:spcPts val="600"/>
              </a:spcAft>
              <a:buFont typeface="+mj-lt"/>
              <a:buAutoNum type="arabicPeriod"/>
            </a:pPr>
            <a:r>
              <a:rPr lang="en-US" sz="2400"/>
              <a:t> If control is now acceptable, accept control and patients. Enter into Sunquest with the appropriate comment (See QC modifier codes)</a:t>
            </a:r>
            <a:endParaRPr lang="en-US" sz="2400">
              <a:cs typeface="Calibri"/>
            </a:endParaRPr>
          </a:p>
          <a:p>
            <a:pPr marL="400050" indent="-342900">
              <a:lnSpc>
                <a:spcPct val="90000"/>
              </a:lnSpc>
              <a:spcAft>
                <a:spcPts val="600"/>
              </a:spcAft>
              <a:buFont typeface="+mj-lt"/>
              <a:buAutoNum type="arabicPeriod"/>
            </a:pPr>
            <a:r>
              <a:rPr lang="en-US" sz="2400"/>
              <a:t> If control is still not acceptable, steps in the next slide.​​</a:t>
            </a:r>
            <a:endParaRPr lang="en-US" sz="2400">
              <a:cs typeface="Calibri"/>
            </a:endParaRPr>
          </a:p>
        </p:txBody>
      </p:sp>
      <p:sp>
        <p:nvSpPr>
          <p:cNvPr id="27"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5">
            <a:extLst>
              <a:ext uri="{FF2B5EF4-FFF2-40B4-BE49-F238E27FC236}">
                <a16:creationId xmlns:a16="http://schemas.microsoft.com/office/drawing/2014/main" id="{084DF49E-52D7-4580-AFF6-BF900D4F1F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7831" y="470474"/>
            <a:ext cx="3796790" cy="3796790"/>
          </a:xfrm>
          <a:prstGeom prst="rect">
            <a:avLst/>
          </a:prstGeom>
        </p:spPr>
      </p:pic>
    </p:spTree>
    <p:extLst>
      <p:ext uri="{BB962C8B-B14F-4D97-AF65-F5344CB8AC3E}">
        <p14:creationId xmlns:p14="http://schemas.microsoft.com/office/powerpoint/2010/main" val="401312331"/>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generated with very high confidence">
            <a:extLst>
              <a:ext uri="{FF2B5EF4-FFF2-40B4-BE49-F238E27FC236}">
                <a16:creationId xmlns:a16="http://schemas.microsoft.com/office/drawing/2014/main" id="{F5C661F5-512E-453D-863B-5B5726173974}"/>
              </a:ext>
            </a:extLst>
          </p:cNvPr>
          <p:cNvPicPr>
            <a:picLocks noChangeAspect="1"/>
          </p:cNvPicPr>
          <p:nvPr/>
        </p:nvPicPr>
        <p:blipFill rotWithShape="1">
          <a:blip r:embed="rId3"/>
          <a:srcRect l="438" t="6968" r="109" b="5461"/>
          <a:stretch/>
        </p:blipFill>
        <p:spPr>
          <a:xfrm>
            <a:off x="301740" y="645164"/>
            <a:ext cx="11155373" cy="5719007"/>
          </a:xfrm>
          <a:prstGeom prst="rect">
            <a:avLst/>
          </a:prstGeom>
        </p:spPr>
      </p:pic>
      <p:sp>
        <p:nvSpPr>
          <p:cNvPr id="3" name="TextBox 2">
            <a:extLst>
              <a:ext uri="{FF2B5EF4-FFF2-40B4-BE49-F238E27FC236}">
                <a16:creationId xmlns:a16="http://schemas.microsoft.com/office/drawing/2014/main" id="{7301A9D5-40C5-429B-AE67-ABFDB749300A}"/>
              </a:ext>
            </a:extLst>
          </p:cNvPr>
          <p:cNvSpPr txBox="1"/>
          <p:nvPr/>
        </p:nvSpPr>
        <p:spPr>
          <a:xfrm>
            <a:off x="988141" y="-44246"/>
            <a:ext cx="9822425"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Coagulation level 3 normal LJ chart, above and below mean, not as stable due to the control is made to simulate the typical patient on coumadin.</a:t>
            </a:r>
          </a:p>
        </p:txBody>
      </p:sp>
    </p:spTree>
    <p:extLst>
      <p:ext uri="{BB962C8B-B14F-4D97-AF65-F5344CB8AC3E}">
        <p14:creationId xmlns:p14="http://schemas.microsoft.com/office/powerpoint/2010/main" val="31058149"/>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1">
            <a:extLst>
              <a:ext uri="{FF2B5EF4-FFF2-40B4-BE49-F238E27FC236}">
                <a16:creationId xmlns:a16="http://schemas.microsoft.com/office/drawing/2014/main" id="{92CFCD37-1BFC-4571-AB2C-04540206E48A}"/>
              </a:ext>
            </a:extLst>
          </p:cNvPr>
          <p:cNvGraphicFramePr/>
          <p:nvPr>
            <p:extLst>
              <p:ext uri="{D42A27DB-BD31-4B8C-83A1-F6EECF244321}">
                <p14:modId xmlns:p14="http://schemas.microsoft.com/office/powerpoint/2010/main" val="3142761253"/>
              </p:ext>
            </p:extLst>
          </p:nvPr>
        </p:nvGraphicFramePr>
        <p:xfrm>
          <a:off x="143313" y="805643"/>
          <a:ext cx="11918829" cy="526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8117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7F3D16DB-FB00-4FF0-A65B-621B43D8166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7A966CD8-5B70-440C-A5F7-A942CBDEE2D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dgm id="{5C13EC1A-D4C1-4B29-9EB2-49B732EDF9A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dgm id="{5CAF4F5D-5707-45A5-8110-B6BE637AECA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graphicEl>
                                              <a:dgm id="{8EC83071-3DF2-4EC2-B10C-B8E8CF7B9C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1">
            <a:extLst>
              <a:ext uri="{FF2B5EF4-FFF2-40B4-BE49-F238E27FC236}">
                <a16:creationId xmlns:a16="http://schemas.microsoft.com/office/drawing/2014/main" id="{92CFCD37-1BFC-4571-AB2C-04540206E48A}"/>
              </a:ext>
            </a:extLst>
          </p:cNvPr>
          <p:cNvGraphicFramePr/>
          <p:nvPr>
            <p:extLst>
              <p:ext uri="{D42A27DB-BD31-4B8C-83A1-F6EECF244321}">
                <p14:modId xmlns:p14="http://schemas.microsoft.com/office/powerpoint/2010/main" val="4235679680"/>
              </p:ext>
            </p:extLst>
          </p:nvPr>
        </p:nvGraphicFramePr>
        <p:xfrm>
          <a:off x="243954" y="805643"/>
          <a:ext cx="11760679" cy="526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5667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FDC56381-B6A8-4023-9C85-AEA2D3BCB64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D8134DD1-84F4-482F-8ABB-0B9FE4C5425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dgm id="{FE05639C-D068-401E-BEA5-84DDD4986BA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dgm id="{6CF056FA-203E-4763-998A-BF4B74510D3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graphicEl>
                                              <a:dgm id="{74FAEA9F-8FD8-4F57-9DE3-E17B3188D87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6" name="Rectangle 18">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extBox 1">
            <a:extLst>
              <a:ext uri="{FF2B5EF4-FFF2-40B4-BE49-F238E27FC236}">
                <a16:creationId xmlns:a16="http://schemas.microsoft.com/office/drawing/2014/main" id="{5D7FA5EA-6A37-4643-9AFE-4B04B81508DD}"/>
              </a:ext>
            </a:extLst>
          </p:cNvPr>
          <p:cNvGraphicFramePr/>
          <p:nvPr>
            <p:extLst>
              <p:ext uri="{D42A27DB-BD31-4B8C-83A1-F6EECF244321}">
                <p14:modId xmlns:p14="http://schemas.microsoft.com/office/powerpoint/2010/main" val="2866206141"/>
              </p:ext>
            </p:extLst>
          </p:nvPr>
        </p:nvGraphicFramePr>
        <p:xfrm>
          <a:off x="234352" y="1030437"/>
          <a:ext cx="11752052" cy="4973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0259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0E877DD-A10F-4863-8E47-9006941B04F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CD1B1DE-A847-4519-BB70-0E4065B53F6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8560C7A-FB3E-4086-8221-E428CEA7D95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83BA936-2B31-4938-BB53-9E65CDB0928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6" name="Rectangle 18">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extBox 1">
            <a:extLst>
              <a:ext uri="{FF2B5EF4-FFF2-40B4-BE49-F238E27FC236}">
                <a16:creationId xmlns:a16="http://schemas.microsoft.com/office/drawing/2014/main" id="{5D7FA5EA-6A37-4643-9AFE-4B04B81508DD}"/>
              </a:ext>
            </a:extLst>
          </p:cNvPr>
          <p:cNvGraphicFramePr/>
          <p:nvPr>
            <p:extLst>
              <p:ext uri="{D42A27DB-BD31-4B8C-83A1-F6EECF244321}">
                <p14:modId xmlns:p14="http://schemas.microsoft.com/office/powerpoint/2010/main" val="3316252080"/>
              </p:ext>
            </p:extLst>
          </p:nvPr>
        </p:nvGraphicFramePr>
        <p:xfrm>
          <a:off x="234351" y="843532"/>
          <a:ext cx="11852694" cy="5275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4853354-F7A9-48A2-A827-4801819CF549}"/>
              </a:ext>
            </a:extLst>
          </p:cNvPr>
          <p:cNvSpPr txBox="1"/>
          <p:nvPr/>
        </p:nvSpPr>
        <p:spPr>
          <a:xfrm>
            <a:off x="2366512" y="188343"/>
            <a:ext cx="7185803"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Additional guidelines to consider when to recalibrate or replace reagent</a:t>
            </a:r>
          </a:p>
        </p:txBody>
      </p:sp>
    </p:spTree>
    <p:extLst>
      <p:ext uri="{BB962C8B-B14F-4D97-AF65-F5344CB8AC3E}">
        <p14:creationId xmlns:p14="http://schemas.microsoft.com/office/powerpoint/2010/main" val="267935193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0E877DD-A10F-4863-8E47-9006941B04F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892E641-9BDE-4A40-AF6B-EA210F8A3D9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A0A643C-D47D-41EB-B503-C866A6DF327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0AC9E02-1F4C-49BF-BFD1-C8524F381FC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718ACC5-9EC7-4BC4-BF5E-79BB32BB1F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4" y="2799606"/>
            <a:ext cx="3796790" cy="3796790"/>
          </a:xfrm>
          <a:prstGeom prst="rect">
            <a:avLst/>
          </a:prstGeom>
        </p:spPr>
      </p:pic>
      <p:graphicFrame>
        <p:nvGraphicFramePr>
          <p:cNvPr id="5" name="Diagram 5">
            <a:extLst>
              <a:ext uri="{FF2B5EF4-FFF2-40B4-BE49-F238E27FC236}">
                <a16:creationId xmlns:a16="http://schemas.microsoft.com/office/drawing/2014/main" id="{460D26F8-F974-4F0A-9336-991E92C73F7C}"/>
              </a:ext>
            </a:extLst>
          </p:cNvPr>
          <p:cNvGraphicFramePr/>
          <p:nvPr>
            <p:extLst>
              <p:ext uri="{D42A27DB-BD31-4B8C-83A1-F6EECF244321}">
                <p14:modId xmlns:p14="http://schemas.microsoft.com/office/powerpoint/2010/main" val="2261270619"/>
              </p:ext>
            </p:extLst>
          </p:nvPr>
        </p:nvGraphicFramePr>
        <p:xfrm>
          <a:off x="4730152" y="208679"/>
          <a:ext cx="8116968" cy="6491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D0207B40-C860-429D-B665-2F7948B413A8}"/>
              </a:ext>
            </a:extLst>
          </p:cNvPr>
          <p:cNvSpPr txBox="1"/>
          <p:nvPr/>
        </p:nvSpPr>
        <p:spPr>
          <a:xfrm>
            <a:off x="224285" y="332117"/>
            <a:ext cx="4741652" cy="18158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DO NOT ACCEPT CONTROLS OR REPORT PATIENT RESULTS UNLESS CONTROLS ARE ACCEPTABLE</a:t>
            </a:r>
          </a:p>
        </p:txBody>
      </p:sp>
    </p:spTree>
    <p:extLst>
      <p:ext uri="{BB962C8B-B14F-4D97-AF65-F5344CB8AC3E}">
        <p14:creationId xmlns:p14="http://schemas.microsoft.com/office/powerpoint/2010/main" val="382739681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EAADB"/>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9718ACC5-9EC7-4BC4-BF5E-79BB32BB1F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
        <p:nvSpPr>
          <p:cNvPr id="2" name="TextBox 1">
            <a:extLst>
              <a:ext uri="{FF2B5EF4-FFF2-40B4-BE49-F238E27FC236}">
                <a16:creationId xmlns:a16="http://schemas.microsoft.com/office/drawing/2014/main" id="{7CEDA6B7-D310-472F-A764-A40967427289}"/>
              </a:ext>
            </a:extLst>
          </p:cNvPr>
          <p:cNvSpPr txBox="1"/>
          <p:nvPr/>
        </p:nvSpPr>
        <p:spPr>
          <a:xfrm>
            <a:off x="115020" y="1114451"/>
            <a:ext cx="6506704" cy="501053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457200" indent="-457200">
              <a:lnSpc>
                <a:spcPct val="90000"/>
              </a:lnSpc>
              <a:spcAft>
                <a:spcPts val="600"/>
              </a:spcAft>
              <a:buAutoNum type="arabicPeriod"/>
            </a:pPr>
            <a:r>
              <a:rPr lang="en-US" sz="2400"/>
              <a:t>Check the control insert or peer means to see if the range is okay (the mean may not be exactly what is listed in the insert, but our mean must be within the range listed in the package insert or QA report).​</a:t>
            </a:r>
            <a:endParaRPr lang="en-US" sz="2400">
              <a:cs typeface="Calibri"/>
            </a:endParaRPr>
          </a:p>
          <a:p>
            <a:pPr marL="457200" indent="-457200">
              <a:lnSpc>
                <a:spcPct val="90000"/>
              </a:lnSpc>
              <a:spcAft>
                <a:spcPts val="600"/>
              </a:spcAft>
              <a:buAutoNum type="arabicPeriod"/>
            </a:pPr>
            <a:r>
              <a:rPr lang="en-US" sz="2400"/>
              <a:t>Check patients against other instruments when possible to see if they have a clinically significant difference.​</a:t>
            </a:r>
            <a:endParaRPr lang="en-US" sz="2400">
              <a:cs typeface="Calibri"/>
            </a:endParaRPr>
          </a:p>
          <a:p>
            <a:pPr marL="457200" indent="-457200">
              <a:lnSpc>
                <a:spcPct val="90000"/>
              </a:lnSpc>
              <a:spcAft>
                <a:spcPts val="600"/>
              </a:spcAft>
              <a:buAutoNum type="arabicPeriod"/>
            </a:pPr>
            <a:r>
              <a:rPr lang="en-US" sz="2400"/>
              <a:t> Perform any maintenance, cleaning or repair that is needed​</a:t>
            </a:r>
            <a:endParaRPr lang="en-US" sz="2400">
              <a:cs typeface="Calibri"/>
            </a:endParaRPr>
          </a:p>
          <a:p>
            <a:pPr marL="457200" indent="-457200">
              <a:lnSpc>
                <a:spcPct val="90000"/>
              </a:lnSpc>
              <a:spcAft>
                <a:spcPts val="600"/>
              </a:spcAft>
              <a:buAutoNum type="arabicPeriod"/>
            </a:pPr>
            <a:r>
              <a:rPr lang="en-US" sz="2400"/>
              <a:t> Call the instrument hotline and troubleshoot as instructed​</a:t>
            </a:r>
            <a:endParaRPr lang="en-US" sz="2000">
              <a:cs typeface="Calibri"/>
            </a:endParaRPr>
          </a:p>
        </p:txBody>
      </p:sp>
    </p:spTree>
    <p:extLst>
      <p:ext uri="{BB962C8B-B14F-4D97-AF65-F5344CB8AC3E}">
        <p14:creationId xmlns:p14="http://schemas.microsoft.com/office/powerpoint/2010/main" val="124242809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1E4E79"/>
                </a:solidFill>
                <a:latin typeface="Calibri"/>
              </a:rPr>
              <a:t> If the problem was not just related to the control material, patient follow up is needed.</a:t>
            </a:r>
            <a:endParaRPr lang="en-US" sz="4400" dirty="0">
              <a:solidFill>
                <a:srgbClr val="1E4E79"/>
              </a:solidFill>
              <a:cs typeface="Calibri"/>
            </a:endParaRP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TextBox 1">
            <a:extLst>
              <a:ext uri="{FF2B5EF4-FFF2-40B4-BE49-F238E27FC236}">
                <a16:creationId xmlns:a16="http://schemas.microsoft.com/office/drawing/2014/main" id="{DA930625-1341-4D1E-8A7F-5614C824E6D3}"/>
              </a:ext>
            </a:extLst>
          </p:cNvPr>
          <p:cNvGraphicFramePr/>
          <p:nvPr>
            <p:extLst>
              <p:ext uri="{D42A27DB-BD31-4B8C-83A1-F6EECF244321}">
                <p14:modId xmlns:p14="http://schemas.microsoft.com/office/powerpoint/2010/main" val="852773534"/>
              </p:ext>
            </p:extLst>
          </p:nvPr>
        </p:nvGraphicFramePr>
        <p:xfrm>
          <a:off x="4465151" y="17293"/>
          <a:ext cx="7864924" cy="6822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0398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1D6CB75-0F57-448A-BB69-F9CEF85C5D7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48CFBBA-7FD9-4E56-8E6C-B72ACCFCBF2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DE4BBDE-D820-48CF-82A4-1D88C68EC67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AE55B4EF-29A6-4F1D-980A-EDE4ECB7E47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84C31288-B2C1-4A50-8455-B6097973DD7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019DCD2D-8DDA-4716-9CBC-6EC72CB0D26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4"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7434343-058E-44CF-B63F-29D2A59100B7}"/>
              </a:ext>
            </a:extLst>
          </p:cNvPr>
          <p:cNvSpPr txBox="1"/>
          <p:nvPr/>
        </p:nvSpPr>
        <p:spPr>
          <a:xfrm>
            <a:off x="1524000" y="2776538"/>
            <a:ext cx="9144000" cy="138118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000" kern="1200">
                <a:solidFill>
                  <a:schemeClr val="bg2"/>
                </a:solidFill>
                <a:latin typeface="+mj-lt"/>
                <a:ea typeface="+mj-ea"/>
                <a:cs typeface="+mj-cs"/>
              </a:rPr>
              <a:t>Review of Peer group data</a:t>
            </a:r>
          </a:p>
        </p:txBody>
      </p:sp>
    </p:spTree>
    <p:extLst>
      <p:ext uri="{BB962C8B-B14F-4D97-AF65-F5344CB8AC3E}">
        <p14:creationId xmlns:p14="http://schemas.microsoft.com/office/powerpoint/2010/main" val="345506832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FD4C46F3-3E12-4CA3-B47F-E7BDC7CC967B}"/>
              </a:ext>
            </a:extLst>
          </p:cNvPr>
          <p:cNvPicPr>
            <a:picLocks noChangeAspect="1"/>
          </p:cNvPicPr>
          <p:nvPr/>
        </p:nvPicPr>
        <p:blipFill rotWithShape="1">
          <a:blip r:embed="rId3"/>
          <a:srcRect b="62441"/>
          <a:stretch/>
        </p:blipFill>
        <p:spPr>
          <a:xfrm>
            <a:off x="1019448" y="1881934"/>
            <a:ext cx="9954604" cy="4829483"/>
          </a:xfrm>
          <a:prstGeom prst="rect">
            <a:avLst/>
          </a:prstGeom>
        </p:spPr>
      </p:pic>
      <p:sp>
        <p:nvSpPr>
          <p:cNvPr id="4" name="TextBox 3">
            <a:extLst>
              <a:ext uri="{FF2B5EF4-FFF2-40B4-BE49-F238E27FC236}">
                <a16:creationId xmlns:a16="http://schemas.microsoft.com/office/drawing/2014/main" id="{63A3C82D-7404-4888-BD87-332577A62D11}"/>
              </a:ext>
            </a:extLst>
          </p:cNvPr>
          <p:cNvSpPr txBox="1"/>
          <p:nvPr/>
        </p:nvSpPr>
        <p:spPr>
          <a:xfrm>
            <a:off x="1233947" y="152400"/>
            <a:ext cx="7597876"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On corrective action—document what you did or will do to correct the problem.</a:t>
            </a:r>
          </a:p>
          <a:p>
            <a:endParaRPr lang="en-US"/>
          </a:p>
          <a:p>
            <a:r>
              <a:rPr lang="en-US"/>
              <a:t>In this nothing, only 2 points, monitor, on analytes where you only run qc  when the test is performed you will want to call up several months to evaluate for shift and trends.  </a:t>
            </a:r>
            <a:endParaRPr lang="en-US">
              <a:cs typeface="Calibri"/>
            </a:endParaRPr>
          </a:p>
        </p:txBody>
      </p:sp>
    </p:spTree>
    <p:extLst>
      <p:ext uri="{BB962C8B-B14F-4D97-AF65-F5344CB8AC3E}">
        <p14:creationId xmlns:p14="http://schemas.microsoft.com/office/powerpoint/2010/main" val="3902323662"/>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text on a white background&#10;&#10;Description generated with high confidence">
            <a:extLst>
              <a:ext uri="{FF2B5EF4-FFF2-40B4-BE49-F238E27FC236}">
                <a16:creationId xmlns:a16="http://schemas.microsoft.com/office/drawing/2014/main" id="{FE0D0D9D-348E-4892-9F49-AEAEF5214F29}"/>
              </a:ext>
            </a:extLst>
          </p:cNvPr>
          <p:cNvPicPr>
            <a:picLocks noChangeAspect="1"/>
          </p:cNvPicPr>
          <p:nvPr/>
        </p:nvPicPr>
        <p:blipFill rotWithShape="1">
          <a:blip r:embed="rId3"/>
          <a:srcRect t="-70" b="18455"/>
          <a:stretch/>
        </p:blipFill>
        <p:spPr>
          <a:xfrm>
            <a:off x="1825329" y="399641"/>
            <a:ext cx="7855367" cy="6373019"/>
          </a:xfrm>
          <a:prstGeom prst="rect">
            <a:avLst/>
          </a:prstGeom>
        </p:spPr>
      </p:pic>
      <p:sp>
        <p:nvSpPr>
          <p:cNvPr id="2" name="TextBox 1">
            <a:extLst>
              <a:ext uri="{FF2B5EF4-FFF2-40B4-BE49-F238E27FC236}">
                <a16:creationId xmlns:a16="http://schemas.microsoft.com/office/drawing/2014/main" id="{D9B08055-1EA8-4DA3-8186-5C1EFD842E38}"/>
              </a:ext>
            </a:extLst>
          </p:cNvPr>
          <p:cNvSpPr txBox="1"/>
          <p:nvPr/>
        </p:nvSpPr>
        <p:spPr>
          <a:xfrm>
            <a:off x="-290053" y="103238"/>
            <a:ext cx="2743200"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Typical laboratory comparison-review the peer group mean verses your current mean, make sure your mean is within the peer mean ± 2 SD</a:t>
            </a:r>
          </a:p>
        </p:txBody>
      </p:sp>
    </p:spTree>
    <p:extLst>
      <p:ext uri="{BB962C8B-B14F-4D97-AF65-F5344CB8AC3E}">
        <p14:creationId xmlns:p14="http://schemas.microsoft.com/office/powerpoint/2010/main" val="71465844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generated with very high confidence">
            <a:extLst>
              <a:ext uri="{FF2B5EF4-FFF2-40B4-BE49-F238E27FC236}">
                <a16:creationId xmlns:a16="http://schemas.microsoft.com/office/drawing/2014/main" id="{D8B23BC1-4C46-4C01-990A-077685AFFC49}"/>
              </a:ext>
            </a:extLst>
          </p:cNvPr>
          <p:cNvPicPr>
            <a:picLocks noChangeAspect="1"/>
          </p:cNvPicPr>
          <p:nvPr/>
        </p:nvPicPr>
        <p:blipFill>
          <a:blip r:embed="rId3"/>
          <a:stretch>
            <a:fillRect/>
          </a:stretch>
        </p:blipFill>
        <p:spPr>
          <a:xfrm>
            <a:off x="188574" y="184797"/>
            <a:ext cx="11527765" cy="6672531"/>
          </a:xfrm>
          <a:prstGeom prst="rect">
            <a:avLst/>
          </a:prstGeom>
        </p:spPr>
      </p:pic>
    </p:spTree>
    <p:extLst>
      <p:ext uri="{BB962C8B-B14F-4D97-AF65-F5344CB8AC3E}">
        <p14:creationId xmlns:p14="http://schemas.microsoft.com/office/powerpoint/2010/main" val="1179729684"/>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text on a white background&#10;&#10;Description generated with very high confidence">
            <a:extLst>
              <a:ext uri="{FF2B5EF4-FFF2-40B4-BE49-F238E27FC236}">
                <a16:creationId xmlns:a16="http://schemas.microsoft.com/office/drawing/2014/main" id="{114BD822-48B6-42D8-A1A2-2D446B70E0A7}"/>
              </a:ext>
            </a:extLst>
          </p:cNvPr>
          <p:cNvPicPr>
            <a:picLocks noChangeAspect="1"/>
          </p:cNvPicPr>
          <p:nvPr/>
        </p:nvPicPr>
        <p:blipFill rotWithShape="1">
          <a:blip r:embed="rId3"/>
          <a:srcRect r="-236" b="23620"/>
          <a:stretch/>
        </p:blipFill>
        <p:spPr>
          <a:xfrm>
            <a:off x="1774954" y="142736"/>
            <a:ext cx="8010654" cy="6505850"/>
          </a:xfrm>
          <a:prstGeom prst="rect">
            <a:avLst/>
          </a:prstGeom>
        </p:spPr>
      </p:pic>
      <p:sp>
        <p:nvSpPr>
          <p:cNvPr id="3" name="Arrow: Right 2">
            <a:extLst>
              <a:ext uri="{FF2B5EF4-FFF2-40B4-BE49-F238E27FC236}">
                <a16:creationId xmlns:a16="http://schemas.microsoft.com/office/drawing/2014/main" id="{3D5AD7DF-84F1-44C7-A9DA-6ED73218C577}"/>
              </a:ext>
            </a:extLst>
          </p:cNvPr>
          <p:cNvSpPr/>
          <p:nvPr/>
        </p:nvSpPr>
        <p:spPr>
          <a:xfrm>
            <a:off x="383408" y="5398942"/>
            <a:ext cx="20722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1D3215-E468-4D25-99D8-4EDA051B5C4B}"/>
              </a:ext>
            </a:extLst>
          </p:cNvPr>
          <p:cNvSpPr txBox="1"/>
          <p:nvPr/>
        </p:nvSpPr>
        <p:spPr>
          <a:xfrm>
            <a:off x="4915" y="3800059"/>
            <a:ext cx="2694039"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cs typeface="Calibri"/>
            </a:endParaRPr>
          </a:p>
          <a:p>
            <a:pPr algn="ctr"/>
            <a:r>
              <a:rPr lang="en-US" dirty="0">
                <a:cs typeface="Calibri"/>
              </a:rPr>
              <a:t>Note troponin peer SDI vs method SDI</a:t>
            </a:r>
          </a:p>
          <a:p>
            <a:pPr algn="ctr"/>
            <a:endParaRPr lang="en-US" dirty="0">
              <a:cs typeface="Calibri"/>
            </a:endParaRPr>
          </a:p>
        </p:txBody>
      </p:sp>
    </p:spTree>
    <p:extLst>
      <p:ext uri="{BB962C8B-B14F-4D97-AF65-F5344CB8AC3E}">
        <p14:creationId xmlns:p14="http://schemas.microsoft.com/office/powerpoint/2010/main" val="3477337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7434343-058E-44CF-B63F-29D2A59100B7}"/>
              </a:ext>
            </a:extLst>
          </p:cNvPr>
          <p:cNvSpPr txBox="1"/>
          <p:nvPr/>
        </p:nvSpPr>
        <p:spPr>
          <a:xfrm>
            <a:off x="1524000" y="2776538"/>
            <a:ext cx="9144000" cy="138118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r>
              <a:rPr lang="en-US" sz="4000" dirty="0">
                <a:solidFill>
                  <a:schemeClr val="bg2"/>
                </a:solidFill>
                <a:latin typeface="+mj-lt"/>
                <a:ea typeface="+mj-ea"/>
                <a:cs typeface="+mj-cs"/>
              </a:rPr>
              <a:t>Mean adjustment guidelines. When do you adjust the mean</a:t>
            </a:r>
            <a:r>
              <a:rPr lang="en-US" sz="4000" dirty="0">
                <a:solidFill>
                  <a:srgbClr val="44546A"/>
                </a:solidFill>
                <a:latin typeface="Calibri Light"/>
                <a:ea typeface="+mj-ea"/>
                <a:cs typeface="Calibri Light"/>
              </a:rPr>
              <a:t>??</a:t>
            </a:r>
            <a:endParaRPr lang="en-US" dirty="0">
              <a:ea typeface="+mj-ea"/>
              <a:cs typeface="+mj-cs"/>
            </a:endParaRPr>
          </a:p>
        </p:txBody>
      </p:sp>
    </p:spTree>
    <p:extLst>
      <p:ext uri="{BB962C8B-B14F-4D97-AF65-F5344CB8AC3E}">
        <p14:creationId xmlns:p14="http://schemas.microsoft.com/office/powerpoint/2010/main" val="921646439"/>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TextBox 1">
            <a:extLst>
              <a:ext uri="{FF2B5EF4-FFF2-40B4-BE49-F238E27FC236}">
                <a16:creationId xmlns:a16="http://schemas.microsoft.com/office/drawing/2014/main" id="{C4828986-7D54-4FA7-BD73-C6D8E3CBB961}"/>
              </a:ext>
            </a:extLst>
          </p:cNvPr>
          <p:cNvGraphicFramePr/>
          <p:nvPr>
            <p:extLst>
              <p:ext uri="{D42A27DB-BD31-4B8C-83A1-F6EECF244321}">
                <p14:modId xmlns:p14="http://schemas.microsoft.com/office/powerpoint/2010/main" val="2158839541"/>
              </p:ext>
            </p:extLst>
          </p:nvPr>
        </p:nvGraphicFramePr>
        <p:xfrm>
          <a:off x="4107305" y="642938"/>
          <a:ext cx="744175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84616" y="464695"/>
            <a:ext cx="2683240" cy="5750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IF QC IS STILL OUT OF RANGE, MAKE SURE TO FOLLOW THESE STEPS BEFORE ADJUSTING THE MEAN</a:t>
            </a:r>
          </a:p>
        </p:txBody>
      </p:sp>
    </p:spTree>
    <p:extLst>
      <p:ext uri="{BB962C8B-B14F-4D97-AF65-F5344CB8AC3E}">
        <p14:creationId xmlns:p14="http://schemas.microsoft.com/office/powerpoint/2010/main" val="1834521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008CE08-EC11-4B81-BF94-9909F63A7B7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2AFC18B0-0CB1-4AC2-9101-1091F050BBC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A94BCDDC-4E7D-4B93-9807-303751028B0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28EC1EC9-77DA-4B5D-BA99-216DCC06998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C0FB49D-B4BD-4649-9048-D202A43FAC5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07F6EED5-90E7-4B81-A07C-E664B5DCE9F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0E12C1AD-8B86-40AA-ABB5-316DB6C71C5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A71A52B7-AEFB-45FA-9599-70CF65586AA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3CFFA263-696D-4EC3-BD90-9DAC0494655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721E24F6-7263-424F-9F7F-B445E2A7D24F}"/>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graphicEl>
                                              <a:dgm id="{C0B9A129-6687-496E-B69A-2D47C96628D6}"/>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graphicEl>
                                              <a:dgm id="{43B4BB00-6F61-49D0-8C56-F195D1FA0E07}"/>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dgm id="{5095B54B-FCDD-43E2-8C68-FE5D98D4679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graphicEl>
                                              <a:dgm id="{555752EC-9EE6-41DD-8299-0C7BC01F62AA}"/>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graphicEl>
                                              <a:dgm id="{9B4DDDCC-5DD3-49AA-B166-47FACFB895BF}"/>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graphicEl>
                                              <a:dgm id="{1275A31F-8C0A-4AC3-A7FE-02C15D6B1FB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95563542"/>
              </p:ext>
            </p:extLst>
          </p:nvPr>
        </p:nvGraphicFramePr>
        <p:xfrm>
          <a:off x="1567132" y="2114401"/>
          <a:ext cx="9144000" cy="238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35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0823"/>
            <a:ext cx="10515600" cy="1325563"/>
          </a:xfrm>
        </p:spPr>
        <p:txBody>
          <a:bodyPr vert="horz" lIns="91440" tIns="45720" rIns="91440" bIns="45720" rtlCol="0" anchor="ctr">
            <a:noAutofit/>
          </a:bodyPr>
          <a:lstStyle/>
          <a:p>
            <a:r>
              <a:rPr lang="en-US" sz="7200" b="1">
                <a:solidFill>
                  <a:srgbClr val="1E4E79"/>
                </a:solidFill>
              </a:rPr>
              <a:t>Scenarios??</a:t>
            </a:r>
            <a:br>
              <a:rPr lang="en-US" sz="7200" b="1">
                <a:solidFill>
                  <a:srgbClr val="1E4E79"/>
                </a:solidFill>
                <a:cs typeface="Calibri Light"/>
              </a:rPr>
            </a:br>
            <a:endParaRPr lang="en-US">
              <a:solidFill>
                <a:schemeClr val="accent1">
                  <a:lumMod val="60000"/>
                  <a:lumOff val="40000"/>
                </a:schemeClr>
              </a:solidFill>
            </a:endParaRPr>
          </a:p>
        </p:txBody>
      </p:sp>
      <p:sp>
        <p:nvSpPr>
          <p:cNvPr id="3" name="Content Placeholder 2"/>
          <p:cNvSpPr>
            <a:spLocks noGrp="1"/>
          </p:cNvSpPr>
          <p:nvPr>
            <p:ph idx="1"/>
          </p:nvPr>
        </p:nvSpPr>
        <p:spPr>
          <a:xfrm>
            <a:off x="694426" y="2501361"/>
            <a:ext cx="10515600" cy="4351338"/>
          </a:xfrm>
        </p:spPr>
        <p:txBody>
          <a:bodyPr vert="horz" lIns="91440" tIns="45720" rIns="91440" bIns="45720" rtlCol="0" anchor="t">
            <a:normAutofit/>
          </a:bodyPr>
          <a:lstStyle/>
          <a:p>
            <a:r>
              <a:rPr lang="en-US" sz="4800" dirty="0"/>
              <a:t>API survey--missed troponin value on a specimen</a:t>
            </a:r>
            <a:endParaRPr lang="en-US" sz="3200" dirty="0"/>
          </a:p>
          <a:p>
            <a:r>
              <a:rPr lang="en-US" sz="4800" dirty="0"/>
              <a:t>What are the next steps?</a:t>
            </a:r>
            <a:endParaRPr lang="en-US" sz="3200" dirty="0">
              <a:cs typeface="Calibri"/>
            </a:endParaRPr>
          </a:p>
          <a:p>
            <a:pPr marL="0" indent="0">
              <a:buNone/>
            </a:pPr>
            <a:endParaRPr lang="en-US"/>
          </a:p>
          <a:p>
            <a:pPr marL="0" indent="0">
              <a:buNone/>
            </a:pPr>
            <a:endParaRPr lang="en-US"/>
          </a:p>
        </p:txBody>
      </p:sp>
    </p:spTree>
    <p:extLst>
      <p:ext uri="{BB962C8B-B14F-4D97-AF65-F5344CB8AC3E}">
        <p14:creationId xmlns:p14="http://schemas.microsoft.com/office/powerpoint/2010/main" val="29900807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solidFill>
                  <a:srgbClr val="1E4E79"/>
                </a:solidFill>
              </a:rPr>
              <a:t>RESOLUTION!!!!!!</a:t>
            </a:r>
          </a:p>
        </p:txBody>
      </p:sp>
      <p:sp>
        <p:nvSpPr>
          <p:cNvPr id="3" name="Content Placeholder 2"/>
          <p:cNvSpPr>
            <a:spLocks noGrp="1"/>
          </p:cNvSpPr>
          <p:nvPr>
            <p:ph idx="1"/>
          </p:nvPr>
        </p:nvSpPr>
        <p:spPr>
          <a:xfrm>
            <a:off x="838200" y="1911889"/>
            <a:ext cx="10515600" cy="4351338"/>
          </a:xfrm>
        </p:spPr>
        <p:txBody>
          <a:bodyPr vert="horz" lIns="91440" tIns="45720" rIns="91440" bIns="45720" rtlCol="0" anchor="t">
            <a:normAutofit/>
          </a:bodyPr>
          <a:lstStyle/>
          <a:p>
            <a:r>
              <a:rPr lang="en-US" sz="3600"/>
              <a:t>Review QC and look at SDs.</a:t>
            </a:r>
            <a:endParaRPr lang="en-US" sz="3600">
              <a:cs typeface="Calibri"/>
            </a:endParaRPr>
          </a:p>
          <a:p>
            <a:r>
              <a:rPr lang="en-US" sz="3600"/>
              <a:t>Evaluate what the peer group mean was and what the peer group SD was.</a:t>
            </a:r>
            <a:endParaRPr lang="en-US" sz="3600">
              <a:cs typeface="Calibri"/>
            </a:endParaRPr>
          </a:p>
          <a:p>
            <a:r>
              <a:rPr lang="en-US" sz="3600"/>
              <a:t>Our mean was within 2 SDI, but our SD was bigger than the peer group.</a:t>
            </a:r>
            <a:endParaRPr lang="en-US" sz="3600">
              <a:cs typeface="Calibri"/>
            </a:endParaRPr>
          </a:p>
          <a:p>
            <a:r>
              <a:rPr lang="en-US" sz="3600"/>
              <a:t>Tightened SD and haven’t missed a troponin since.</a:t>
            </a:r>
            <a:endParaRPr lang="en-US" sz="3600">
              <a:cs typeface="Calibri"/>
            </a:endParaRPr>
          </a:p>
        </p:txBody>
      </p:sp>
    </p:spTree>
    <p:extLst>
      <p:ext uri="{BB962C8B-B14F-4D97-AF65-F5344CB8AC3E}">
        <p14:creationId xmlns:p14="http://schemas.microsoft.com/office/powerpoint/2010/main" val="1114551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17A0E4C9-8288-40D8-818E-5F68B4433CE0}"/>
              </a:ext>
            </a:extLst>
          </p:cNvPr>
          <p:cNvPicPr>
            <a:picLocks noChangeAspect="1"/>
          </p:cNvPicPr>
          <p:nvPr/>
        </p:nvPicPr>
        <p:blipFill>
          <a:blip r:embed="rId3"/>
          <a:stretch>
            <a:fillRect/>
          </a:stretch>
        </p:blipFill>
        <p:spPr>
          <a:xfrm>
            <a:off x="1737850" y="281640"/>
            <a:ext cx="7315200" cy="6208689"/>
          </a:xfrm>
          <a:prstGeom prst="rect">
            <a:avLst/>
          </a:prstGeom>
        </p:spPr>
      </p:pic>
    </p:spTree>
    <p:extLst>
      <p:ext uri="{BB962C8B-B14F-4D97-AF65-F5344CB8AC3E}">
        <p14:creationId xmlns:p14="http://schemas.microsoft.com/office/powerpoint/2010/main" val="397620351"/>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text on a black background&#10;&#10;Description generated with very high confidence">
            <a:extLst>
              <a:ext uri="{FF2B5EF4-FFF2-40B4-BE49-F238E27FC236}">
                <a16:creationId xmlns:a16="http://schemas.microsoft.com/office/drawing/2014/main" id="{BDEBDF5B-EBEF-47BD-A52F-696C6B255F4F}"/>
              </a:ext>
            </a:extLst>
          </p:cNvPr>
          <p:cNvPicPr>
            <a:picLocks noChangeAspect="1"/>
          </p:cNvPicPr>
          <p:nvPr/>
        </p:nvPicPr>
        <p:blipFill>
          <a:blip r:embed="rId2"/>
          <a:stretch>
            <a:fillRect/>
          </a:stretch>
        </p:blipFill>
        <p:spPr>
          <a:xfrm>
            <a:off x="2635045" y="60414"/>
            <a:ext cx="4992329" cy="6085786"/>
          </a:xfrm>
          <a:prstGeom prst="rect">
            <a:avLst/>
          </a:prstGeom>
        </p:spPr>
      </p:pic>
    </p:spTree>
    <p:extLst>
      <p:ext uri="{BB962C8B-B14F-4D97-AF65-F5344CB8AC3E}">
        <p14:creationId xmlns:p14="http://schemas.microsoft.com/office/powerpoint/2010/main" val="2863675006"/>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high confidence">
            <a:extLst>
              <a:ext uri="{FF2B5EF4-FFF2-40B4-BE49-F238E27FC236}">
                <a16:creationId xmlns:a16="http://schemas.microsoft.com/office/drawing/2014/main" id="{F817CDB9-88DE-4A73-8631-7E90A6E0570C}"/>
              </a:ext>
            </a:extLst>
          </p:cNvPr>
          <p:cNvPicPr>
            <a:picLocks noChangeAspect="1"/>
          </p:cNvPicPr>
          <p:nvPr/>
        </p:nvPicPr>
        <p:blipFill>
          <a:blip r:embed="rId2"/>
          <a:stretch>
            <a:fillRect/>
          </a:stretch>
        </p:blipFill>
        <p:spPr>
          <a:xfrm rot="5400000">
            <a:off x="2843982" y="-812199"/>
            <a:ext cx="6700682" cy="8629883"/>
          </a:xfrm>
          <a:prstGeom prst="rect">
            <a:avLst/>
          </a:prstGeom>
        </p:spPr>
      </p:pic>
    </p:spTree>
    <p:extLst>
      <p:ext uri="{BB962C8B-B14F-4D97-AF65-F5344CB8AC3E}">
        <p14:creationId xmlns:p14="http://schemas.microsoft.com/office/powerpoint/2010/main" val="1178011753"/>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272E20FD-B497-473B-BA5D-01D4F11A6594}"/>
              </a:ext>
            </a:extLst>
          </p:cNvPr>
          <p:cNvPicPr>
            <a:picLocks noChangeAspect="1"/>
          </p:cNvPicPr>
          <p:nvPr/>
        </p:nvPicPr>
        <p:blipFill>
          <a:blip r:embed="rId2"/>
          <a:stretch>
            <a:fillRect/>
          </a:stretch>
        </p:blipFill>
        <p:spPr>
          <a:xfrm>
            <a:off x="3114368" y="195607"/>
            <a:ext cx="4771103" cy="6147238"/>
          </a:xfrm>
          <a:prstGeom prst="rect">
            <a:avLst/>
          </a:prstGeom>
        </p:spPr>
      </p:pic>
    </p:spTree>
    <p:extLst>
      <p:ext uri="{BB962C8B-B14F-4D97-AF65-F5344CB8AC3E}">
        <p14:creationId xmlns:p14="http://schemas.microsoft.com/office/powerpoint/2010/main" val="120706345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generated with very high confidence">
            <a:extLst>
              <a:ext uri="{FF2B5EF4-FFF2-40B4-BE49-F238E27FC236}">
                <a16:creationId xmlns:a16="http://schemas.microsoft.com/office/drawing/2014/main" id="{EC5BA0AD-85CC-4AA2-907A-4440757AE05C}"/>
              </a:ext>
            </a:extLst>
          </p:cNvPr>
          <p:cNvPicPr>
            <a:picLocks noChangeAspect="1"/>
          </p:cNvPicPr>
          <p:nvPr/>
        </p:nvPicPr>
        <p:blipFill>
          <a:blip r:embed="rId3"/>
          <a:stretch>
            <a:fillRect/>
          </a:stretch>
        </p:blipFill>
        <p:spPr>
          <a:xfrm>
            <a:off x="152400" y="13659"/>
            <a:ext cx="11268972" cy="6960078"/>
          </a:xfrm>
          <a:prstGeom prst="rect">
            <a:avLst/>
          </a:prstGeom>
        </p:spPr>
      </p:pic>
    </p:spTree>
    <p:extLst>
      <p:ext uri="{BB962C8B-B14F-4D97-AF65-F5344CB8AC3E}">
        <p14:creationId xmlns:p14="http://schemas.microsoft.com/office/powerpoint/2010/main" val="4136208428"/>
      </p:ext>
    </p:extLst>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F0936-489A-416C-84C1-0556677C7A06}"/>
              </a:ext>
            </a:extLst>
          </p:cNvPr>
          <p:cNvSpPr>
            <a:spLocks noGrp="1"/>
          </p:cNvSpPr>
          <p:nvPr>
            <p:ph type="title"/>
          </p:nvPr>
        </p:nvSpPr>
        <p:spPr/>
        <p:txBody>
          <a:bodyPr/>
          <a:lstStyle/>
          <a:p>
            <a:r>
              <a:rPr lang="en-US" b="1">
                <a:solidFill>
                  <a:srgbClr val="1E4E79"/>
                </a:solidFill>
                <a:cs typeface="Calibri Light"/>
              </a:rPr>
              <a:t>Q and A?</a:t>
            </a:r>
            <a:endParaRPr lang="en-US" b="1">
              <a:solidFill>
                <a:srgbClr val="1E4E79"/>
              </a:solidFill>
            </a:endParaRPr>
          </a:p>
        </p:txBody>
      </p:sp>
      <p:sp>
        <p:nvSpPr>
          <p:cNvPr id="7" name="Content Placeholder 6">
            <a:extLst>
              <a:ext uri="{FF2B5EF4-FFF2-40B4-BE49-F238E27FC236}">
                <a16:creationId xmlns:a16="http://schemas.microsoft.com/office/drawing/2014/main" id="{886D36C5-4E09-4A54-8387-9ADE02E2A79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0275929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generated with very high confidence">
            <a:extLst>
              <a:ext uri="{FF2B5EF4-FFF2-40B4-BE49-F238E27FC236}">
                <a16:creationId xmlns:a16="http://schemas.microsoft.com/office/drawing/2014/main" id="{1DAB55C5-DE35-40E4-9CD8-395AF38F35ED}"/>
              </a:ext>
            </a:extLst>
          </p:cNvPr>
          <p:cNvPicPr>
            <a:picLocks noChangeAspect="1"/>
          </p:cNvPicPr>
          <p:nvPr/>
        </p:nvPicPr>
        <p:blipFill>
          <a:blip r:embed="rId3"/>
          <a:stretch>
            <a:fillRect/>
          </a:stretch>
        </p:blipFill>
        <p:spPr>
          <a:xfrm>
            <a:off x="94891" y="-417662"/>
            <a:ext cx="10506973" cy="6988833"/>
          </a:xfrm>
          <a:prstGeom prst="rect">
            <a:avLst/>
          </a:prstGeom>
        </p:spPr>
      </p:pic>
    </p:spTree>
    <p:extLst>
      <p:ext uri="{BB962C8B-B14F-4D97-AF65-F5344CB8AC3E}">
        <p14:creationId xmlns:p14="http://schemas.microsoft.com/office/powerpoint/2010/main" val="389460064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80</Slides>
  <Notes>77</Notes>
  <HiddenSlides>0</HiddenSlide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EDUCATIONAL MODULE FOR QUALITY CONTROL AT MACL</vt:lpstr>
      <vt:lpstr>QC AT MACL TOPICS</vt:lpstr>
      <vt:lpstr>REVIEW OF LJ 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 OF SHIFT AND TRENDS </vt:lpstr>
      <vt:lpstr>A shift is a sudden change of values from one level of the control chart to another. A common cause of a shift is failure to recalibrate when changing lot numbers of reagents during an analytical run. A trend is a continuous movement of values in one direction over ten or more analytical runs.   Trends can start on one side of the mean and move across it or can occur entirely on one side of the mean. Trends can be caused by deterioration of reagents, tubing, or light sources. Shifts and trends can occur without loss of precision and can occur together or independently .The occurrence of shifts and trends on the Levey-Jennings control chart is the result of either proportional or constant error.</vt:lpstr>
      <vt:lpstr>PowerPoint Presentation</vt:lpstr>
      <vt:lpstr>An example of shift</vt:lpstr>
      <vt:lpstr>PowerPoint Presentation</vt:lpstr>
      <vt:lpstr>PowerPoint Presentation</vt:lpstr>
      <vt:lpstr>PowerPoint Presentation</vt:lpstr>
      <vt:lpstr>Westgard rules</vt:lpstr>
      <vt:lpstr>PowerPoint Presentation</vt:lpstr>
      <vt:lpstr>DEFINITION OF QC IN GUI </vt:lpstr>
      <vt:lpstr>DEFINITION OF QC IN GUI</vt:lpstr>
      <vt:lpstr>DEFINITION OF QC IN GUI</vt:lpstr>
      <vt:lpstr>Entering Lot numbers </vt:lpstr>
      <vt:lpstr>Selecting lot #</vt:lpstr>
      <vt:lpstr>Copying previous lot #</vt:lpstr>
      <vt:lpstr>PowerPoint Presentation</vt:lpstr>
      <vt:lpstr>PowerPoint Presentation</vt:lpstr>
      <vt:lpstr>Maintenance update in GUI</vt:lpstr>
      <vt:lpstr>Maneuvering in GUI</vt:lpstr>
      <vt:lpstr>PowerPoint Presentation</vt:lpstr>
      <vt:lpstr>PowerPoint Presentation</vt:lpstr>
      <vt:lpstr>Printing QC summary and extracting QC for Biorad files</vt:lpstr>
      <vt:lpstr>Generating QC files from Sunquest Smart Term Summary Data Report​</vt:lpstr>
      <vt:lpstr>PowerPoint Presentation</vt:lpstr>
      <vt:lpstr>PowerPoint Presentation</vt:lpstr>
      <vt:lpstr>PowerPoint Presentation</vt:lpstr>
      <vt:lpstr>PowerPoint Presentation</vt:lpstr>
      <vt:lpstr>PowerPoint Presentation</vt:lpstr>
      <vt:lpstr>PowerPoint Presentation</vt:lpstr>
      <vt:lpstr>Submission of QC to Biorad for peer group analysis </vt:lpstr>
      <vt:lpstr>PowerPoint Presentation</vt:lpstr>
      <vt:lpstr>Then click go, if it works correctly—it will give you this statement- “Transformed a total of 146 data records.  Data was passed to the Import utility. Please confirm that your data is imported before transmitting results to Bio-Rad for peer comparison.” </vt:lpstr>
      <vt:lpstr>PowerPoint Presentation</vt:lpstr>
      <vt:lpstr>QC SUBMISSION TO BIORAD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QC Documentation and troubleshooting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Scenarios?? </vt:lpstr>
      <vt:lpstr>RESOLUTION!!!!!!</vt:lpstr>
      <vt:lpstr>PowerPoint Presentation</vt:lpstr>
      <vt:lpstr>PowerPoint Presentation</vt:lpstr>
      <vt:lpstr>PowerPoint Presentation</vt:lpstr>
      <vt:lpstr>PowerPoint Presentation</vt:lpstr>
      <vt:lpstr>Q and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MODULE FOR QUALITY CONTROL AT MACL</dc:title>
  <dc:creator>Karen Norwich</dc:creator>
  <cp:revision>105</cp:revision>
  <dcterms:modified xsi:type="dcterms:W3CDTF">2018-07-19T19:01:38Z</dcterms:modified>
</cp:coreProperties>
</file>