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5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FF823E-DE95-438C-9E75-075D3A10C7F5}" type="datetimeFigureOut">
              <a:rPr lang="en-US"/>
              <a:pPr>
                <a:defRPr/>
              </a:pPr>
              <a:t>9/8/2015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90C010-C3F3-46E3-B435-47067D6C7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0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48C0E-B523-46D6-8050-A483E513C235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82629-6900-4DF6-9431-DD54AAC10566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1099A-2F43-459D-ACE2-84BD0508E1C4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2E886-F3FD-4B21-B549-997B00ADD544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D8367-B99E-45AC-9EF4-3972D22CA6D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AEA4B-3C75-4333-946D-DC378C2DFDA7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D84DA-7D11-4DAB-9550-1AEA035A1EF9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71F3-5D4B-46A3-ADBE-7B8D792ECECB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C8164-A1AD-44EF-9E40-AD2CE21EC4E0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6EA5F-F956-4001-A863-7D1D2B7E3DD6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C7F3A-4CEC-487F-82E6-B5AFE45039D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42105-ED06-4B6A-B502-1E9976ADBA7C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08BD1A9-8CC7-475D-856B-88BFD24AD233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4076700"/>
            <a:ext cx="7273925" cy="936625"/>
          </a:xfrm>
        </p:spPr>
        <p:txBody>
          <a:bodyPr/>
          <a:lstStyle/>
          <a:p>
            <a:pPr algn="l" eaLnBrk="1" hangingPunct="1"/>
            <a:r>
              <a:rPr lang="fr-CA" sz="4800" dirty="0" smtClean="0">
                <a:solidFill>
                  <a:schemeClr val="bg1"/>
                </a:solidFill>
              </a:rPr>
              <a:t>BSL- 3 Fire Emergency Evacuation Protocol</a:t>
            </a:r>
            <a:endParaRPr lang="fr-FR" sz="4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rgbClr val="AC5600"/>
                </a:solidFill>
              </a:rPr>
              <a:t>What I Need To Know…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73488"/>
          </a:xfrm>
        </p:spPr>
        <p:txBody>
          <a:bodyPr/>
          <a:lstStyle/>
          <a:p>
            <a:pPr eaLnBrk="1" hangingPunct="1"/>
            <a:r>
              <a:rPr lang="fr-CA" dirty="0" smtClean="0">
                <a:solidFill>
                  <a:srgbClr val="AC5600"/>
                </a:solidFill>
              </a:rPr>
              <a:t>3 goals in effectively managing an emergency evacuation from the BSL-3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fr-CA" dirty="0" smtClean="0">
                <a:solidFill>
                  <a:srgbClr val="AC5600"/>
                </a:solidFill>
              </a:rPr>
              <a:t>Protect individuals directly affected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fr-CA" dirty="0" smtClean="0">
                <a:solidFill>
                  <a:srgbClr val="AC5600"/>
                </a:solidFill>
              </a:rPr>
              <a:t>Prevent exposure of other staff members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fr-CA" dirty="0" smtClean="0">
                <a:solidFill>
                  <a:srgbClr val="AC5600"/>
                </a:solidFill>
              </a:rPr>
              <a:t>Protect the facility outside the BSL-3</a:t>
            </a:r>
          </a:p>
        </p:txBody>
      </p:sp>
      <p:pic>
        <p:nvPicPr>
          <p:cNvPr id="3076" name="Picture 4" descr="C:\Users\nic.fisher\Pictures\flam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12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rgbClr val="AC5600"/>
                </a:solidFill>
              </a:rPr>
              <a:t>What I Need To Do…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fr-CA" dirty="0" smtClean="0">
                <a:solidFill>
                  <a:srgbClr val="AC5600"/>
                </a:solidFill>
              </a:rPr>
              <a:t>Place any infectious agents inside the BSC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dirty="0" smtClean="0">
                <a:solidFill>
                  <a:srgbClr val="AC5600"/>
                </a:solidFill>
              </a:rPr>
              <a:t>Lower the sash of the BSC and leave the blower running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dirty="0" smtClean="0">
                <a:solidFill>
                  <a:srgbClr val="AC5600"/>
                </a:solidFill>
              </a:rPr>
              <a:t>Exit the BSL-3 through the gowning room (room 104 door)</a:t>
            </a:r>
          </a:p>
        </p:txBody>
      </p:sp>
      <p:pic>
        <p:nvPicPr>
          <p:cNvPr id="4100" name="Picture 4" descr="C:\Users\nic.fisher\Pictures\flam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12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AC5600"/>
                </a:solidFill>
              </a:rPr>
              <a:t>Where I Need To Go…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8137525" cy="1036637"/>
          </a:xfrm>
        </p:spPr>
        <p:txBody>
          <a:bodyPr/>
          <a:lstStyle/>
          <a:p>
            <a:pPr lvl="1">
              <a:buFontTx/>
              <a:buBlip>
                <a:blip r:embed="rId3"/>
              </a:buBlip>
            </a:pPr>
            <a:r>
              <a:rPr lang="fr-CA" dirty="0" smtClean="0">
                <a:solidFill>
                  <a:srgbClr val="AC5600"/>
                </a:solidFill>
              </a:rPr>
              <a:t>Proceed to the emergency evacuation ‘hot zone’ external to the building.</a:t>
            </a:r>
          </a:p>
          <a:p>
            <a:endParaRPr lang="en-US" dirty="0" smtClean="0"/>
          </a:p>
        </p:txBody>
      </p:sp>
      <p:pic>
        <p:nvPicPr>
          <p:cNvPr id="512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00113" y="2133600"/>
            <a:ext cx="8243887" cy="4579938"/>
          </a:xfrm>
          <a:blipFill dpi="0" rotWithShape="1">
            <a:blip r:embed="rId2" cstate="print"/>
            <a:srcRect/>
            <a:stretch>
              <a:fillRect/>
            </a:stretch>
          </a:blipFill>
        </p:spPr>
      </p:pic>
      <p:cxnSp>
        <p:nvCxnSpPr>
          <p:cNvPr id="8" name="Straight Arrow Connector 7"/>
          <p:cNvCxnSpPr/>
          <p:nvPr/>
        </p:nvCxnSpPr>
        <p:spPr>
          <a:xfrm rot="10800000">
            <a:off x="3059113" y="4221163"/>
            <a:ext cx="1441450" cy="144462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6" name="Picture 4" descr="C:\Users\nic.fisher\Pictures\flame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AC5600"/>
                </a:solidFill>
              </a:rPr>
              <a:t>Who Do I Inform…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4"/>
              </a:buBlip>
            </a:pPr>
            <a:r>
              <a:rPr lang="fr-CA" sz="3000" dirty="0" smtClean="0">
                <a:solidFill>
                  <a:srgbClr val="AC5600"/>
                </a:solidFill>
              </a:rPr>
              <a:t>Notify supervision of status of select agents, infectious agents, or hazardous materials in use</a:t>
            </a:r>
          </a:p>
          <a:p>
            <a:pPr>
              <a:buFontTx/>
              <a:buBlip>
                <a:blip r:embed="rId4"/>
              </a:buBlip>
            </a:pPr>
            <a:r>
              <a:rPr lang="fr-CA" sz="3000" dirty="0" smtClean="0">
                <a:solidFill>
                  <a:srgbClr val="AC5600"/>
                </a:solidFill>
              </a:rPr>
              <a:t>Re-enter only after approval from supervision if facility is damaged</a:t>
            </a:r>
          </a:p>
          <a:p>
            <a:pPr>
              <a:buFontTx/>
              <a:buBlip>
                <a:blip r:embed="rId4"/>
              </a:buBlip>
            </a:pPr>
            <a:r>
              <a:rPr lang="fr-CA" sz="3000" dirty="0" smtClean="0">
                <a:solidFill>
                  <a:srgbClr val="AC5600"/>
                </a:solidFill>
              </a:rPr>
              <a:t>Account for status of agents in activity log</a:t>
            </a:r>
          </a:p>
        </p:txBody>
      </p:sp>
      <p:pic>
        <p:nvPicPr>
          <p:cNvPr id="6148" name="Picture 4" descr="C:\Users\nic.fisher\Pictures\flame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44512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en-US" dirty="0" smtClean="0"/>
              <a:t>What is one thing you need to do while still in the BSL-3 in the event of a fire emergency?</a:t>
            </a:r>
          </a:p>
          <a:p>
            <a:endParaRPr lang="en-US" dirty="0" smtClean="0"/>
          </a:p>
          <a:p>
            <a:r>
              <a:rPr lang="en-US" dirty="0" smtClean="0"/>
              <a:t>If the facility has been damaged by fire, when can I return to my work in the </a:t>
            </a:r>
          </a:p>
          <a:p>
            <a:pPr>
              <a:buFontTx/>
              <a:buNone/>
            </a:pPr>
            <a:r>
              <a:rPr lang="en-US" dirty="0" smtClean="0"/>
              <a:t>	BSL-3?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sz="2400" dirty="0" smtClean="0"/>
              <a:t>Name:                                                        Date:</a:t>
            </a:r>
          </a:p>
        </p:txBody>
      </p:sp>
      <p:sp>
        <p:nvSpPr>
          <p:cNvPr id="2" name="Rectangle 1"/>
          <p:cNvSpPr/>
          <p:nvPr/>
        </p:nvSpPr>
        <p:spPr>
          <a:xfrm>
            <a:off x="7236296" y="116632"/>
            <a:ext cx="16561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September 2015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176</Words>
  <Application>Microsoft Office PowerPoint</Application>
  <PresentationFormat>On-screen Show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Modèle par défaut</vt:lpstr>
      <vt:lpstr>BSL- 3 Fire Emergency Evacuation Protocol</vt:lpstr>
      <vt:lpstr>What I Need To Know…</vt:lpstr>
      <vt:lpstr>What I Need To Do…</vt:lpstr>
      <vt:lpstr>Where I Need To Go…</vt:lpstr>
      <vt:lpstr>Who Do I Inform…</vt:lpstr>
      <vt:lpstr>PowerPoint Presentation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Mediac</dc:creator>
  <cp:lastModifiedBy>Eric.stgermain</cp:lastModifiedBy>
  <cp:revision>69</cp:revision>
  <dcterms:created xsi:type="dcterms:W3CDTF">2006-12-20T14:11:11Z</dcterms:created>
  <dcterms:modified xsi:type="dcterms:W3CDTF">2015-09-08T12:54:53Z</dcterms:modified>
</cp:coreProperties>
</file>