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4"/>
  </p:sldMasterIdLst>
  <p:notesMasterIdLst>
    <p:notesMasterId r:id="rId18"/>
  </p:notesMasterIdLst>
  <p:handoutMasterIdLst>
    <p:handoutMasterId r:id="rId19"/>
  </p:handoutMasterIdLst>
  <p:sldIdLst>
    <p:sldId id="314" r:id="rId5"/>
    <p:sldId id="329" r:id="rId6"/>
    <p:sldId id="318" r:id="rId7"/>
    <p:sldId id="320" r:id="rId8"/>
    <p:sldId id="332" r:id="rId9"/>
    <p:sldId id="333" r:id="rId10"/>
    <p:sldId id="334" r:id="rId11"/>
    <p:sldId id="323" r:id="rId12"/>
    <p:sldId id="335" r:id="rId13"/>
    <p:sldId id="336" r:id="rId14"/>
    <p:sldId id="337" r:id="rId15"/>
    <p:sldId id="324" r:id="rId16"/>
    <p:sldId id="32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orient="horz" pos="1008"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DFE"/>
    <a:srgbClr val="D5DEFF"/>
    <a:srgbClr val="F6F7FF"/>
    <a:srgbClr val="DBDCE5"/>
    <a:srgbClr val="F0F1FB"/>
    <a:srgbClr val="DFE1F6"/>
    <a:srgbClr val="EEEFF5"/>
    <a:srgbClr val="DFE1EF"/>
    <a:srgbClr val="A9B1FF"/>
    <a:srgbClr val="FFB5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734A25-234D-FB62-593B-A3304A834F6D}" v="22" dt="2024-10-28T14:46:03.3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3020" autoAdjust="0"/>
  </p:normalViewPr>
  <p:slideViewPr>
    <p:cSldViewPr snapToGrid="0">
      <p:cViewPr varScale="1">
        <p:scale>
          <a:sx n="119" d="100"/>
          <a:sy n="119" d="100"/>
        </p:scale>
        <p:origin x="96" y="348"/>
      </p:cViewPr>
      <p:guideLst>
        <p:guide orient="horz" pos="1416"/>
        <p:guide orient="horz" pos="1008"/>
        <p:guide pos="3840"/>
      </p:guideLst>
    </p:cSldViewPr>
  </p:slideViewPr>
  <p:notesTextViewPr>
    <p:cViewPr>
      <p:scale>
        <a:sx n="1" d="1"/>
        <a:sy n="1" d="1"/>
      </p:scale>
      <p:origin x="0" y="0"/>
    </p:cViewPr>
  </p:notesTextViewPr>
  <p:notesViewPr>
    <p:cSldViewPr snapToGrid="0" showGuides="1">
      <p:cViewPr varScale="1">
        <p:scale>
          <a:sx n="96" d="100"/>
          <a:sy n="96" d="100"/>
        </p:scale>
        <p:origin x="248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D0AFDE-0E59-40AE-A6CF-DC5D64911259}" type="doc">
      <dgm:prSet loTypeId="urn:microsoft.com/office/officeart/2016/7/layout/RepeatingBendingProcessNew" loCatId="process" qsTypeId="urn:microsoft.com/office/officeart/2005/8/quickstyle/simple1" qsCatId="simple" csTypeId="urn:microsoft.com/office/officeart/2005/8/colors/accent3_2" csCatId="accent3" phldr="1"/>
      <dgm:spPr/>
      <dgm:t>
        <a:bodyPr/>
        <a:lstStyle/>
        <a:p>
          <a:endParaRPr lang="en-US"/>
        </a:p>
      </dgm:t>
    </dgm:pt>
    <dgm:pt modelId="{DA98658E-FF89-404F-92E1-C0453FF41F96}">
      <dgm:prSet/>
      <dgm:spPr/>
      <dgm:t>
        <a:bodyPr/>
        <a:lstStyle/>
        <a:p>
          <a:r>
            <a:rPr lang="en-US"/>
            <a:t>Patient will arrive to the phlebotomy area.</a:t>
          </a:r>
        </a:p>
      </dgm:t>
    </dgm:pt>
    <dgm:pt modelId="{9611BE65-A197-4A5D-8CFA-6AB92C5B807B}" type="parTrans" cxnId="{A36B328B-321A-4DC8-9EDB-E27905570D71}">
      <dgm:prSet/>
      <dgm:spPr/>
      <dgm:t>
        <a:bodyPr/>
        <a:lstStyle/>
        <a:p>
          <a:endParaRPr lang="en-US"/>
        </a:p>
      </dgm:t>
    </dgm:pt>
    <dgm:pt modelId="{84D844BD-28C8-4E37-85C9-471926671A7F}" type="sibTrans" cxnId="{A36B328B-321A-4DC8-9EDB-E27905570D71}">
      <dgm:prSet/>
      <dgm:spPr/>
      <dgm:t>
        <a:bodyPr/>
        <a:lstStyle/>
        <a:p>
          <a:endParaRPr lang="en-US"/>
        </a:p>
      </dgm:t>
    </dgm:pt>
    <dgm:pt modelId="{48691B0D-ACDB-4EEB-ABB8-17ECFC2D7D4A}">
      <dgm:prSet/>
      <dgm:spPr/>
      <dgm:t>
        <a:bodyPr/>
        <a:lstStyle/>
        <a:p>
          <a:r>
            <a:rPr lang="en-US" dirty="0"/>
            <a:t>Prepare 2 patient communication sheets with the patient PID label on both.</a:t>
          </a:r>
        </a:p>
      </dgm:t>
    </dgm:pt>
    <dgm:pt modelId="{47E458D3-9834-4E89-9C97-1B2F58653FF3}" type="parTrans" cxnId="{742D7141-2CE4-496B-8A98-4FBFEDFCDC66}">
      <dgm:prSet/>
      <dgm:spPr/>
      <dgm:t>
        <a:bodyPr/>
        <a:lstStyle/>
        <a:p>
          <a:endParaRPr lang="en-US"/>
        </a:p>
      </dgm:t>
    </dgm:pt>
    <dgm:pt modelId="{5F0CB1B2-5C14-4688-B4B7-D72073828B73}" type="sibTrans" cxnId="{742D7141-2CE4-496B-8A98-4FBFEDFCDC66}">
      <dgm:prSet/>
      <dgm:spPr/>
      <dgm:t>
        <a:bodyPr/>
        <a:lstStyle/>
        <a:p>
          <a:endParaRPr lang="en-US"/>
        </a:p>
      </dgm:t>
    </dgm:pt>
    <dgm:pt modelId="{EDA68AC2-8AAA-474E-9C4F-363FBF65C1E1}">
      <dgm:prSet/>
      <dgm:spPr/>
      <dgm:t>
        <a:bodyPr/>
        <a:lstStyle/>
        <a:p>
          <a:r>
            <a:rPr lang="en-US"/>
            <a:t>Inform the patient how long the screening will take to complete (1, 2, or 3 hours pending the specific GTT ordered).</a:t>
          </a:r>
        </a:p>
      </dgm:t>
    </dgm:pt>
    <dgm:pt modelId="{FE7675C6-633B-4D7C-A45F-198113399CB3}" type="parTrans" cxnId="{F94D4BD2-1BF7-4A95-A7BF-13642B5A1733}">
      <dgm:prSet/>
      <dgm:spPr/>
      <dgm:t>
        <a:bodyPr/>
        <a:lstStyle/>
        <a:p>
          <a:endParaRPr lang="en-US"/>
        </a:p>
      </dgm:t>
    </dgm:pt>
    <dgm:pt modelId="{E71EE32D-F39A-43ED-95E5-B3267E3B843C}" type="sibTrans" cxnId="{F94D4BD2-1BF7-4A95-A7BF-13642B5A1733}">
      <dgm:prSet/>
      <dgm:spPr/>
      <dgm:t>
        <a:bodyPr/>
        <a:lstStyle/>
        <a:p>
          <a:endParaRPr lang="en-US"/>
        </a:p>
      </dgm:t>
    </dgm:pt>
    <dgm:pt modelId="{53636D73-21B7-4A5E-AC67-1D3C77F1897E}">
      <dgm:prSet/>
      <dgm:spPr/>
      <dgm:t>
        <a:bodyPr/>
        <a:lstStyle/>
        <a:p>
          <a:r>
            <a:rPr lang="en-US" dirty="0"/>
            <a:t>Assemble equipment (glucose tolerance test oral liquid 100gm and measuring cup).</a:t>
          </a:r>
        </a:p>
      </dgm:t>
    </dgm:pt>
    <dgm:pt modelId="{4768DC43-2873-4637-BCB3-B23A68CDB679}" type="parTrans" cxnId="{69AC9906-71D8-417D-A6F3-C3B920C1EC66}">
      <dgm:prSet/>
      <dgm:spPr/>
      <dgm:t>
        <a:bodyPr/>
        <a:lstStyle/>
        <a:p>
          <a:endParaRPr lang="en-US"/>
        </a:p>
      </dgm:t>
    </dgm:pt>
    <dgm:pt modelId="{00631239-B825-4FC9-9D7A-DC54C9B9D282}" type="sibTrans" cxnId="{69AC9906-71D8-417D-A6F3-C3B920C1EC66}">
      <dgm:prSet/>
      <dgm:spPr/>
      <dgm:t>
        <a:bodyPr/>
        <a:lstStyle/>
        <a:p>
          <a:endParaRPr lang="en-US"/>
        </a:p>
      </dgm:t>
    </dgm:pt>
    <dgm:pt modelId="{E6CEFD29-A4D9-4D55-A7DD-102E949EA548}">
      <dgm:prSet/>
      <dgm:spPr/>
      <dgm:t>
        <a:bodyPr/>
        <a:lstStyle/>
        <a:p>
          <a:r>
            <a:rPr lang="en-US"/>
            <a:t>Explain the procedure to the patient.</a:t>
          </a:r>
        </a:p>
      </dgm:t>
    </dgm:pt>
    <dgm:pt modelId="{D5D719B2-AC0C-424E-802B-2861508739F3}" type="parTrans" cxnId="{69B465BE-8875-4DFA-982D-62C54F8922BC}">
      <dgm:prSet/>
      <dgm:spPr/>
      <dgm:t>
        <a:bodyPr/>
        <a:lstStyle/>
        <a:p>
          <a:endParaRPr lang="en-US"/>
        </a:p>
      </dgm:t>
    </dgm:pt>
    <dgm:pt modelId="{49B2DE76-C5FD-4290-8AB8-39BE169A3763}" type="sibTrans" cxnId="{69B465BE-8875-4DFA-982D-62C54F8922BC}">
      <dgm:prSet/>
      <dgm:spPr/>
      <dgm:t>
        <a:bodyPr/>
        <a:lstStyle/>
        <a:p>
          <a:endParaRPr lang="en-US"/>
        </a:p>
      </dgm:t>
    </dgm:pt>
    <dgm:pt modelId="{B0214344-0B38-412F-AAA9-0BD3BDCF9A40}">
      <dgm:prSet/>
      <dgm:spPr/>
      <dgm:t>
        <a:bodyPr/>
        <a:lstStyle/>
        <a:p>
          <a:r>
            <a:rPr lang="en-US"/>
            <a:t>If this is a 2- or 3-hour GTT, the patient </a:t>
          </a:r>
          <a:r>
            <a:rPr lang="en-US" b="1"/>
            <a:t>MUST</a:t>
          </a:r>
          <a:r>
            <a:rPr lang="en-US"/>
            <a:t> be fasting (cannot eat, drink, chew gum, or smoke) for 8 hours prior to test.</a:t>
          </a:r>
        </a:p>
      </dgm:t>
    </dgm:pt>
    <dgm:pt modelId="{8E3E4A07-B73A-4B1D-9F82-F9066AC5CA78}" type="parTrans" cxnId="{A2EDCDB2-ABA2-452C-BEA6-A97DC0809F98}">
      <dgm:prSet/>
      <dgm:spPr/>
      <dgm:t>
        <a:bodyPr/>
        <a:lstStyle/>
        <a:p>
          <a:endParaRPr lang="en-US"/>
        </a:p>
      </dgm:t>
    </dgm:pt>
    <dgm:pt modelId="{8B14A2A6-1724-4399-9E30-8DC1BADF0BCF}" type="sibTrans" cxnId="{A2EDCDB2-ABA2-452C-BEA6-A97DC0809F98}">
      <dgm:prSet/>
      <dgm:spPr/>
      <dgm:t>
        <a:bodyPr/>
        <a:lstStyle/>
        <a:p>
          <a:endParaRPr lang="en-US"/>
        </a:p>
      </dgm:t>
    </dgm:pt>
    <dgm:pt modelId="{99781D60-96DE-47AF-BFC3-8045E5E19C0C}" type="pres">
      <dgm:prSet presAssocID="{31D0AFDE-0E59-40AE-A6CF-DC5D64911259}" presName="Name0" presStyleCnt="0">
        <dgm:presLayoutVars>
          <dgm:dir/>
          <dgm:resizeHandles val="exact"/>
        </dgm:presLayoutVars>
      </dgm:prSet>
      <dgm:spPr/>
    </dgm:pt>
    <dgm:pt modelId="{E51F8C54-F735-4A11-A867-381D01DE5227}" type="pres">
      <dgm:prSet presAssocID="{DA98658E-FF89-404F-92E1-C0453FF41F96}" presName="node" presStyleLbl="node1" presStyleIdx="0" presStyleCnt="5">
        <dgm:presLayoutVars>
          <dgm:bulletEnabled val="1"/>
        </dgm:presLayoutVars>
      </dgm:prSet>
      <dgm:spPr/>
    </dgm:pt>
    <dgm:pt modelId="{83C95FA7-8BDB-4F13-BF4A-3E2B084C31C6}" type="pres">
      <dgm:prSet presAssocID="{84D844BD-28C8-4E37-85C9-471926671A7F}" presName="sibTrans" presStyleLbl="sibTrans1D1" presStyleIdx="0" presStyleCnt="4"/>
      <dgm:spPr/>
    </dgm:pt>
    <dgm:pt modelId="{B36E74C0-0BEF-4343-8A9D-898A1DD3906D}" type="pres">
      <dgm:prSet presAssocID="{84D844BD-28C8-4E37-85C9-471926671A7F}" presName="connectorText" presStyleLbl="sibTrans1D1" presStyleIdx="0" presStyleCnt="4"/>
      <dgm:spPr/>
    </dgm:pt>
    <dgm:pt modelId="{D1C6A26B-F9DC-4C3B-9E41-28359192D151}" type="pres">
      <dgm:prSet presAssocID="{48691B0D-ACDB-4EEB-ABB8-17ECFC2D7D4A}" presName="node" presStyleLbl="node1" presStyleIdx="1" presStyleCnt="5">
        <dgm:presLayoutVars>
          <dgm:bulletEnabled val="1"/>
        </dgm:presLayoutVars>
      </dgm:prSet>
      <dgm:spPr/>
    </dgm:pt>
    <dgm:pt modelId="{78C9C771-DC9E-475E-91C6-7B922921873F}" type="pres">
      <dgm:prSet presAssocID="{5F0CB1B2-5C14-4688-B4B7-D72073828B73}" presName="sibTrans" presStyleLbl="sibTrans1D1" presStyleIdx="1" presStyleCnt="4"/>
      <dgm:spPr/>
    </dgm:pt>
    <dgm:pt modelId="{6AF520AC-C156-4ABA-822E-047F6223A333}" type="pres">
      <dgm:prSet presAssocID="{5F0CB1B2-5C14-4688-B4B7-D72073828B73}" presName="connectorText" presStyleLbl="sibTrans1D1" presStyleIdx="1" presStyleCnt="4"/>
      <dgm:spPr/>
    </dgm:pt>
    <dgm:pt modelId="{36196F40-33E7-4413-8E79-5FE976989288}" type="pres">
      <dgm:prSet presAssocID="{EDA68AC2-8AAA-474E-9C4F-363FBF65C1E1}" presName="node" presStyleLbl="node1" presStyleIdx="2" presStyleCnt="5">
        <dgm:presLayoutVars>
          <dgm:bulletEnabled val="1"/>
        </dgm:presLayoutVars>
      </dgm:prSet>
      <dgm:spPr/>
    </dgm:pt>
    <dgm:pt modelId="{D7866E58-978C-4904-B4B0-E840EA3F93B0}" type="pres">
      <dgm:prSet presAssocID="{E71EE32D-F39A-43ED-95E5-B3267E3B843C}" presName="sibTrans" presStyleLbl="sibTrans1D1" presStyleIdx="2" presStyleCnt="4"/>
      <dgm:spPr/>
    </dgm:pt>
    <dgm:pt modelId="{23A82C6F-CCAF-457B-834B-8FFF101729C5}" type="pres">
      <dgm:prSet presAssocID="{E71EE32D-F39A-43ED-95E5-B3267E3B843C}" presName="connectorText" presStyleLbl="sibTrans1D1" presStyleIdx="2" presStyleCnt="4"/>
      <dgm:spPr/>
    </dgm:pt>
    <dgm:pt modelId="{5DEA9EAF-F608-4F08-9FC3-B1626BFC1E4A}" type="pres">
      <dgm:prSet presAssocID="{53636D73-21B7-4A5E-AC67-1D3C77F1897E}" presName="node" presStyleLbl="node1" presStyleIdx="3" presStyleCnt="5">
        <dgm:presLayoutVars>
          <dgm:bulletEnabled val="1"/>
        </dgm:presLayoutVars>
      </dgm:prSet>
      <dgm:spPr/>
    </dgm:pt>
    <dgm:pt modelId="{EE37CAB2-31FD-4B2A-97B5-B1004AF9610F}" type="pres">
      <dgm:prSet presAssocID="{00631239-B825-4FC9-9D7A-DC54C9B9D282}" presName="sibTrans" presStyleLbl="sibTrans1D1" presStyleIdx="3" presStyleCnt="4"/>
      <dgm:spPr/>
    </dgm:pt>
    <dgm:pt modelId="{6F3C64EF-6DEB-4BD4-B4E7-260AB0164B08}" type="pres">
      <dgm:prSet presAssocID="{00631239-B825-4FC9-9D7A-DC54C9B9D282}" presName="connectorText" presStyleLbl="sibTrans1D1" presStyleIdx="3" presStyleCnt="4"/>
      <dgm:spPr/>
    </dgm:pt>
    <dgm:pt modelId="{EEA1AFA2-E385-4A45-B7A0-18A4908F3693}" type="pres">
      <dgm:prSet presAssocID="{E6CEFD29-A4D9-4D55-A7DD-102E949EA548}" presName="node" presStyleLbl="node1" presStyleIdx="4" presStyleCnt="5">
        <dgm:presLayoutVars>
          <dgm:bulletEnabled val="1"/>
        </dgm:presLayoutVars>
      </dgm:prSet>
      <dgm:spPr/>
    </dgm:pt>
  </dgm:ptLst>
  <dgm:cxnLst>
    <dgm:cxn modelId="{69AC9906-71D8-417D-A6F3-C3B920C1EC66}" srcId="{31D0AFDE-0E59-40AE-A6CF-DC5D64911259}" destId="{53636D73-21B7-4A5E-AC67-1D3C77F1897E}" srcOrd="3" destOrd="0" parTransId="{4768DC43-2873-4637-BCB3-B23A68CDB679}" sibTransId="{00631239-B825-4FC9-9D7A-DC54C9B9D282}"/>
    <dgm:cxn modelId="{2BB31F2D-1E0E-4AEA-8B1B-11DB38069AF5}" type="presOf" srcId="{DA98658E-FF89-404F-92E1-C0453FF41F96}" destId="{E51F8C54-F735-4A11-A867-381D01DE5227}" srcOrd="0" destOrd="0" presId="urn:microsoft.com/office/officeart/2016/7/layout/RepeatingBendingProcessNew"/>
    <dgm:cxn modelId="{C587CC2E-9974-4E2A-BD85-0592E1043FE1}" type="presOf" srcId="{EDA68AC2-8AAA-474E-9C4F-363FBF65C1E1}" destId="{36196F40-33E7-4413-8E79-5FE976989288}" srcOrd="0" destOrd="0" presId="urn:microsoft.com/office/officeart/2016/7/layout/RepeatingBendingProcessNew"/>
    <dgm:cxn modelId="{97A4AB36-285E-47A3-B998-699B0134D444}" type="presOf" srcId="{31D0AFDE-0E59-40AE-A6CF-DC5D64911259}" destId="{99781D60-96DE-47AF-BFC3-8045E5E19C0C}" srcOrd="0" destOrd="0" presId="urn:microsoft.com/office/officeart/2016/7/layout/RepeatingBendingProcessNew"/>
    <dgm:cxn modelId="{00704B3D-D9E0-478A-9B23-0650C6BEA462}" type="presOf" srcId="{84D844BD-28C8-4E37-85C9-471926671A7F}" destId="{B36E74C0-0BEF-4343-8A9D-898A1DD3906D}" srcOrd="1" destOrd="0" presId="urn:microsoft.com/office/officeart/2016/7/layout/RepeatingBendingProcessNew"/>
    <dgm:cxn modelId="{A11C9F5D-6853-4ED8-ACA9-68CB2406D2D3}" type="presOf" srcId="{B0214344-0B38-412F-AAA9-0BD3BDCF9A40}" destId="{EEA1AFA2-E385-4A45-B7A0-18A4908F3693}" srcOrd="0" destOrd="1" presId="urn:microsoft.com/office/officeart/2016/7/layout/RepeatingBendingProcessNew"/>
    <dgm:cxn modelId="{742D7141-2CE4-496B-8A98-4FBFEDFCDC66}" srcId="{31D0AFDE-0E59-40AE-A6CF-DC5D64911259}" destId="{48691B0D-ACDB-4EEB-ABB8-17ECFC2D7D4A}" srcOrd="1" destOrd="0" parTransId="{47E458D3-9834-4E89-9C97-1B2F58653FF3}" sibTransId="{5F0CB1B2-5C14-4688-B4B7-D72073828B73}"/>
    <dgm:cxn modelId="{C6543748-2B48-42C4-B77C-EB12C18A3307}" type="presOf" srcId="{5F0CB1B2-5C14-4688-B4B7-D72073828B73}" destId="{78C9C771-DC9E-475E-91C6-7B922921873F}" srcOrd="0" destOrd="0" presId="urn:microsoft.com/office/officeart/2016/7/layout/RepeatingBendingProcessNew"/>
    <dgm:cxn modelId="{8A6EA46C-AE9D-4BD9-A02F-695FBE3F43DD}" type="presOf" srcId="{E6CEFD29-A4D9-4D55-A7DD-102E949EA548}" destId="{EEA1AFA2-E385-4A45-B7A0-18A4908F3693}" srcOrd="0" destOrd="0" presId="urn:microsoft.com/office/officeart/2016/7/layout/RepeatingBendingProcessNew"/>
    <dgm:cxn modelId="{D786E376-70D0-4DE9-AC34-E049415FFDFF}" type="presOf" srcId="{84D844BD-28C8-4E37-85C9-471926671A7F}" destId="{83C95FA7-8BDB-4F13-BF4A-3E2B084C31C6}" srcOrd="0" destOrd="0" presId="urn:microsoft.com/office/officeart/2016/7/layout/RepeatingBendingProcessNew"/>
    <dgm:cxn modelId="{5739AC57-E986-4166-BC89-9B124AF81557}" type="presOf" srcId="{48691B0D-ACDB-4EEB-ABB8-17ECFC2D7D4A}" destId="{D1C6A26B-F9DC-4C3B-9E41-28359192D151}" srcOrd="0" destOrd="0" presId="urn:microsoft.com/office/officeart/2016/7/layout/RepeatingBendingProcessNew"/>
    <dgm:cxn modelId="{EC94837B-F8B0-406B-8C75-2C455B64972A}" type="presOf" srcId="{53636D73-21B7-4A5E-AC67-1D3C77F1897E}" destId="{5DEA9EAF-F608-4F08-9FC3-B1626BFC1E4A}" srcOrd="0" destOrd="0" presId="urn:microsoft.com/office/officeart/2016/7/layout/RepeatingBendingProcessNew"/>
    <dgm:cxn modelId="{A36B328B-321A-4DC8-9EDB-E27905570D71}" srcId="{31D0AFDE-0E59-40AE-A6CF-DC5D64911259}" destId="{DA98658E-FF89-404F-92E1-C0453FF41F96}" srcOrd="0" destOrd="0" parTransId="{9611BE65-A197-4A5D-8CFA-6AB92C5B807B}" sibTransId="{84D844BD-28C8-4E37-85C9-471926671A7F}"/>
    <dgm:cxn modelId="{AEA01D8F-4689-4668-89DF-12CAC225CA48}" type="presOf" srcId="{00631239-B825-4FC9-9D7A-DC54C9B9D282}" destId="{EE37CAB2-31FD-4B2A-97B5-B1004AF9610F}" srcOrd="0" destOrd="0" presId="urn:microsoft.com/office/officeart/2016/7/layout/RepeatingBendingProcessNew"/>
    <dgm:cxn modelId="{194C4796-CEA3-47E8-8382-889332911DDB}" type="presOf" srcId="{00631239-B825-4FC9-9D7A-DC54C9B9D282}" destId="{6F3C64EF-6DEB-4BD4-B4E7-260AB0164B08}" srcOrd="1" destOrd="0" presId="urn:microsoft.com/office/officeart/2016/7/layout/RepeatingBendingProcessNew"/>
    <dgm:cxn modelId="{A2EDCDB2-ABA2-452C-BEA6-A97DC0809F98}" srcId="{E6CEFD29-A4D9-4D55-A7DD-102E949EA548}" destId="{B0214344-0B38-412F-AAA9-0BD3BDCF9A40}" srcOrd="0" destOrd="0" parTransId="{8E3E4A07-B73A-4B1D-9F82-F9066AC5CA78}" sibTransId="{8B14A2A6-1724-4399-9E30-8DC1BADF0BCF}"/>
    <dgm:cxn modelId="{69B465BE-8875-4DFA-982D-62C54F8922BC}" srcId="{31D0AFDE-0E59-40AE-A6CF-DC5D64911259}" destId="{E6CEFD29-A4D9-4D55-A7DD-102E949EA548}" srcOrd="4" destOrd="0" parTransId="{D5D719B2-AC0C-424E-802B-2861508739F3}" sibTransId="{49B2DE76-C5FD-4290-8AB8-39BE169A3763}"/>
    <dgm:cxn modelId="{4D8A27C8-3BB0-4A84-8525-79D2AC978472}" type="presOf" srcId="{5F0CB1B2-5C14-4688-B4B7-D72073828B73}" destId="{6AF520AC-C156-4ABA-822E-047F6223A333}" srcOrd="1" destOrd="0" presId="urn:microsoft.com/office/officeart/2016/7/layout/RepeatingBendingProcessNew"/>
    <dgm:cxn modelId="{416AA5CD-39CD-40E2-93AE-C2E5A8CE51E9}" type="presOf" srcId="{E71EE32D-F39A-43ED-95E5-B3267E3B843C}" destId="{23A82C6F-CCAF-457B-834B-8FFF101729C5}" srcOrd="1" destOrd="0" presId="urn:microsoft.com/office/officeart/2016/7/layout/RepeatingBendingProcessNew"/>
    <dgm:cxn modelId="{F94D4BD2-1BF7-4A95-A7BF-13642B5A1733}" srcId="{31D0AFDE-0E59-40AE-A6CF-DC5D64911259}" destId="{EDA68AC2-8AAA-474E-9C4F-363FBF65C1E1}" srcOrd="2" destOrd="0" parTransId="{FE7675C6-633B-4D7C-A45F-198113399CB3}" sibTransId="{E71EE32D-F39A-43ED-95E5-B3267E3B843C}"/>
    <dgm:cxn modelId="{1E3E47EA-86C1-4341-B6AB-71C2A8050F36}" type="presOf" srcId="{E71EE32D-F39A-43ED-95E5-B3267E3B843C}" destId="{D7866E58-978C-4904-B4B0-E840EA3F93B0}" srcOrd="0" destOrd="0" presId="urn:microsoft.com/office/officeart/2016/7/layout/RepeatingBendingProcessNew"/>
    <dgm:cxn modelId="{879727B9-D5DF-465F-B446-E1B3D9538A98}" type="presParOf" srcId="{99781D60-96DE-47AF-BFC3-8045E5E19C0C}" destId="{E51F8C54-F735-4A11-A867-381D01DE5227}" srcOrd="0" destOrd="0" presId="urn:microsoft.com/office/officeart/2016/7/layout/RepeatingBendingProcessNew"/>
    <dgm:cxn modelId="{06826C25-9C69-41A6-9B6B-61D15117F217}" type="presParOf" srcId="{99781D60-96DE-47AF-BFC3-8045E5E19C0C}" destId="{83C95FA7-8BDB-4F13-BF4A-3E2B084C31C6}" srcOrd="1" destOrd="0" presId="urn:microsoft.com/office/officeart/2016/7/layout/RepeatingBendingProcessNew"/>
    <dgm:cxn modelId="{C670BB4D-135C-4FC4-9E3A-9C8DF2BC18F6}" type="presParOf" srcId="{83C95FA7-8BDB-4F13-BF4A-3E2B084C31C6}" destId="{B36E74C0-0BEF-4343-8A9D-898A1DD3906D}" srcOrd="0" destOrd="0" presId="urn:microsoft.com/office/officeart/2016/7/layout/RepeatingBendingProcessNew"/>
    <dgm:cxn modelId="{643ADFA2-308A-40DC-956C-F1DA94112A16}" type="presParOf" srcId="{99781D60-96DE-47AF-BFC3-8045E5E19C0C}" destId="{D1C6A26B-F9DC-4C3B-9E41-28359192D151}" srcOrd="2" destOrd="0" presId="urn:microsoft.com/office/officeart/2016/7/layout/RepeatingBendingProcessNew"/>
    <dgm:cxn modelId="{AEED19EA-5724-4B8F-A1B5-CDD993BB3475}" type="presParOf" srcId="{99781D60-96DE-47AF-BFC3-8045E5E19C0C}" destId="{78C9C771-DC9E-475E-91C6-7B922921873F}" srcOrd="3" destOrd="0" presId="urn:microsoft.com/office/officeart/2016/7/layout/RepeatingBendingProcessNew"/>
    <dgm:cxn modelId="{8EA287DB-6895-49B1-8ACB-322E0A1D3F65}" type="presParOf" srcId="{78C9C771-DC9E-475E-91C6-7B922921873F}" destId="{6AF520AC-C156-4ABA-822E-047F6223A333}" srcOrd="0" destOrd="0" presId="urn:microsoft.com/office/officeart/2016/7/layout/RepeatingBendingProcessNew"/>
    <dgm:cxn modelId="{F918270C-ED18-4672-99FE-9E41FFB433FC}" type="presParOf" srcId="{99781D60-96DE-47AF-BFC3-8045E5E19C0C}" destId="{36196F40-33E7-4413-8E79-5FE976989288}" srcOrd="4" destOrd="0" presId="urn:microsoft.com/office/officeart/2016/7/layout/RepeatingBendingProcessNew"/>
    <dgm:cxn modelId="{4A1B3369-C8C6-4EB3-88CF-F22A76162248}" type="presParOf" srcId="{99781D60-96DE-47AF-BFC3-8045E5E19C0C}" destId="{D7866E58-978C-4904-B4B0-E840EA3F93B0}" srcOrd="5" destOrd="0" presId="urn:microsoft.com/office/officeart/2016/7/layout/RepeatingBendingProcessNew"/>
    <dgm:cxn modelId="{282DF76A-3D22-4C7B-B36C-CC4E77D8DFAE}" type="presParOf" srcId="{D7866E58-978C-4904-B4B0-E840EA3F93B0}" destId="{23A82C6F-CCAF-457B-834B-8FFF101729C5}" srcOrd="0" destOrd="0" presId="urn:microsoft.com/office/officeart/2016/7/layout/RepeatingBendingProcessNew"/>
    <dgm:cxn modelId="{885C7747-A940-488B-A25C-E3B5B9566F66}" type="presParOf" srcId="{99781D60-96DE-47AF-BFC3-8045E5E19C0C}" destId="{5DEA9EAF-F608-4F08-9FC3-B1626BFC1E4A}" srcOrd="6" destOrd="0" presId="urn:microsoft.com/office/officeart/2016/7/layout/RepeatingBendingProcessNew"/>
    <dgm:cxn modelId="{44B666E3-BFC8-41F1-B998-55683024C254}" type="presParOf" srcId="{99781D60-96DE-47AF-BFC3-8045E5E19C0C}" destId="{EE37CAB2-31FD-4B2A-97B5-B1004AF9610F}" srcOrd="7" destOrd="0" presId="urn:microsoft.com/office/officeart/2016/7/layout/RepeatingBendingProcessNew"/>
    <dgm:cxn modelId="{4B5BB3C6-4D12-4E3D-B2A7-9F9E72F5E968}" type="presParOf" srcId="{EE37CAB2-31FD-4B2A-97B5-B1004AF9610F}" destId="{6F3C64EF-6DEB-4BD4-B4E7-260AB0164B08}" srcOrd="0" destOrd="0" presId="urn:microsoft.com/office/officeart/2016/7/layout/RepeatingBendingProcessNew"/>
    <dgm:cxn modelId="{F4E3E98D-0F36-4300-B845-8026BF9BDDB8}" type="presParOf" srcId="{99781D60-96DE-47AF-BFC3-8045E5E19C0C}" destId="{EEA1AFA2-E385-4A45-B7A0-18A4908F3693}"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DF6BE9-22B0-403A-98AE-2646DA55C55E}"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0A90C5A-2D16-4C61-84A5-AEE225FA8838}">
      <dgm:prSet/>
      <dgm:spPr>
        <a:solidFill>
          <a:schemeClr val="accent2">
            <a:lumMod val="40000"/>
            <a:lumOff val="60000"/>
          </a:schemeClr>
        </a:solidFill>
      </dgm:spPr>
      <dgm:t>
        <a:bodyPr/>
        <a:lstStyle/>
        <a:p>
          <a:pPr rtl="0"/>
          <a:r>
            <a:rPr lang="en-US" dirty="0"/>
            <a:t>Collect fasting glucose and all other </a:t>
          </a:r>
          <a:r>
            <a:rPr lang="en-US" dirty="0">
              <a:latin typeface="Calibri Light" panose="020F0302020204030204"/>
            </a:rPr>
            <a:t>lab </a:t>
          </a:r>
          <a:r>
            <a:rPr lang="en-US" dirty="0"/>
            <a:t>orders needed with the exception of the 2- or 3-hour glucose tolerance test.</a:t>
          </a:r>
        </a:p>
      </dgm:t>
    </dgm:pt>
    <dgm:pt modelId="{F4608764-DF71-49E4-B6B5-5BB448ADAE3F}" type="parTrans" cxnId="{BCCE155D-00B3-4890-9FE7-1E7072EFC055}">
      <dgm:prSet/>
      <dgm:spPr/>
      <dgm:t>
        <a:bodyPr/>
        <a:lstStyle/>
        <a:p>
          <a:endParaRPr lang="en-US"/>
        </a:p>
      </dgm:t>
    </dgm:pt>
    <dgm:pt modelId="{50BABD3D-E5A3-434C-BD81-68203D2883C6}" type="sibTrans" cxnId="{BCCE155D-00B3-4890-9FE7-1E7072EFC055}">
      <dgm:prSet/>
      <dgm:spPr>
        <a:solidFill>
          <a:schemeClr val="accent2"/>
        </a:solidFill>
      </dgm:spPr>
      <dgm:t>
        <a:bodyPr/>
        <a:lstStyle/>
        <a:p>
          <a:endParaRPr lang="en-US" dirty="0"/>
        </a:p>
      </dgm:t>
    </dgm:pt>
    <dgm:pt modelId="{CF8E1511-1973-4643-A8AA-E4F8ECA9A7A1}">
      <dgm:prSet/>
      <dgm:spPr>
        <a:solidFill>
          <a:schemeClr val="accent2">
            <a:lumMod val="60000"/>
            <a:lumOff val="40000"/>
          </a:schemeClr>
        </a:solidFill>
      </dgm:spPr>
      <dgm:t>
        <a:bodyPr/>
        <a:lstStyle/>
        <a:p>
          <a:r>
            <a:rPr lang="en-US" dirty="0"/>
            <a:t>Check the EPIC GTT order to see the volume of Glucola the patient needs to drink.</a:t>
          </a:r>
        </a:p>
      </dgm:t>
    </dgm:pt>
    <dgm:pt modelId="{4DCC2A5B-861F-4139-B392-C2A5AE88CC0F}" type="parTrans" cxnId="{5CF32C35-9BE3-4912-AF7F-F58B7A749359}">
      <dgm:prSet/>
      <dgm:spPr/>
      <dgm:t>
        <a:bodyPr/>
        <a:lstStyle/>
        <a:p>
          <a:endParaRPr lang="en-US"/>
        </a:p>
      </dgm:t>
    </dgm:pt>
    <dgm:pt modelId="{76ED187B-EE1C-4A75-8537-FC5B50054157}" type="sibTrans" cxnId="{5CF32C35-9BE3-4912-AF7F-F58B7A749359}">
      <dgm:prSet/>
      <dgm:spPr>
        <a:solidFill>
          <a:schemeClr val="accent2"/>
        </a:solidFill>
      </dgm:spPr>
      <dgm:t>
        <a:bodyPr/>
        <a:lstStyle/>
        <a:p>
          <a:endParaRPr lang="en-US"/>
        </a:p>
      </dgm:t>
    </dgm:pt>
    <dgm:pt modelId="{D3AB0592-D3C3-410F-9B07-DADDE23CBF3E}">
      <dgm:prSet/>
      <dgm:spPr>
        <a:solidFill>
          <a:schemeClr val="accent2">
            <a:lumMod val="75000"/>
          </a:schemeClr>
        </a:solidFill>
      </dgm:spPr>
      <dgm:t>
        <a:bodyPr/>
        <a:lstStyle/>
        <a:p>
          <a:r>
            <a:rPr lang="en-US" dirty="0"/>
            <a:t>Phlebotomist will pour off the volume of the Glucola that the patient needs to drink (50gm (150 mL), 75gm (225 mL), or 100gm (300 mL).</a:t>
          </a:r>
        </a:p>
      </dgm:t>
    </dgm:pt>
    <dgm:pt modelId="{2F1380C5-01E5-433E-907D-F964AA2859F7}" type="parTrans" cxnId="{F3998D6B-6A0F-4791-BB80-E53CB8CB99E3}">
      <dgm:prSet/>
      <dgm:spPr/>
      <dgm:t>
        <a:bodyPr/>
        <a:lstStyle/>
        <a:p>
          <a:endParaRPr lang="en-US"/>
        </a:p>
      </dgm:t>
    </dgm:pt>
    <dgm:pt modelId="{6544632E-C23B-4674-B951-4C5B4C996858}" type="sibTrans" cxnId="{F3998D6B-6A0F-4791-BB80-E53CB8CB99E3}">
      <dgm:prSet/>
      <dgm:spPr>
        <a:solidFill>
          <a:schemeClr val="accent2"/>
        </a:solidFill>
      </dgm:spPr>
      <dgm:t>
        <a:bodyPr/>
        <a:lstStyle/>
        <a:p>
          <a:endParaRPr lang="en-US"/>
        </a:p>
      </dgm:t>
    </dgm:pt>
    <dgm:pt modelId="{E5A2DB0D-44BF-4170-9347-639E6981F602}">
      <dgm:prSet/>
      <dgm:spPr>
        <a:solidFill>
          <a:schemeClr val="accent2">
            <a:lumMod val="50000"/>
          </a:schemeClr>
        </a:solidFill>
      </dgm:spPr>
      <dgm:t>
        <a:bodyPr/>
        <a:lstStyle/>
        <a:p>
          <a:r>
            <a:rPr lang="en-US" dirty="0"/>
            <a:t>Observe the patient as they drink the Glucola.</a:t>
          </a:r>
        </a:p>
      </dgm:t>
    </dgm:pt>
    <dgm:pt modelId="{1AB1650B-BFFD-45D0-99EF-6F16B0E6D117}" type="parTrans" cxnId="{AC012FBB-6772-4A2D-883F-668F74C96D53}">
      <dgm:prSet/>
      <dgm:spPr/>
      <dgm:t>
        <a:bodyPr/>
        <a:lstStyle/>
        <a:p>
          <a:endParaRPr lang="en-US"/>
        </a:p>
      </dgm:t>
    </dgm:pt>
    <dgm:pt modelId="{5AF45F68-EFAF-4A3C-93AF-EDDDDBBA67E5}" type="sibTrans" cxnId="{AC012FBB-6772-4A2D-883F-668F74C96D53}">
      <dgm:prSet/>
      <dgm:spPr/>
      <dgm:t>
        <a:bodyPr/>
        <a:lstStyle/>
        <a:p>
          <a:endParaRPr lang="en-US"/>
        </a:p>
      </dgm:t>
    </dgm:pt>
    <dgm:pt modelId="{3B6BB95B-D313-4C3D-B011-B1ED042BA93E}">
      <dgm:prSet/>
      <dgm:spPr>
        <a:solidFill>
          <a:schemeClr val="accent2">
            <a:lumMod val="50000"/>
          </a:schemeClr>
        </a:solidFill>
      </dgm:spPr>
      <dgm:t>
        <a:bodyPr/>
        <a:lstStyle/>
        <a:p>
          <a:r>
            <a:rPr lang="en-US" b="1" dirty="0"/>
            <a:t>**NOTE: The patient must drink ALL OF the stated volume within 5 minutes.</a:t>
          </a:r>
          <a:endParaRPr lang="en-US" dirty="0"/>
        </a:p>
      </dgm:t>
    </dgm:pt>
    <dgm:pt modelId="{9EADDA80-AB7E-45C6-8EE6-F3778CCF369A}" type="parTrans" cxnId="{0031F0EE-56B2-463E-8BC4-F471E610F787}">
      <dgm:prSet/>
      <dgm:spPr/>
      <dgm:t>
        <a:bodyPr/>
        <a:lstStyle/>
        <a:p>
          <a:endParaRPr lang="en-US"/>
        </a:p>
      </dgm:t>
    </dgm:pt>
    <dgm:pt modelId="{FDEF972F-33FB-446F-9125-BD1CEE573597}" type="sibTrans" cxnId="{0031F0EE-56B2-463E-8BC4-F471E610F787}">
      <dgm:prSet/>
      <dgm:spPr/>
      <dgm:t>
        <a:bodyPr/>
        <a:lstStyle/>
        <a:p>
          <a:endParaRPr lang="en-US"/>
        </a:p>
      </dgm:t>
    </dgm:pt>
    <dgm:pt modelId="{1C392559-F9A4-488F-B41F-C39D923DC84C}" type="pres">
      <dgm:prSet presAssocID="{DEDF6BE9-22B0-403A-98AE-2646DA55C55E}" presName="diagram" presStyleCnt="0">
        <dgm:presLayoutVars>
          <dgm:dir/>
          <dgm:resizeHandles val="exact"/>
        </dgm:presLayoutVars>
      </dgm:prSet>
      <dgm:spPr/>
    </dgm:pt>
    <dgm:pt modelId="{BF917EF6-AE40-46E1-B6A6-4BE5DDD07F90}" type="pres">
      <dgm:prSet presAssocID="{50A90C5A-2D16-4C61-84A5-AEE225FA8838}" presName="node" presStyleLbl="node1" presStyleIdx="0" presStyleCnt="4">
        <dgm:presLayoutVars>
          <dgm:bulletEnabled val="1"/>
        </dgm:presLayoutVars>
      </dgm:prSet>
      <dgm:spPr/>
    </dgm:pt>
    <dgm:pt modelId="{ABF037BE-E196-4C0B-8539-731D81972FB3}" type="pres">
      <dgm:prSet presAssocID="{50BABD3D-E5A3-434C-BD81-68203D2883C6}" presName="sibTrans" presStyleLbl="sibTrans2D1" presStyleIdx="0" presStyleCnt="3"/>
      <dgm:spPr/>
    </dgm:pt>
    <dgm:pt modelId="{BE5EDFCF-85D0-46B8-8239-4A60410616CE}" type="pres">
      <dgm:prSet presAssocID="{50BABD3D-E5A3-434C-BD81-68203D2883C6}" presName="connectorText" presStyleLbl="sibTrans2D1" presStyleIdx="0" presStyleCnt="3"/>
      <dgm:spPr/>
    </dgm:pt>
    <dgm:pt modelId="{42647A5D-886C-4373-841E-87D6D3591A40}" type="pres">
      <dgm:prSet presAssocID="{CF8E1511-1973-4643-A8AA-E4F8ECA9A7A1}" presName="node" presStyleLbl="node1" presStyleIdx="1" presStyleCnt="4">
        <dgm:presLayoutVars>
          <dgm:bulletEnabled val="1"/>
        </dgm:presLayoutVars>
      </dgm:prSet>
      <dgm:spPr/>
    </dgm:pt>
    <dgm:pt modelId="{A4F4D80B-9E5B-48F1-A8CD-8EB90CA8086C}" type="pres">
      <dgm:prSet presAssocID="{76ED187B-EE1C-4A75-8537-FC5B50054157}" presName="sibTrans" presStyleLbl="sibTrans2D1" presStyleIdx="1" presStyleCnt="3"/>
      <dgm:spPr/>
    </dgm:pt>
    <dgm:pt modelId="{0625D1BE-CD55-4AB6-9C15-8B21C71922A1}" type="pres">
      <dgm:prSet presAssocID="{76ED187B-EE1C-4A75-8537-FC5B50054157}" presName="connectorText" presStyleLbl="sibTrans2D1" presStyleIdx="1" presStyleCnt="3"/>
      <dgm:spPr/>
    </dgm:pt>
    <dgm:pt modelId="{E481C1EA-5B03-490A-A99F-E6A925EB6DFC}" type="pres">
      <dgm:prSet presAssocID="{D3AB0592-D3C3-410F-9B07-DADDE23CBF3E}" presName="node" presStyleLbl="node1" presStyleIdx="2" presStyleCnt="4">
        <dgm:presLayoutVars>
          <dgm:bulletEnabled val="1"/>
        </dgm:presLayoutVars>
      </dgm:prSet>
      <dgm:spPr/>
    </dgm:pt>
    <dgm:pt modelId="{E113F616-C054-4C77-AAE4-BC248EADAEFD}" type="pres">
      <dgm:prSet presAssocID="{6544632E-C23B-4674-B951-4C5B4C996858}" presName="sibTrans" presStyleLbl="sibTrans2D1" presStyleIdx="2" presStyleCnt="3"/>
      <dgm:spPr/>
    </dgm:pt>
    <dgm:pt modelId="{28DD5898-E3EF-4DB7-9D4C-1B1452768AD4}" type="pres">
      <dgm:prSet presAssocID="{6544632E-C23B-4674-B951-4C5B4C996858}" presName="connectorText" presStyleLbl="sibTrans2D1" presStyleIdx="2" presStyleCnt="3"/>
      <dgm:spPr/>
    </dgm:pt>
    <dgm:pt modelId="{3E7A7130-C006-4F01-94F0-33A54D3A3BCD}" type="pres">
      <dgm:prSet presAssocID="{E5A2DB0D-44BF-4170-9347-639E6981F602}" presName="node" presStyleLbl="node1" presStyleIdx="3" presStyleCnt="4">
        <dgm:presLayoutVars>
          <dgm:bulletEnabled val="1"/>
        </dgm:presLayoutVars>
      </dgm:prSet>
      <dgm:spPr/>
    </dgm:pt>
  </dgm:ptLst>
  <dgm:cxnLst>
    <dgm:cxn modelId="{9FEA4A07-0773-49D3-893D-805D3BCF07A4}" type="presOf" srcId="{50A90C5A-2D16-4C61-84A5-AEE225FA8838}" destId="{BF917EF6-AE40-46E1-B6A6-4BE5DDD07F90}" srcOrd="0" destOrd="0" presId="urn:microsoft.com/office/officeart/2005/8/layout/process5"/>
    <dgm:cxn modelId="{08DFD410-2EA4-4F4B-A304-3F643FD0CF96}" type="presOf" srcId="{76ED187B-EE1C-4A75-8537-FC5B50054157}" destId="{A4F4D80B-9E5B-48F1-A8CD-8EB90CA8086C}" srcOrd="0" destOrd="0" presId="urn:microsoft.com/office/officeart/2005/8/layout/process5"/>
    <dgm:cxn modelId="{5CF32C35-9BE3-4912-AF7F-F58B7A749359}" srcId="{DEDF6BE9-22B0-403A-98AE-2646DA55C55E}" destId="{CF8E1511-1973-4643-A8AA-E4F8ECA9A7A1}" srcOrd="1" destOrd="0" parTransId="{4DCC2A5B-861F-4139-B392-C2A5AE88CC0F}" sibTransId="{76ED187B-EE1C-4A75-8537-FC5B50054157}"/>
    <dgm:cxn modelId="{8F7AFE3C-809D-4ED3-8857-E4592CC97A72}" type="presOf" srcId="{50BABD3D-E5A3-434C-BD81-68203D2883C6}" destId="{BE5EDFCF-85D0-46B8-8239-4A60410616CE}" srcOrd="1" destOrd="0" presId="urn:microsoft.com/office/officeart/2005/8/layout/process5"/>
    <dgm:cxn modelId="{BCCE155D-00B3-4890-9FE7-1E7072EFC055}" srcId="{DEDF6BE9-22B0-403A-98AE-2646DA55C55E}" destId="{50A90C5A-2D16-4C61-84A5-AEE225FA8838}" srcOrd="0" destOrd="0" parTransId="{F4608764-DF71-49E4-B6B5-5BB448ADAE3F}" sibTransId="{50BABD3D-E5A3-434C-BD81-68203D2883C6}"/>
    <dgm:cxn modelId="{5BF0A946-9F76-4C0E-89E5-08FFDA4F994C}" type="presOf" srcId="{50BABD3D-E5A3-434C-BD81-68203D2883C6}" destId="{ABF037BE-E196-4C0B-8539-731D81972FB3}" srcOrd="0" destOrd="0" presId="urn:microsoft.com/office/officeart/2005/8/layout/process5"/>
    <dgm:cxn modelId="{D8A02D4A-D8B7-4C3B-A96C-D2C0D3A662E2}" type="presOf" srcId="{6544632E-C23B-4674-B951-4C5B4C996858}" destId="{E113F616-C054-4C77-AAE4-BC248EADAEFD}" srcOrd="0" destOrd="0" presId="urn:microsoft.com/office/officeart/2005/8/layout/process5"/>
    <dgm:cxn modelId="{F3998D6B-6A0F-4791-BB80-E53CB8CB99E3}" srcId="{DEDF6BE9-22B0-403A-98AE-2646DA55C55E}" destId="{D3AB0592-D3C3-410F-9B07-DADDE23CBF3E}" srcOrd="2" destOrd="0" parTransId="{2F1380C5-01E5-433E-907D-F964AA2859F7}" sibTransId="{6544632E-C23B-4674-B951-4C5B4C996858}"/>
    <dgm:cxn modelId="{2E03626F-A931-4426-9ACC-1D667DFD909A}" type="presOf" srcId="{3B6BB95B-D313-4C3D-B011-B1ED042BA93E}" destId="{3E7A7130-C006-4F01-94F0-33A54D3A3BCD}" srcOrd="0" destOrd="1" presId="urn:microsoft.com/office/officeart/2005/8/layout/process5"/>
    <dgm:cxn modelId="{2658BF83-E200-484F-A590-E49BCFB1413A}" type="presOf" srcId="{E5A2DB0D-44BF-4170-9347-639E6981F602}" destId="{3E7A7130-C006-4F01-94F0-33A54D3A3BCD}" srcOrd="0" destOrd="0" presId="urn:microsoft.com/office/officeart/2005/8/layout/process5"/>
    <dgm:cxn modelId="{5301C09E-86FB-4B4F-9F43-D363DB406068}" type="presOf" srcId="{D3AB0592-D3C3-410F-9B07-DADDE23CBF3E}" destId="{E481C1EA-5B03-490A-A99F-E6A925EB6DFC}" srcOrd="0" destOrd="0" presId="urn:microsoft.com/office/officeart/2005/8/layout/process5"/>
    <dgm:cxn modelId="{AC012FBB-6772-4A2D-883F-668F74C96D53}" srcId="{DEDF6BE9-22B0-403A-98AE-2646DA55C55E}" destId="{E5A2DB0D-44BF-4170-9347-639E6981F602}" srcOrd="3" destOrd="0" parTransId="{1AB1650B-BFFD-45D0-99EF-6F16B0E6D117}" sibTransId="{5AF45F68-EFAF-4A3C-93AF-EDDDDBBA67E5}"/>
    <dgm:cxn modelId="{DC3597C6-EE4F-48B0-B3A8-87F283B061D2}" type="presOf" srcId="{76ED187B-EE1C-4A75-8537-FC5B50054157}" destId="{0625D1BE-CD55-4AB6-9C15-8B21C71922A1}" srcOrd="1" destOrd="0" presId="urn:microsoft.com/office/officeart/2005/8/layout/process5"/>
    <dgm:cxn modelId="{6E25F7D0-CC24-4CA8-848E-9BDBBF8B5EC5}" type="presOf" srcId="{DEDF6BE9-22B0-403A-98AE-2646DA55C55E}" destId="{1C392559-F9A4-488F-B41F-C39D923DC84C}" srcOrd="0" destOrd="0" presId="urn:microsoft.com/office/officeart/2005/8/layout/process5"/>
    <dgm:cxn modelId="{A8FB4BE1-190E-4D19-A775-BCC511F61F86}" type="presOf" srcId="{CF8E1511-1973-4643-A8AA-E4F8ECA9A7A1}" destId="{42647A5D-886C-4373-841E-87D6D3591A40}" srcOrd="0" destOrd="0" presId="urn:microsoft.com/office/officeart/2005/8/layout/process5"/>
    <dgm:cxn modelId="{0031F0EE-56B2-463E-8BC4-F471E610F787}" srcId="{E5A2DB0D-44BF-4170-9347-639E6981F602}" destId="{3B6BB95B-D313-4C3D-B011-B1ED042BA93E}" srcOrd="0" destOrd="0" parTransId="{9EADDA80-AB7E-45C6-8EE6-F3778CCF369A}" sibTransId="{FDEF972F-33FB-446F-9125-BD1CEE573597}"/>
    <dgm:cxn modelId="{AC30C5F2-0917-46A2-9502-66E7E108289E}" type="presOf" srcId="{6544632E-C23B-4674-B951-4C5B4C996858}" destId="{28DD5898-E3EF-4DB7-9D4C-1B1452768AD4}" srcOrd="1" destOrd="0" presId="urn:microsoft.com/office/officeart/2005/8/layout/process5"/>
    <dgm:cxn modelId="{481309B8-A34A-40C4-898C-4AC3290F1F62}" type="presParOf" srcId="{1C392559-F9A4-488F-B41F-C39D923DC84C}" destId="{BF917EF6-AE40-46E1-B6A6-4BE5DDD07F90}" srcOrd="0" destOrd="0" presId="urn:microsoft.com/office/officeart/2005/8/layout/process5"/>
    <dgm:cxn modelId="{E27A35E0-2702-4DDD-BBF3-2FFAD847B96D}" type="presParOf" srcId="{1C392559-F9A4-488F-B41F-C39D923DC84C}" destId="{ABF037BE-E196-4C0B-8539-731D81972FB3}" srcOrd="1" destOrd="0" presId="urn:microsoft.com/office/officeart/2005/8/layout/process5"/>
    <dgm:cxn modelId="{55D21C5E-1E2C-4B1C-B23C-2F5B8145398D}" type="presParOf" srcId="{ABF037BE-E196-4C0B-8539-731D81972FB3}" destId="{BE5EDFCF-85D0-46B8-8239-4A60410616CE}" srcOrd="0" destOrd="0" presId="urn:microsoft.com/office/officeart/2005/8/layout/process5"/>
    <dgm:cxn modelId="{899EA40E-BF39-49C3-B3D6-CF9261D75FE3}" type="presParOf" srcId="{1C392559-F9A4-488F-B41F-C39D923DC84C}" destId="{42647A5D-886C-4373-841E-87D6D3591A40}" srcOrd="2" destOrd="0" presId="urn:microsoft.com/office/officeart/2005/8/layout/process5"/>
    <dgm:cxn modelId="{C8F1110F-488D-4DA0-90A2-79CCB89B86C0}" type="presParOf" srcId="{1C392559-F9A4-488F-B41F-C39D923DC84C}" destId="{A4F4D80B-9E5B-48F1-A8CD-8EB90CA8086C}" srcOrd="3" destOrd="0" presId="urn:microsoft.com/office/officeart/2005/8/layout/process5"/>
    <dgm:cxn modelId="{2FBEDF9C-793F-4B62-BC9F-BB3A0E9C9F5F}" type="presParOf" srcId="{A4F4D80B-9E5B-48F1-A8CD-8EB90CA8086C}" destId="{0625D1BE-CD55-4AB6-9C15-8B21C71922A1}" srcOrd="0" destOrd="0" presId="urn:microsoft.com/office/officeart/2005/8/layout/process5"/>
    <dgm:cxn modelId="{A78750F0-6F50-4BCD-AF36-86B872541DA3}" type="presParOf" srcId="{1C392559-F9A4-488F-B41F-C39D923DC84C}" destId="{E481C1EA-5B03-490A-A99F-E6A925EB6DFC}" srcOrd="4" destOrd="0" presId="urn:microsoft.com/office/officeart/2005/8/layout/process5"/>
    <dgm:cxn modelId="{21C7C0F9-1298-4A97-942F-8D3E34E51EC4}" type="presParOf" srcId="{1C392559-F9A4-488F-B41F-C39D923DC84C}" destId="{E113F616-C054-4C77-AAE4-BC248EADAEFD}" srcOrd="5" destOrd="0" presId="urn:microsoft.com/office/officeart/2005/8/layout/process5"/>
    <dgm:cxn modelId="{51967638-B3CA-4E3A-AC5F-AE2A779AF456}" type="presParOf" srcId="{E113F616-C054-4C77-AAE4-BC248EADAEFD}" destId="{28DD5898-E3EF-4DB7-9D4C-1B1452768AD4}" srcOrd="0" destOrd="0" presId="urn:microsoft.com/office/officeart/2005/8/layout/process5"/>
    <dgm:cxn modelId="{27EA52D9-2EEF-48CB-97BB-11F817C70CD7}" type="presParOf" srcId="{1C392559-F9A4-488F-B41F-C39D923DC84C}" destId="{3E7A7130-C006-4F01-94F0-33A54D3A3BCD}"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F956F0-44BB-481E-A017-9640D8C2F176}"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ECDB507E-8D48-4A53-BA63-574F29843A1F}">
      <dgm:prSet/>
      <dgm:spPr/>
      <dgm:t>
        <a:bodyPr/>
        <a:lstStyle/>
        <a:p>
          <a:r>
            <a:rPr lang="en-US" dirty="0"/>
            <a:t>Write on both copies of the glucose tolerance test sheet the time the fasting lab was drawn, the time the patient drank the Glucola, and the time they need to return to the lab (1, 2 and 3 hours from the time they completed </a:t>
          </a:r>
          <a:r>
            <a:rPr lang="en-US"/>
            <a:t>the drink).</a:t>
          </a:r>
          <a:endParaRPr lang="en-US" dirty="0"/>
        </a:p>
      </dgm:t>
    </dgm:pt>
    <dgm:pt modelId="{27CDCCE1-FC42-4C05-8BCE-B2BA151C91C6}" type="parTrans" cxnId="{57642D94-4892-4F4B-9BD4-2079AA4E0325}">
      <dgm:prSet/>
      <dgm:spPr/>
      <dgm:t>
        <a:bodyPr/>
        <a:lstStyle/>
        <a:p>
          <a:endParaRPr lang="en-US"/>
        </a:p>
      </dgm:t>
    </dgm:pt>
    <dgm:pt modelId="{41007426-0820-4C39-91F8-B711B78B4571}" type="sibTrans" cxnId="{57642D94-4892-4F4B-9BD4-2079AA4E0325}">
      <dgm:prSet/>
      <dgm:spPr/>
      <dgm:t>
        <a:bodyPr/>
        <a:lstStyle/>
        <a:p>
          <a:endParaRPr lang="en-US"/>
        </a:p>
      </dgm:t>
    </dgm:pt>
    <dgm:pt modelId="{E32A2280-B3AA-4D23-A0C8-D80A685F067F}">
      <dgm:prSet/>
      <dgm:spPr/>
      <dgm:t>
        <a:bodyPr/>
        <a:lstStyle/>
        <a:p>
          <a:r>
            <a:rPr lang="en-US" dirty="0"/>
            <a:t>Give one copy to the patient and verbally tell them the time they need to return to the lab.</a:t>
          </a:r>
        </a:p>
      </dgm:t>
    </dgm:pt>
    <dgm:pt modelId="{30E876CD-8B42-4BF5-AA45-A925C6D4EA1D}" type="parTrans" cxnId="{F2A71900-A01A-474F-9E7D-1F0E9D953552}">
      <dgm:prSet/>
      <dgm:spPr/>
      <dgm:t>
        <a:bodyPr/>
        <a:lstStyle/>
        <a:p>
          <a:endParaRPr lang="en-US"/>
        </a:p>
      </dgm:t>
    </dgm:pt>
    <dgm:pt modelId="{8B9799D4-CF4B-483E-893C-23CF28589009}" type="sibTrans" cxnId="{F2A71900-A01A-474F-9E7D-1F0E9D953552}">
      <dgm:prSet/>
      <dgm:spPr/>
      <dgm:t>
        <a:bodyPr/>
        <a:lstStyle/>
        <a:p>
          <a:endParaRPr lang="en-US"/>
        </a:p>
      </dgm:t>
    </dgm:pt>
    <dgm:pt modelId="{333B0292-57D0-49A1-8E19-7A787AB8FFDA}">
      <dgm:prSet/>
      <dgm:spPr/>
      <dgm:t>
        <a:bodyPr/>
        <a:lstStyle/>
        <a:p>
          <a:r>
            <a:rPr lang="en-US"/>
            <a:t>You may call the patient back to a draw room about 3 minutes before the patients stated draw time.</a:t>
          </a:r>
        </a:p>
      </dgm:t>
    </dgm:pt>
    <dgm:pt modelId="{F6CC38D2-C5F7-4CAB-829A-1520667005B5}" type="parTrans" cxnId="{18F334FB-2417-4866-BBFD-17F9AD71A467}">
      <dgm:prSet/>
      <dgm:spPr/>
      <dgm:t>
        <a:bodyPr/>
        <a:lstStyle/>
        <a:p>
          <a:endParaRPr lang="en-US"/>
        </a:p>
      </dgm:t>
    </dgm:pt>
    <dgm:pt modelId="{0467B0F1-97EB-4C25-B7F2-4B4DD09A22F5}" type="sibTrans" cxnId="{18F334FB-2417-4866-BBFD-17F9AD71A467}">
      <dgm:prSet/>
      <dgm:spPr/>
      <dgm:t>
        <a:bodyPr/>
        <a:lstStyle/>
        <a:p>
          <a:endParaRPr lang="en-US"/>
        </a:p>
      </dgm:t>
    </dgm:pt>
    <dgm:pt modelId="{65C9B27F-078B-4DDA-B1D8-FBF03B02A766}">
      <dgm:prSet/>
      <dgm:spPr/>
      <dgm:t>
        <a:bodyPr/>
        <a:lstStyle/>
        <a:p>
          <a:r>
            <a:rPr lang="en-US"/>
            <a:t>Follow standard phlebotomy procedures when drawing the patient’s blood.</a:t>
          </a:r>
          <a:r>
            <a:rPr lang="en-US" b="1"/>
            <a:t> </a:t>
          </a:r>
        </a:p>
        <a:p>
          <a:r>
            <a:rPr lang="en-US" b="1"/>
            <a:t>**NOTE: If the patient arrives outside the allowed draw time window (10 minutes), call the ordering provider to cancel. </a:t>
          </a:r>
          <a:endParaRPr lang="en-US"/>
        </a:p>
      </dgm:t>
    </dgm:pt>
    <dgm:pt modelId="{7BACB642-FAEB-405B-93AD-780A5F925153}" type="parTrans" cxnId="{26BAAE8F-2598-480A-9D55-AB27415BFD4A}">
      <dgm:prSet/>
      <dgm:spPr/>
      <dgm:t>
        <a:bodyPr/>
        <a:lstStyle/>
        <a:p>
          <a:endParaRPr lang="en-US"/>
        </a:p>
      </dgm:t>
    </dgm:pt>
    <dgm:pt modelId="{BC00C211-5C9F-42E4-8495-063BB9D0B604}" type="sibTrans" cxnId="{26BAAE8F-2598-480A-9D55-AB27415BFD4A}">
      <dgm:prSet/>
      <dgm:spPr/>
      <dgm:t>
        <a:bodyPr/>
        <a:lstStyle/>
        <a:p>
          <a:endParaRPr lang="en-US"/>
        </a:p>
      </dgm:t>
    </dgm:pt>
    <dgm:pt modelId="{6CF6AABC-96CF-4CD3-A4B0-0BC719877561}">
      <dgm:prSet/>
      <dgm:spPr/>
      <dgm:t>
        <a:bodyPr/>
        <a:lstStyle/>
        <a:p>
          <a:r>
            <a:rPr lang="en-US" dirty="0"/>
            <a:t>Keep one copy as a reminder for staff in lab. </a:t>
          </a:r>
        </a:p>
      </dgm:t>
    </dgm:pt>
    <dgm:pt modelId="{AE0E7A8B-FB15-484C-9D44-B344714A9ECA}" type="parTrans" cxnId="{93DCAD07-BF8C-4B3E-BE01-153F171F30BA}">
      <dgm:prSet/>
      <dgm:spPr/>
    </dgm:pt>
    <dgm:pt modelId="{57249679-4F3E-4443-86F8-C6C4DD7F8B4E}" type="sibTrans" cxnId="{93DCAD07-BF8C-4B3E-BE01-153F171F30BA}">
      <dgm:prSet/>
      <dgm:spPr/>
    </dgm:pt>
    <dgm:pt modelId="{5966E52A-8BC9-4BD2-A197-4384E084AE78}" type="pres">
      <dgm:prSet presAssocID="{B6F956F0-44BB-481E-A017-9640D8C2F176}" presName="Name0" presStyleCnt="0">
        <dgm:presLayoutVars>
          <dgm:dir/>
          <dgm:resizeHandles val="exact"/>
        </dgm:presLayoutVars>
      </dgm:prSet>
      <dgm:spPr/>
    </dgm:pt>
    <dgm:pt modelId="{42284603-6B55-4C64-AE1A-40EAD0915AFB}" type="pres">
      <dgm:prSet presAssocID="{ECDB507E-8D48-4A53-BA63-574F29843A1F}" presName="node" presStyleLbl="node1" presStyleIdx="0" presStyleCnt="3">
        <dgm:presLayoutVars>
          <dgm:bulletEnabled val="1"/>
        </dgm:presLayoutVars>
      </dgm:prSet>
      <dgm:spPr/>
    </dgm:pt>
    <dgm:pt modelId="{FF9173DE-939B-4090-8022-9982BA86E745}" type="pres">
      <dgm:prSet presAssocID="{41007426-0820-4C39-91F8-B711B78B4571}" presName="sibTrans" presStyleLbl="sibTrans1D1" presStyleIdx="0" presStyleCnt="2"/>
      <dgm:spPr/>
    </dgm:pt>
    <dgm:pt modelId="{D3A25C72-EB65-4FC3-8FED-D661CEE70B36}" type="pres">
      <dgm:prSet presAssocID="{41007426-0820-4C39-91F8-B711B78B4571}" presName="connectorText" presStyleLbl="sibTrans1D1" presStyleIdx="0" presStyleCnt="2"/>
      <dgm:spPr/>
    </dgm:pt>
    <dgm:pt modelId="{7C37C269-F790-4A0D-AD4A-C59C48A645BA}" type="pres">
      <dgm:prSet presAssocID="{333B0292-57D0-49A1-8E19-7A787AB8FFDA}" presName="node" presStyleLbl="node1" presStyleIdx="1" presStyleCnt="3">
        <dgm:presLayoutVars>
          <dgm:bulletEnabled val="1"/>
        </dgm:presLayoutVars>
      </dgm:prSet>
      <dgm:spPr/>
    </dgm:pt>
    <dgm:pt modelId="{78BD9967-E51D-4BC0-A721-49EC2C1C4989}" type="pres">
      <dgm:prSet presAssocID="{0467B0F1-97EB-4C25-B7F2-4B4DD09A22F5}" presName="sibTrans" presStyleLbl="sibTrans1D1" presStyleIdx="1" presStyleCnt="2"/>
      <dgm:spPr/>
    </dgm:pt>
    <dgm:pt modelId="{FDFA8B39-5345-4798-A51F-61D330EA98FE}" type="pres">
      <dgm:prSet presAssocID="{0467B0F1-97EB-4C25-B7F2-4B4DD09A22F5}" presName="connectorText" presStyleLbl="sibTrans1D1" presStyleIdx="1" presStyleCnt="2"/>
      <dgm:spPr/>
    </dgm:pt>
    <dgm:pt modelId="{74F3E4CF-9502-4369-8CDE-C61532C62E07}" type="pres">
      <dgm:prSet presAssocID="{65C9B27F-078B-4DDA-B1D8-FBF03B02A766}" presName="node" presStyleLbl="node1" presStyleIdx="2" presStyleCnt="3">
        <dgm:presLayoutVars>
          <dgm:bulletEnabled val="1"/>
        </dgm:presLayoutVars>
      </dgm:prSet>
      <dgm:spPr/>
    </dgm:pt>
  </dgm:ptLst>
  <dgm:cxnLst>
    <dgm:cxn modelId="{F2A71900-A01A-474F-9E7D-1F0E9D953552}" srcId="{ECDB507E-8D48-4A53-BA63-574F29843A1F}" destId="{E32A2280-B3AA-4D23-A0C8-D80A685F067F}" srcOrd="0" destOrd="0" parTransId="{30E876CD-8B42-4BF5-AA45-A925C6D4EA1D}" sibTransId="{8B9799D4-CF4B-483E-893C-23CF28589009}"/>
    <dgm:cxn modelId="{AD2BD603-EE3A-4E36-AABC-09117DC691D9}" type="presOf" srcId="{ECDB507E-8D48-4A53-BA63-574F29843A1F}" destId="{42284603-6B55-4C64-AE1A-40EAD0915AFB}" srcOrd="0" destOrd="0" presId="urn:microsoft.com/office/officeart/2016/7/layout/RepeatingBendingProcessNew"/>
    <dgm:cxn modelId="{93DCAD07-BF8C-4B3E-BE01-153F171F30BA}" srcId="{ECDB507E-8D48-4A53-BA63-574F29843A1F}" destId="{6CF6AABC-96CF-4CD3-A4B0-0BC719877561}" srcOrd="1" destOrd="0" parTransId="{AE0E7A8B-FB15-484C-9D44-B344714A9ECA}" sibTransId="{57249679-4F3E-4443-86F8-C6C4DD7F8B4E}"/>
    <dgm:cxn modelId="{5C7A1D23-D59F-41FD-A04B-DE8915E17DCD}" type="presOf" srcId="{E32A2280-B3AA-4D23-A0C8-D80A685F067F}" destId="{42284603-6B55-4C64-AE1A-40EAD0915AFB}" srcOrd="0" destOrd="1" presId="urn:microsoft.com/office/officeart/2016/7/layout/RepeatingBendingProcessNew"/>
    <dgm:cxn modelId="{0ACD3765-B8F5-479E-8D57-A177E3BEAFFE}" type="presOf" srcId="{333B0292-57D0-49A1-8E19-7A787AB8FFDA}" destId="{7C37C269-F790-4A0D-AD4A-C59C48A645BA}" srcOrd="0" destOrd="0" presId="urn:microsoft.com/office/officeart/2016/7/layout/RepeatingBendingProcessNew"/>
    <dgm:cxn modelId="{C09F7D45-283D-42C0-99A2-88A246588914}" type="presOf" srcId="{0467B0F1-97EB-4C25-B7F2-4B4DD09A22F5}" destId="{78BD9967-E51D-4BC0-A721-49EC2C1C4989}" srcOrd="0" destOrd="0" presId="urn:microsoft.com/office/officeart/2016/7/layout/RepeatingBendingProcessNew"/>
    <dgm:cxn modelId="{4BBDD14C-6EDA-45FF-800E-16D07079B490}" type="presOf" srcId="{41007426-0820-4C39-91F8-B711B78B4571}" destId="{FF9173DE-939B-4090-8022-9982BA86E745}" srcOrd="0" destOrd="0" presId="urn:microsoft.com/office/officeart/2016/7/layout/RepeatingBendingProcessNew"/>
    <dgm:cxn modelId="{F15BA970-BE6B-4326-B9F4-365E512F9438}" type="presOf" srcId="{6CF6AABC-96CF-4CD3-A4B0-0BC719877561}" destId="{42284603-6B55-4C64-AE1A-40EAD0915AFB}" srcOrd="0" destOrd="2" presId="urn:microsoft.com/office/officeart/2016/7/layout/RepeatingBendingProcessNew"/>
    <dgm:cxn modelId="{75EFE377-A00D-4674-8394-B42C83A92669}" type="presOf" srcId="{41007426-0820-4C39-91F8-B711B78B4571}" destId="{D3A25C72-EB65-4FC3-8FED-D661CEE70B36}" srcOrd="1" destOrd="0" presId="urn:microsoft.com/office/officeart/2016/7/layout/RepeatingBendingProcessNew"/>
    <dgm:cxn modelId="{26BAAE8F-2598-480A-9D55-AB27415BFD4A}" srcId="{B6F956F0-44BB-481E-A017-9640D8C2F176}" destId="{65C9B27F-078B-4DDA-B1D8-FBF03B02A766}" srcOrd="2" destOrd="0" parTransId="{7BACB642-FAEB-405B-93AD-780A5F925153}" sibTransId="{BC00C211-5C9F-42E4-8495-063BB9D0B604}"/>
    <dgm:cxn modelId="{57642D94-4892-4F4B-9BD4-2079AA4E0325}" srcId="{B6F956F0-44BB-481E-A017-9640D8C2F176}" destId="{ECDB507E-8D48-4A53-BA63-574F29843A1F}" srcOrd="0" destOrd="0" parTransId="{27CDCCE1-FC42-4C05-8BCE-B2BA151C91C6}" sibTransId="{41007426-0820-4C39-91F8-B711B78B4571}"/>
    <dgm:cxn modelId="{C2CCCB9C-1348-482B-AC81-DC262316CD96}" type="presOf" srcId="{65C9B27F-078B-4DDA-B1D8-FBF03B02A766}" destId="{74F3E4CF-9502-4369-8CDE-C61532C62E07}" srcOrd="0" destOrd="0" presId="urn:microsoft.com/office/officeart/2016/7/layout/RepeatingBendingProcessNew"/>
    <dgm:cxn modelId="{619692AE-EDE5-461D-82C0-4C8BE2B6AF61}" type="presOf" srcId="{0467B0F1-97EB-4C25-B7F2-4B4DD09A22F5}" destId="{FDFA8B39-5345-4798-A51F-61D330EA98FE}" srcOrd="1" destOrd="0" presId="urn:microsoft.com/office/officeart/2016/7/layout/RepeatingBendingProcessNew"/>
    <dgm:cxn modelId="{EBA38DDF-FCA4-4494-825E-FC4B79611069}" type="presOf" srcId="{B6F956F0-44BB-481E-A017-9640D8C2F176}" destId="{5966E52A-8BC9-4BD2-A197-4384E084AE78}" srcOrd="0" destOrd="0" presId="urn:microsoft.com/office/officeart/2016/7/layout/RepeatingBendingProcessNew"/>
    <dgm:cxn modelId="{18F334FB-2417-4866-BBFD-17F9AD71A467}" srcId="{B6F956F0-44BB-481E-A017-9640D8C2F176}" destId="{333B0292-57D0-49A1-8E19-7A787AB8FFDA}" srcOrd="1" destOrd="0" parTransId="{F6CC38D2-C5F7-4CAB-829A-1520667005B5}" sibTransId="{0467B0F1-97EB-4C25-B7F2-4B4DD09A22F5}"/>
    <dgm:cxn modelId="{0BD91B6B-92ED-4751-B9BF-89C14E38635B}" type="presParOf" srcId="{5966E52A-8BC9-4BD2-A197-4384E084AE78}" destId="{42284603-6B55-4C64-AE1A-40EAD0915AFB}" srcOrd="0" destOrd="0" presId="urn:microsoft.com/office/officeart/2016/7/layout/RepeatingBendingProcessNew"/>
    <dgm:cxn modelId="{05E92EDA-BA53-43C0-BE3E-4E90D7C2AC0D}" type="presParOf" srcId="{5966E52A-8BC9-4BD2-A197-4384E084AE78}" destId="{FF9173DE-939B-4090-8022-9982BA86E745}" srcOrd="1" destOrd="0" presId="urn:microsoft.com/office/officeart/2016/7/layout/RepeatingBendingProcessNew"/>
    <dgm:cxn modelId="{61C7D708-4A41-4584-92FE-FB3557D805B6}" type="presParOf" srcId="{FF9173DE-939B-4090-8022-9982BA86E745}" destId="{D3A25C72-EB65-4FC3-8FED-D661CEE70B36}" srcOrd="0" destOrd="0" presId="urn:microsoft.com/office/officeart/2016/7/layout/RepeatingBendingProcessNew"/>
    <dgm:cxn modelId="{5242B40F-00A6-474B-B981-101D783136F5}" type="presParOf" srcId="{5966E52A-8BC9-4BD2-A197-4384E084AE78}" destId="{7C37C269-F790-4A0D-AD4A-C59C48A645BA}" srcOrd="2" destOrd="0" presId="urn:microsoft.com/office/officeart/2016/7/layout/RepeatingBendingProcessNew"/>
    <dgm:cxn modelId="{2046D3FB-796C-46A3-8F10-DE5654A9F485}" type="presParOf" srcId="{5966E52A-8BC9-4BD2-A197-4384E084AE78}" destId="{78BD9967-E51D-4BC0-A721-49EC2C1C4989}" srcOrd="3" destOrd="0" presId="urn:microsoft.com/office/officeart/2016/7/layout/RepeatingBendingProcessNew"/>
    <dgm:cxn modelId="{F20F0703-8803-49BE-8322-C4E4BCAD87EB}" type="presParOf" srcId="{78BD9967-E51D-4BC0-A721-49EC2C1C4989}" destId="{FDFA8B39-5345-4798-A51F-61D330EA98FE}" srcOrd="0" destOrd="0" presId="urn:microsoft.com/office/officeart/2016/7/layout/RepeatingBendingProcessNew"/>
    <dgm:cxn modelId="{0942D5EA-BE53-4E9D-BAA7-FDBAED34F16D}" type="presParOf" srcId="{5966E52A-8BC9-4BD2-A197-4384E084AE78}" destId="{74F3E4CF-9502-4369-8CDE-C61532C62E07}" srcOrd="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997ABA-21CC-4D62-97C7-ABAF2ABA54C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0121513-6861-4B1A-A662-0BFE01DC5DE3}">
      <dgm:prSet/>
      <dgm:spPr/>
      <dgm:t>
        <a:bodyPr/>
        <a:lstStyle/>
        <a:p>
          <a:r>
            <a:rPr lang="en-US" dirty="0"/>
            <a:t>If the patient questions the appropriateness of the glucose drink being administered, check the physician’s order. Contact OBGYN clinic if the patient refuses the medication.</a:t>
          </a:r>
        </a:p>
      </dgm:t>
    </dgm:pt>
    <dgm:pt modelId="{E3B145B7-F3D0-458F-A868-E4C151443DD8}" type="parTrans" cxnId="{D82F1113-9D87-4714-8E0D-ACEF218EA106}">
      <dgm:prSet/>
      <dgm:spPr/>
      <dgm:t>
        <a:bodyPr/>
        <a:lstStyle/>
        <a:p>
          <a:endParaRPr lang="en-US"/>
        </a:p>
      </dgm:t>
    </dgm:pt>
    <dgm:pt modelId="{4DEE03F7-7BC2-4B3D-B26D-D98E63C091E9}" type="sibTrans" cxnId="{D82F1113-9D87-4714-8E0D-ACEF218EA106}">
      <dgm:prSet/>
      <dgm:spPr/>
      <dgm:t>
        <a:bodyPr/>
        <a:lstStyle/>
        <a:p>
          <a:endParaRPr lang="en-US"/>
        </a:p>
      </dgm:t>
    </dgm:pt>
    <dgm:pt modelId="{E7B751B2-87EE-4452-86FD-CF41991ABB9E}">
      <dgm:prSet/>
      <dgm:spPr/>
      <dgm:t>
        <a:bodyPr/>
        <a:lstStyle/>
        <a:p>
          <a:r>
            <a:rPr lang="en-US"/>
            <a:t>If the patient vomits, the test will need to be repeated at a later date. Notify the clinic to cancel.</a:t>
          </a:r>
        </a:p>
      </dgm:t>
    </dgm:pt>
    <dgm:pt modelId="{98FBF57A-3476-4066-A708-C604AB0FAB9B}" type="parTrans" cxnId="{1D81B4BE-4386-495A-9876-2E297146FAC6}">
      <dgm:prSet/>
      <dgm:spPr/>
      <dgm:t>
        <a:bodyPr/>
        <a:lstStyle/>
        <a:p>
          <a:endParaRPr lang="en-US"/>
        </a:p>
      </dgm:t>
    </dgm:pt>
    <dgm:pt modelId="{1EA89F37-4B29-4048-B782-4D61FBFAED2D}" type="sibTrans" cxnId="{1D81B4BE-4386-495A-9876-2E297146FAC6}">
      <dgm:prSet/>
      <dgm:spPr/>
      <dgm:t>
        <a:bodyPr/>
        <a:lstStyle/>
        <a:p>
          <a:endParaRPr lang="en-US"/>
        </a:p>
      </dgm:t>
    </dgm:pt>
    <dgm:pt modelId="{ABAC703E-0BDA-42C1-B31C-26C41C4EE2F7}">
      <dgm:prSet/>
      <dgm:spPr/>
      <dgm:t>
        <a:bodyPr/>
        <a:lstStyle/>
        <a:p>
          <a:r>
            <a:rPr lang="en-US"/>
            <a:t>If the patient arrives outside the allowed draw time window (10 minutes), call the ordering provider to cancel.</a:t>
          </a:r>
        </a:p>
      </dgm:t>
    </dgm:pt>
    <dgm:pt modelId="{691F3546-1E7C-44B9-A7A5-3247D868E92C}" type="parTrans" cxnId="{AAD4A9E5-CCB8-4680-8EDC-C126AB71EC68}">
      <dgm:prSet/>
      <dgm:spPr/>
      <dgm:t>
        <a:bodyPr/>
        <a:lstStyle/>
        <a:p>
          <a:endParaRPr lang="en-US"/>
        </a:p>
      </dgm:t>
    </dgm:pt>
    <dgm:pt modelId="{5D357B0B-E8EF-4545-ACC1-992842A60A93}" type="sibTrans" cxnId="{AAD4A9E5-CCB8-4680-8EDC-C126AB71EC68}">
      <dgm:prSet/>
      <dgm:spPr/>
      <dgm:t>
        <a:bodyPr/>
        <a:lstStyle/>
        <a:p>
          <a:endParaRPr lang="en-US"/>
        </a:p>
      </dgm:t>
    </dgm:pt>
    <dgm:pt modelId="{2E39C0C6-3549-4482-BB39-4EF109339221}" type="pres">
      <dgm:prSet presAssocID="{FA997ABA-21CC-4D62-97C7-ABAF2ABA54CC}" presName="linear" presStyleCnt="0">
        <dgm:presLayoutVars>
          <dgm:animLvl val="lvl"/>
          <dgm:resizeHandles val="exact"/>
        </dgm:presLayoutVars>
      </dgm:prSet>
      <dgm:spPr/>
    </dgm:pt>
    <dgm:pt modelId="{C0228498-8F7B-4245-9606-40CC4AB992C0}" type="pres">
      <dgm:prSet presAssocID="{70121513-6861-4B1A-A662-0BFE01DC5DE3}" presName="parentText" presStyleLbl="node1" presStyleIdx="0" presStyleCnt="3">
        <dgm:presLayoutVars>
          <dgm:chMax val="0"/>
          <dgm:bulletEnabled val="1"/>
        </dgm:presLayoutVars>
      </dgm:prSet>
      <dgm:spPr/>
    </dgm:pt>
    <dgm:pt modelId="{20108BC2-5059-4BA8-B934-F756C99FCE9C}" type="pres">
      <dgm:prSet presAssocID="{4DEE03F7-7BC2-4B3D-B26D-D98E63C091E9}" presName="spacer" presStyleCnt="0"/>
      <dgm:spPr/>
    </dgm:pt>
    <dgm:pt modelId="{A32079EB-0982-4003-8E30-036260762286}" type="pres">
      <dgm:prSet presAssocID="{E7B751B2-87EE-4452-86FD-CF41991ABB9E}" presName="parentText" presStyleLbl="node1" presStyleIdx="1" presStyleCnt="3">
        <dgm:presLayoutVars>
          <dgm:chMax val="0"/>
          <dgm:bulletEnabled val="1"/>
        </dgm:presLayoutVars>
      </dgm:prSet>
      <dgm:spPr/>
    </dgm:pt>
    <dgm:pt modelId="{AAEF38B6-FD0C-4EDE-918B-AFD449300A30}" type="pres">
      <dgm:prSet presAssocID="{1EA89F37-4B29-4048-B782-4D61FBFAED2D}" presName="spacer" presStyleCnt="0"/>
      <dgm:spPr/>
    </dgm:pt>
    <dgm:pt modelId="{992175F5-F3BE-40FD-A4BE-E9A44A7C5274}" type="pres">
      <dgm:prSet presAssocID="{ABAC703E-0BDA-42C1-B31C-26C41C4EE2F7}" presName="parentText" presStyleLbl="node1" presStyleIdx="2" presStyleCnt="3">
        <dgm:presLayoutVars>
          <dgm:chMax val="0"/>
          <dgm:bulletEnabled val="1"/>
        </dgm:presLayoutVars>
      </dgm:prSet>
      <dgm:spPr/>
    </dgm:pt>
  </dgm:ptLst>
  <dgm:cxnLst>
    <dgm:cxn modelId="{D82F1113-9D87-4714-8E0D-ACEF218EA106}" srcId="{FA997ABA-21CC-4D62-97C7-ABAF2ABA54CC}" destId="{70121513-6861-4B1A-A662-0BFE01DC5DE3}" srcOrd="0" destOrd="0" parTransId="{E3B145B7-F3D0-458F-A868-E4C151443DD8}" sibTransId="{4DEE03F7-7BC2-4B3D-B26D-D98E63C091E9}"/>
    <dgm:cxn modelId="{B685E529-364B-41A7-A72B-AD17807F63E4}" type="presOf" srcId="{E7B751B2-87EE-4452-86FD-CF41991ABB9E}" destId="{A32079EB-0982-4003-8E30-036260762286}" srcOrd="0" destOrd="0" presId="urn:microsoft.com/office/officeart/2005/8/layout/vList2"/>
    <dgm:cxn modelId="{EC1B0F46-8ADE-44F6-BEB1-277AA22ED4C8}" type="presOf" srcId="{ABAC703E-0BDA-42C1-B31C-26C41C4EE2F7}" destId="{992175F5-F3BE-40FD-A4BE-E9A44A7C5274}" srcOrd="0" destOrd="0" presId="urn:microsoft.com/office/officeart/2005/8/layout/vList2"/>
    <dgm:cxn modelId="{2AFDAE72-44BD-42E9-86EA-0D8D0081749F}" type="presOf" srcId="{FA997ABA-21CC-4D62-97C7-ABAF2ABA54CC}" destId="{2E39C0C6-3549-4482-BB39-4EF109339221}" srcOrd="0" destOrd="0" presId="urn:microsoft.com/office/officeart/2005/8/layout/vList2"/>
    <dgm:cxn modelId="{1D81B4BE-4386-495A-9876-2E297146FAC6}" srcId="{FA997ABA-21CC-4D62-97C7-ABAF2ABA54CC}" destId="{E7B751B2-87EE-4452-86FD-CF41991ABB9E}" srcOrd="1" destOrd="0" parTransId="{98FBF57A-3476-4066-A708-C604AB0FAB9B}" sibTransId="{1EA89F37-4B29-4048-B782-4D61FBFAED2D}"/>
    <dgm:cxn modelId="{06EE98E3-74F1-4D6F-AAB2-CFBC26B70E39}" type="presOf" srcId="{70121513-6861-4B1A-A662-0BFE01DC5DE3}" destId="{C0228498-8F7B-4245-9606-40CC4AB992C0}" srcOrd="0" destOrd="0" presId="urn:microsoft.com/office/officeart/2005/8/layout/vList2"/>
    <dgm:cxn modelId="{AAD4A9E5-CCB8-4680-8EDC-C126AB71EC68}" srcId="{FA997ABA-21CC-4D62-97C7-ABAF2ABA54CC}" destId="{ABAC703E-0BDA-42C1-B31C-26C41C4EE2F7}" srcOrd="2" destOrd="0" parTransId="{691F3546-1E7C-44B9-A7A5-3247D868E92C}" sibTransId="{5D357B0B-E8EF-4545-ACC1-992842A60A93}"/>
    <dgm:cxn modelId="{48B6A50A-37D2-497E-B07F-153F205584C4}" type="presParOf" srcId="{2E39C0C6-3549-4482-BB39-4EF109339221}" destId="{C0228498-8F7B-4245-9606-40CC4AB992C0}" srcOrd="0" destOrd="0" presId="urn:microsoft.com/office/officeart/2005/8/layout/vList2"/>
    <dgm:cxn modelId="{1C864529-3045-47C9-88A0-29F59C90BCA6}" type="presParOf" srcId="{2E39C0C6-3549-4482-BB39-4EF109339221}" destId="{20108BC2-5059-4BA8-B934-F756C99FCE9C}" srcOrd="1" destOrd="0" presId="urn:microsoft.com/office/officeart/2005/8/layout/vList2"/>
    <dgm:cxn modelId="{88580F15-BCDE-4B88-A230-C4DDBE119538}" type="presParOf" srcId="{2E39C0C6-3549-4482-BB39-4EF109339221}" destId="{A32079EB-0982-4003-8E30-036260762286}" srcOrd="2" destOrd="0" presId="urn:microsoft.com/office/officeart/2005/8/layout/vList2"/>
    <dgm:cxn modelId="{83E6FFA1-096C-40CA-898C-4B593AE62E52}" type="presParOf" srcId="{2E39C0C6-3549-4482-BB39-4EF109339221}" destId="{AAEF38B6-FD0C-4EDE-918B-AFD449300A30}" srcOrd="3" destOrd="0" presId="urn:microsoft.com/office/officeart/2005/8/layout/vList2"/>
    <dgm:cxn modelId="{D28256BB-5011-42A5-9784-58B5C42C5C23}" type="presParOf" srcId="{2E39C0C6-3549-4482-BB39-4EF109339221}" destId="{992175F5-F3BE-40FD-A4BE-E9A44A7C527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95FA7-8BDB-4F13-BF4A-3E2B084C31C6}">
      <dsp:nvSpPr>
        <dsp:cNvPr id="0" name=""/>
        <dsp:cNvSpPr/>
      </dsp:nvSpPr>
      <dsp:spPr>
        <a:xfrm>
          <a:off x="3120149" y="691653"/>
          <a:ext cx="532833" cy="91440"/>
        </a:xfrm>
        <a:custGeom>
          <a:avLst/>
          <a:gdLst/>
          <a:ahLst/>
          <a:cxnLst/>
          <a:rect l="0" t="0" r="0" b="0"/>
          <a:pathLst>
            <a:path>
              <a:moveTo>
                <a:pt x="0" y="45720"/>
              </a:moveTo>
              <a:lnTo>
                <a:pt x="53283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72480" y="734556"/>
        <a:ext cx="28171" cy="5634"/>
      </dsp:txXfrm>
    </dsp:sp>
    <dsp:sp modelId="{E51F8C54-F735-4A11-A867-381D01DE5227}">
      <dsp:nvSpPr>
        <dsp:cNvPr id="0" name=""/>
        <dsp:cNvSpPr/>
      </dsp:nvSpPr>
      <dsp:spPr>
        <a:xfrm>
          <a:off x="672240" y="2460"/>
          <a:ext cx="2449709" cy="14698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38" tIns="126001" rIns="120038" bIns="126001" numCol="1" spcCol="1270" anchor="ctr" anchorCtr="0">
          <a:noAutofit/>
        </a:bodyPr>
        <a:lstStyle/>
        <a:p>
          <a:pPr marL="0" lvl="0" indent="0" algn="ctr" defTabSz="711200">
            <a:lnSpc>
              <a:spcPct val="90000"/>
            </a:lnSpc>
            <a:spcBef>
              <a:spcPct val="0"/>
            </a:spcBef>
            <a:spcAft>
              <a:spcPct val="35000"/>
            </a:spcAft>
            <a:buNone/>
          </a:pPr>
          <a:r>
            <a:rPr lang="en-US" sz="1600" kern="1200"/>
            <a:t>Patient will arrive to the phlebotomy area.</a:t>
          </a:r>
        </a:p>
      </dsp:txBody>
      <dsp:txXfrm>
        <a:off x="672240" y="2460"/>
        <a:ext cx="2449709" cy="1469825"/>
      </dsp:txXfrm>
    </dsp:sp>
    <dsp:sp modelId="{78C9C771-DC9E-475E-91C6-7B922921873F}">
      <dsp:nvSpPr>
        <dsp:cNvPr id="0" name=""/>
        <dsp:cNvSpPr/>
      </dsp:nvSpPr>
      <dsp:spPr>
        <a:xfrm>
          <a:off x="1897095" y="1470486"/>
          <a:ext cx="3013142" cy="532833"/>
        </a:xfrm>
        <a:custGeom>
          <a:avLst/>
          <a:gdLst/>
          <a:ahLst/>
          <a:cxnLst/>
          <a:rect l="0" t="0" r="0" b="0"/>
          <a:pathLst>
            <a:path>
              <a:moveTo>
                <a:pt x="3013142" y="0"/>
              </a:moveTo>
              <a:lnTo>
                <a:pt x="3013142" y="283516"/>
              </a:lnTo>
              <a:lnTo>
                <a:pt x="0" y="283516"/>
              </a:lnTo>
              <a:lnTo>
                <a:pt x="0" y="532833"/>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27032" y="1734085"/>
        <a:ext cx="153268" cy="5634"/>
      </dsp:txXfrm>
    </dsp:sp>
    <dsp:sp modelId="{D1C6A26B-F9DC-4C3B-9E41-28359192D151}">
      <dsp:nvSpPr>
        <dsp:cNvPr id="0" name=""/>
        <dsp:cNvSpPr/>
      </dsp:nvSpPr>
      <dsp:spPr>
        <a:xfrm>
          <a:off x="3685383" y="2460"/>
          <a:ext cx="2449709" cy="14698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38" tIns="126001" rIns="120038" bIns="126001" numCol="1" spcCol="1270" anchor="ctr" anchorCtr="0">
          <a:noAutofit/>
        </a:bodyPr>
        <a:lstStyle/>
        <a:p>
          <a:pPr marL="0" lvl="0" indent="0" algn="ctr" defTabSz="711200">
            <a:lnSpc>
              <a:spcPct val="90000"/>
            </a:lnSpc>
            <a:spcBef>
              <a:spcPct val="0"/>
            </a:spcBef>
            <a:spcAft>
              <a:spcPct val="35000"/>
            </a:spcAft>
            <a:buNone/>
          </a:pPr>
          <a:r>
            <a:rPr lang="en-US" sz="1600" kern="1200" dirty="0"/>
            <a:t>Prepare 2 patient communication sheets with the patient PID label on both.</a:t>
          </a:r>
        </a:p>
      </dsp:txBody>
      <dsp:txXfrm>
        <a:off x="3685383" y="2460"/>
        <a:ext cx="2449709" cy="1469825"/>
      </dsp:txXfrm>
    </dsp:sp>
    <dsp:sp modelId="{D7866E58-978C-4904-B4B0-E840EA3F93B0}">
      <dsp:nvSpPr>
        <dsp:cNvPr id="0" name=""/>
        <dsp:cNvSpPr/>
      </dsp:nvSpPr>
      <dsp:spPr>
        <a:xfrm>
          <a:off x="3120149" y="2724912"/>
          <a:ext cx="532833" cy="91440"/>
        </a:xfrm>
        <a:custGeom>
          <a:avLst/>
          <a:gdLst/>
          <a:ahLst/>
          <a:cxnLst/>
          <a:rect l="0" t="0" r="0" b="0"/>
          <a:pathLst>
            <a:path>
              <a:moveTo>
                <a:pt x="0" y="45720"/>
              </a:moveTo>
              <a:lnTo>
                <a:pt x="53283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72480" y="2767814"/>
        <a:ext cx="28171" cy="5634"/>
      </dsp:txXfrm>
    </dsp:sp>
    <dsp:sp modelId="{36196F40-33E7-4413-8E79-5FE976989288}">
      <dsp:nvSpPr>
        <dsp:cNvPr id="0" name=""/>
        <dsp:cNvSpPr/>
      </dsp:nvSpPr>
      <dsp:spPr>
        <a:xfrm>
          <a:off x="672240" y="2035719"/>
          <a:ext cx="2449709" cy="14698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38" tIns="126001" rIns="120038" bIns="126001" numCol="1" spcCol="1270" anchor="ctr" anchorCtr="0">
          <a:noAutofit/>
        </a:bodyPr>
        <a:lstStyle/>
        <a:p>
          <a:pPr marL="0" lvl="0" indent="0" algn="ctr" defTabSz="711200">
            <a:lnSpc>
              <a:spcPct val="90000"/>
            </a:lnSpc>
            <a:spcBef>
              <a:spcPct val="0"/>
            </a:spcBef>
            <a:spcAft>
              <a:spcPct val="35000"/>
            </a:spcAft>
            <a:buNone/>
          </a:pPr>
          <a:r>
            <a:rPr lang="en-US" sz="1600" kern="1200"/>
            <a:t>Inform the patient how long the screening will take to complete (1, 2, or 3 hours pending the specific GTT ordered).</a:t>
          </a:r>
        </a:p>
      </dsp:txBody>
      <dsp:txXfrm>
        <a:off x="672240" y="2035719"/>
        <a:ext cx="2449709" cy="1469825"/>
      </dsp:txXfrm>
    </dsp:sp>
    <dsp:sp modelId="{EE37CAB2-31FD-4B2A-97B5-B1004AF9610F}">
      <dsp:nvSpPr>
        <dsp:cNvPr id="0" name=""/>
        <dsp:cNvSpPr/>
      </dsp:nvSpPr>
      <dsp:spPr>
        <a:xfrm>
          <a:off x="1897095" y="3503744"/>
          <a:ext cx="3013142" cy="532833"/>
        </a:xfrm>
        <a:custGeom>
          <a:avLst/>
          <a:gdLst/>
          <a:ahLst/>
          <a:cxnLst/>
          <a:rect l="0" t="0" r="0" b="0"/>
          <a:pathLst>
            <a:path>
              <a:moveTo>
                <a:pt x="3013142" y="0"/>
              </a:moveTo>
              <a:lnTo>
                <a:pt x="3013142" y="283516"/>
              </a:lnTo>
              <a:lnTo>
                <a:pt x="0" y="283516"/>
              </a:lnTo>
              <a:lnTo>
                <a:pt x="0" y="532833"/>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27032" y="3767344"/>
        <a:ext cx="153268" cy="5634"/>
      </dsp:txXfrm>
    </dsp:sp>
    <dsp:sp modelId="{5DEA9EAF-F608-4F08-9FC3-B1626BFC1E4A}">
      <dsp:nvSpPr>
        <dsp:cNvPr id="0" name=""/>
        <dsp:cNvSpPr/>
      </dsp:nvSpPr>
      <dsp:spPr>
        <a:xfrm>
          <a:off x="3685383" y="2035719"/>
          <a:ext cx="2449709" cy="14698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38" tIns="126001" rIns="120038" bIns="126001" numCol="1" spcCol="1270" anchor="ctr" anchorCtr="0">
          <a:noAutofit/>
        </a:bodyPr>
        <a:lstStyle/>
        <a:p>
          <a:pPr marL="0" lvl="0" indent="0" algn="ctr" defTabSz="711200">
            <a:lnSpc>
              <a:spcPct val="90000"/>
            </a:lnSpc>
            <a:spcBef>
              <a:spcPct val="0"/>
            </a:spcBef>
            <a:spcAft>
              <a:spcPct val="35000"/>
            </a:spcAft>
            <a:buNone/>
          </a:pPr>
          <a:r>
            <a:rPr lang="en-US" sz="1600" kern="1200" dirty="0"/>
            <a:t>Assemble equipment (glucose tolerance test oral liquid 100gm and measuring cup).</a:t>
          </a:r>
        </a:p>
      </dsp:txBody>
      <dsp:txXfrm>
        <a:off x="3685383" y="2035719"/>
        <a:ext cx="2449709" cy="1469825"/>
      </dsp:txXfrm>
    </dsp:sp>
    <dsp:sp modelId="{EEA1AFA2-E385-4A45-B7A0-18A4908F3693}">
      <dsp:nvSpPr>
        <dsp:cNvPr id="0" name=""/>
        <dsp:cNvSpPr/>
      </dsp:nvSpPr>
      <dsp:spPr>
        <a:xfrm>
          <a:off x="672240" y="4068977"/>
          <a:ext cx="2449709" cy="14698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38" tIns="126001" rIns="120038" bIns="126001" numCol="1" spcCol="1270" anchor="t" anchorCtr="0">
          <a:noAutofit/>
        </a:bodyPr>
        <a:lstStyle/>
        <a:p>
          <a:pPr marL="0" lvl="0" indent="0" algn="l" defTabSz="711200">
            <a:lnSpc>
              <a:spcPct val="90000"/>
            </a:lnSpc>
            <a:spcBef>
              <a:spcPct val="0"/>
            </a:spcBef>
            <a:spcAft>
              <a:spcPct val="35000"/>
            </a:spcAft>
            <a:buNone/>
          </a:pPr>
          <a:r>
            <a:rPr lang="en-US" sz="1600" kern="1200"/>
            <a:t>Explain the procedure to the patient.</a:t>
          </a:r>
        </a:p>
        <a:p>
          <a:pPr marL="114300" lvl="1" indent="-114300" algn="l" defTabSz="533400">
            <a:lnSpc>
              <a:spcPct val="90000"/>
            </a:lnSpc>
            <a:spcBef>
              <a:spcPct val="0"/>
            </a:spcBef>
            <a:spcAft>
              <a:spcPct val="15000"/>
            </a:spcAft>
            <a:buChar char="•"/>
          </a:pPr>
          <a:r>
            <a:rPr lang="en-US" sz="1200" kern="1200"/>
            <a:t>If this is a 2- or 3-hour GTT, the patient </a:t>
          </a:r>
          <a:r>
            <a:rPr lang="en-US" sz="1200" b="1" kern="1200"/>
            <a:t>MUST</a:t>
          </a:r>
          <a:r>
            <a:rPr lang="en-US" sz="1200" kern="1200"/>
            <a:t> be fasting (cannot eat, drink, chew gum, or smoke) for 8 hours prior to test.</a:t>
          </a:r>
        </a:p>
      </dsp:txBody>
      <dsp:txXfrm>
        <a:off x="672240" y="4068977"/>
        <a:ext cx="2449709" cy="14698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17EF6-AE40-46E1-B6A6-4BE5DDD07F90}">
      <dsp:nvSpPr>
        <dsp:cNvPr id="0" name=""/>
        <dsp:cNvSpPr/>
      </dsp:nvSpPr>
      <dsp:spPr>
        <a:xfrm>
          <a:off x="622756" y="1600"/>
          <a:ext cx="2313760" cy="1388256"/>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Collect fasting glucose and all other </a:t>
          </a:r>
          <a:r>
            <a:rPr lang="en-US" sz="1400" kern="1200" dirty="0">
              <a:latin typeface="Calibri Light" panose="020F0302020204030204"/>
            </a:rPr>
            <a:t>lab </a:t>
          </a:r>
          <a:r>
            <a:rPr lang="en-US" sz="1400" kern="1200" dirty="0"/>
            <a:t>orders needed with the exception of the 2- or 3-hour glucose tolerance test.</a:t>
          </a:r>
        </a:p>
      </dsp:txBody>
      <dsp:txXfrm>
        <a:off x="663417" y="42261"/>
        <a:ext cx="2232438" cy="1306934"/>
      </dsp:txXfrm>
    </dsp:sp>
    <dsp:sp modelId="{ABF037BE-E196-4C0B-8539-731D81972FB3}">
      <dsp:nvSpPr>
        <dsp:cNvPr id="0" name=""/>
        <dsp:cNvSpPr/>
      </dsp:nvSpPr>
      <dsp:spPr>
        <a:xfrm>
          <a:off x="3140128" y="408821"/>
          <a:ext cx="490517" cy="573812"/>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3140128" y="523583"/>
        <a:ext cx="343362" cy="344288"/>
      </dsp:txXfrm>
    </dsp:sp>
    <dsp:sp modelId="{42647A5D-886C-4373-841E-87D6D3591A40}">
      <dsp:nvSpPr>
        <dsp:cNvPr id="0" name=""/>
        <dsp:cNvSpPr/>
      </dsp:nvSpPr>
      <dsp:spPr>
        <a:xfrm>
          <a:off x="3862021" y="1600"/>
          <a:ext cx="2313760" cy="1388256"/>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Check the EPIC GTT order to see the volume of Glucola the patient needs to drink.</a:t>
          </a:r>
        </a:p>
      </dsp:txBody>
      <dsp:txXfrm>
        <a:off x="3902682" y="42261"/>
        <a:ext cx="2232438" cy="1306934"/>
      </dsp:txXfrm>
    </dsp:sp>
    <dsp:sp modelId="{A4F4D80B-9E5B-48F1-A8CD-8EB90CA8086C}">
      <dsp:nvSpPr>
        <dsp:cNvPr id="0" name=""/>
        <dsp:cNvSpPr/>
      </dsp:nvSpPr>
      <dsp:spPr>
        <a:xfrm rot="5400000">
          <a:off x="4773643" y="1551819"/>
          <a:ext cx="490517" cy="573812"/>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4846758" y="1593467"/>
        <a:ext cx="344288" cy="343362"/>
      </dsp:txXfrm>
    </dsp:sp>
    <dsp:sp modelId="{E481C1EA-5B03-490A-A99F-E6A925EB6DFC}">
      <dsp:nvSpPr>
        <dsp:cNvPr id="0" name=""/>
        <dsp:cNvSpPr/>
      </dsp:nvSpPr>
      <dsp:spPr>
        <a:xfrm>
          <a:off x="3862021" y="2315360"/>
          <a:ext cx="2313760" cy="1388256"/>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Phlebotomist will pour off the volume of the Glucola that the patient needs to drink (50gm (150 mL), 75gm (225 mL), or 100gm (300 mL).</a:t>
          </a:r>
        </a:p>
      </dsp:txBody>
      <dsp:txXfrm>
        <a:off x="3902682" y="2356021"/>
        <a:ext cx="2232438" cy="1306934"/>
      </dsp:txXfrm>
    </dsp:sp>
    <dsp:sp modelId="{E113F616-C054-4C77-AAE4-BC248EADAEFD}">
      <dsp:nvSpPr>
        <dsp:cNvPr id="0" name=""/>
        <dsp:cNvSpPr/>
      </dsp:nvSpPr>
      <dsp:spPr>
        <a:xfrm rot="10800000">
          <a:off x="3167893" y="2722582"/>
          <a:ext cx="490517" cy="573812"/>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315048" y="2837344"/>
        <a:ext cx="343362" cy="344288"/>
      </dsp:txXfrm>
    </dsp:sp>
    <dsp:sp modelId="{3E7A7130-C006-4F01-94F0-33A54D3A3BCD}">
      <dsp:nvSpPr>
        <dsp:cNvPr id="0" name=""/>
        <dsp:cNvSpPr/>
      </dsp:nvSpPr>
      <dsp:spPr>
        <a:xfrm>
          <a:off x="622756" y="2315360"/>
          <a:ext cx="2313760" cy="1388256"/>
        </a:xfrm>
        <a:prstGeom prst="roundRect">
          <a:avLst>
            <a:gd name="adj" fmla="val 10000"/>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Observe the patient as they drink the Glucola.</a:t>
          </a:r>
        </a:p>
        <a:p>
          <a:pPr marL="57150" lvl="1" indent="-57150" algn="l" defTabSz="488950">
            <a:lnSpc>
              <a:spcPct val="90000"/>
            </a:lnSpc>
            <a:spcBef>
              <a:spcPct val="0"/>
            </a:spcBef>
            <a:spcAft>
              <a:spcPct val="15000"/>
            </a:spcAft>
            <a:buChar char="•"/>
          </a:pPr>
          <a:r>
            <a:rPr lang="en-US" sz="1100" b="1" kern="1200" dirty="0"/>
            <a:t>**NOTE: The patient must drink ALL OF the stated volume within 5 minutes.</a:t>
          </a:r>
          <a:endParaRPr lang="en-US" sz="1100" kern="1200" dirty="0"/>
        </a:p>
      </dsp:txBody>
      <dsp:txXfrm>
        <a:off x="663417" y="2356021"/>
        <a:ext cx="2232438" cy="13069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173DE-939B-4090-8022-9982BA86E745}">
      <dsp:nvSpPr>
        <dsp:cNvPr id="0" name=""/>
        <dsp:cNvSpPr/>
      </dsp:nvSpPr>
      <dsp:spPr>
        <a:xfrm>
          <a:off x="4905847" y="869449"/>
          <a:ext cx="669704" cy="91440"/>
        </a:xfrm>
        <a:custGeom>
          <a:avLst/>
          <a:gdLst/>
          <a:ahLst/>
          <a:cxnLst/>
          <a:rect l="0" t="0" r="0" b="0"/>
          <a:pathLst>
            <a:path>
              <a:moveTo>
                <a:pt x="0" y="45720"/>
              </a:moveTo>
              <a:lnTo>
                <a:pt x="669704"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3192" y="911668"/>
        <a:ext cx="35015" cy="7003"/>
      </dsp:txXfrm>
    </dsp:sp>
    <dsp:sp modelId="{42284603-6B55-4C64-AE1A-40EAD0915AFB}">
      <dsp:nvSpPr>
        <dsp:cNvPr id="0" name=""/>
        <dsp:cNvSpPr/>
      </dsp:nvSpPr>
      <dsp:spPr>
        <a:xfrm>
          <a:off x="1862847" y="1729"/>
          <a:ext cx="3044800" cy="18268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198" tIns="156609" rIns="149198" bIns="156609" numCol="1" spcCol="1270" anchor="t" anchorCtr="0">
          <a:noAutofit/>
        </a:bodyPr>
        <a:lstStyle/>
        <a:p>
          <a:pPr marL="0" lvl="0" indent="0" algn="l" defTabSz="533400">
            <a:lnSpc>
              <a:spcPct val="90000"/>
            </a:lnSpc>
            <a:spcBef>
              <a:spcPct val="0"/>
            </a:spcBef>
            <a:spcAft>
              <a:spcPct val="35000"/>
            </a:spcAft>
            <a:buNone/>
          </a:pPr>
          <a:r>
            <a:rPr lang="en-US" sz="1200" kern="1200" dirty="0"/>
            <a:t>Write on both copies of the glucose tolerance test sheet the time the fasting lab was drawn, the time the patient drank the Glucola, and the time they need to return to the lab (1, 2 and 3 hours from the time they completed </a:t>
          </a:r>
          <a:r>
            <a:rPr lang="en-US" sz="1200" kern="1200"/>
            <a:t>the drink).</a:t>
          </a:r>
          <a:endParaRPr lang="en-US" sz="1200" kern="1200" dirty="0"/>
        </a:p>
        <a:p>
          <a:pPr marL="57150" lvl="1" indent="-57150" algn="l" defTabSz="400050">
            <a:lnSpc>
              <a:spcPct val="90000"/>
            </a:lnSpc>
            <a:spcBef>
              <a:spcPct val="0"/>
            </a:spcBef>
            <a:spcAft>
              <a:spcPct val="15000"/>
            </a:spcAft>
            <a:buChar char="•"/>
          </a:pPr>
          <a:r>
            <a:rPr lang="en-US" sz="900" kern="1200" dirty="0"/>
            <a:t>Give one copy to the patient and verbally tell them the time they need to return to the lab.</a:t>
          </a:r>
        </a:p>
        <a:p>
          <a:pPr marL="57150" lvl="1" indent="-57150" algn="l" defTabSz="400050">
            <a:lnSpc>
              <a:spcPct val="90000"/>
            </a:lnSpc>
            <a:spcBef>
              <a:spcPct val="0"/>
            </a:spcBef>
            <a:spcAft>
              <a:spcPct val="15000"/>
            </a:spcAft>
            <a:buChar char="•"/>
          </a:pPr>
          <a:r>
            <a:rPr lang="en-US" sz="900" kern="1200" dirty="0"/>
            <a:t>Keep one copy as a reminder for staff in lab. </a:t>
          </a:r>
        </a:p>
      </dsp:txBody>
      <dsp:txXfrm>
        <a:off x="1862847" y="1729"/>
        <a:ext cx="3044800" cy="1826880"/>
      </dsp:txXfrm>
    </dsp:sp>
    <dsp:sp modelId="{78BD9967-E51D-4BC0-A721-49EC2C1C4989}">
      <dsp:nvSpPr>
        <dsp:cNvPr id="0" name=""/>
        <dsp:cNvSpPr/>
      </dsp:nvSpPr>
      <dsp:spPr>
        <a:xfrm>
          <a:off x="3385247" y="1826809"/>
          <a:ext cx="3745104" cy="669704"/>
        </a:xfrm>
        <a:custGeom>
          <a:avLst/>
          <a:gdLst/>
          <a:ahLst/>
          <a:cxnLst/>
          <a:rect l="0" t="0" r="0" b="0"/>
          <a:pathLst>
            <a:path>
              <a:moveTo>
                <a:pt x="3745104" y="0"/>
              </a:moveTo>
              <a:lnTo>
                <a:pt x="3745104" y="351952"/>
              </a:lnTo>
              <a:lnTo>
                <a:pt x="0" y="351952"/>
              </a:lnTo>
              <a:lnTo>
                <a:pt x="0" y="669704"/>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62549" y="2158160"/>
        <a:ext cx="190500" cy="7003"/>
      </dsp:txXfrm>
    </dsp:sp>
    <dsp:sp modelId="{7C37C269-F790-4A0D-AD4A-C59C48A645BA}">
      <dsp:nvSpPr>
        <dsp:cNvPr id="0" name=""/>
        <dsp:cNvSpPr/>
      </dsp:nvSpPr>
      <dsp:spPr>
        <a:xfrm>
          <a:off x="5607952" y="1729"/>
          <a:ext cx="3044800" cy="1826880"/>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198" tIns="156609" rIns="149198" bIns="156609" numCol="1" spcCol="1270" anchor="ctr" anchorCtr="0">
          <a:noAutofit/>
        </a:bodyPr>
        <a:lstStyle/>
        <a:p>
          <a:pPr marL="0" lvl="0" indent="0" algn="ctr" defTabSz="533400">
            <a:lnSpc>
              <a:spcPct val="90000"/>
            </a:lnSpc>
            <a:spcBef>
              <a:spcPct val="0"/>
            </a:spcBef>
            <a:spcAft>
              <a:spcPct val="35000"/>
            </a:spcAft>
            <a:buNone/>
          </a:pPr>
          <a:r>
            <a:rPr lang="en-US" sz="1200" kern="1200"/>
            <a:t>You may call the patient back to a draw room about 3 minutes before the patients stated draw time.</a:t>
          </a:r>
        </a:p>
      </dsp:txBody>
      <dsp:txXfrm>
        <a:off x="5607952" y="1729"/>
        <a:ext cx="3044800" cy="1826880"/>
      </dsp:txXfrm>
    </dsp:sp>
    <dsp:sp modelId="{74F3E4CF-9502-4369-8CDE-C61532C62E07}">
      <dsp:nvSpPr>
        <dsp:cNvPr id="0" name=""/>
        <dsp:cNvSpPr/>
      </dsp:nvSpPr>
      <dsp:spPr>
        <a:xfrm>
          <a:off x="1862847" y="2528914"/>
          <a:ext cx="3044800" cy="1826880"/>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198" tIns="156609" rIns="149198" bIns="156609" numCol="1" spcCol="1270" anchor="ctr" anchorCtr="0">
          <a:noAutofit/>
        </a:bodyPr>
        <a:lstStyle/>
        <a:p>
          <a:pPr marL="0" lvl="0" indent="0" algn="ctr" defTabSz="533400">
            <a:lnSpc>
              <a:spcPct val="90000"/>
            </a:lnSpc>
            <a:spcBef>
              <a:spcPct val="0"/>
            </a:spcBef>
            <a:spcAft>
              <a:spcPct val="35000"/>
            </a:spcAft>
            <a:buNone/>
          </a:pPr>
          <a:r>
            <a:rPr lang="en-US" sz="1200" kern="1200"/>
            <a:t>Follow standard phlebotomy procedures when drawing the patient’s blood.</a:t>
          </a:r>
          <a:r>
            <a:rPr lang="en-US" sz="1200" b="1" kern="1200"/>
            <a:t> </a:t>
          </a:r>
        </a:p>
        <a:p>
          <a:pPr marL="0" lvl="0" indent="0" algn="ctr" defTabSz="533400">
            <a:lnSpc>
              <a:spcPct val="90000"/>
            </a:lnSpc>
            <a:spcBef>
              <a:spcPct val="0"/>
            </a:spcBef>
            <a:spcAft>
              <a:spcPct val="35000"/>
            </a:spcAft>
            <a:buNone/>
          </a:pPr>
          <a:r>
            <a:rPr lang="en-US" sz="1200" b="1" kern="1200"/>
            <a:t>**NOTE: If the patient arrives outside the allowed draw time window (10 minutes), call the ordering provider to cancel. </a:t>
          </a:r>
          <a:endParaRPr lang="en-US" sz="1200" kern="1200"/>
        </a:p>
      </dsp:txBody>
      <dsp:txXfrm>
        <a:off x="1862847" y="2528914"/>
        <a:ext cx="3044800" cy="1826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28498-8F7B-4245-9606-40CC4AB992C0}">
      <dsp:nvSpPr>
        <dsp:cNvPr id="0" name=""/>
        <dsp:cNvSpPr/>
      </dsp:nvSpPr>
      <dsp:spPr>
        <a:xfrm>
          <a:off x="0" y="72982"/>
          <a:ext cx="10506456" cy="14297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If the patient questions the appropriateness of the glucose drink being administered, check the physician’s order. Contact OBGYN clinic if the patient refuses the medication.</a:t>
          </a:r>
        </a:p>
      </dsp:txBody>
      <dsp:txXfrm>
        <a:off x="69794" y="142776"/>
        <a:ext cx="10366868" cy="1290152"/>
      </dsp:txXfrm>
    </dsp:sp>
    <dsp:sp modelId="{A32079EB-0982-4003-8E30-036260762286}">
      <dsp:nvSpPr>
        <dsp:cNvPr id="0" name=""/>
        <dsp:cNvSpPr/>
      </dsp:nvSpPr>
      <dsp:spPr>
        <a:xfrm>
          <a:off x="0" y="1577602"/>
          <a:ext cx="10506456" cy="142974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If the patient vomits, the test will need to be repeated at a later date. Notify the clinic to cancel.</a:t>
          </a:r>
        </a:p>
      </dsp:txBody>
      <dsp:txXfrm>
        <a:off x="69794" y="1647396"/>
        <a:ext cx="10366868" cy="1290152"/>
      </dsp:txXfrm>
    </dsp:sp>
    <dsp:sp modelId="{992175F5-F3BE-40FD-A4BE-E9A44A7C5274}">
      <dsp:nvSpPr>
        <dsp:cNvPr id="0" name=""/>
        <dsp:cNvSpPr/>
      </dsp:nvSpPr>
      <dsp:spPr>
        <a:xfrm>
          <a:off x="0" y="3082223"/>
          <a:ext cx="10506456" cy="14297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If the patient arrives outside the allowed draw time window (10 minutes), call the ordering provider to cancel.</a:t>
          </a:r>
        </a:p>
      </dsp:txBody>
      <dsp:txXfrm>
        <a:off x="69794" y="3152017"/>
        <a:ext cx="10366868" cy="1290152"/>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32BE22-BCF5-218A-BCDB-9D6463B9A4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36C6B9B-3CD0-9D38-9EB7-8FC9403B85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A62055-8DBD-6042-92AC-66DE479F90DE}" type="datetimeFigureOut">
              <a:rPr lang="en-US" smtClean="0"/>
              <a:t>10/28/2024</a:t>
            </a:fld>
            <a:endParaRPr lang="en-US" dirty="0"/>
          </a:p>
        </p:txBody>
      </p:sp>
      <p:sp>
        <p:nvSpPr>
          <p:cNvPr id="4" name="Footer Placeholder 3">
            <a:extLst>
              <a:ext uri="{FF2B5EF4-FFF2-40B4-BE49-F238E27FC236}">
                <a16:creationId xmlns:a16="http://schemas.microsoft.com/office/drawing/2014/main" id="{7745B14E-D4D7-1E40-CD23-AE797C2368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5B73A30-F0E7-1854-D7A5-7F568CB337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E43A2A-6559-1747-976A-DC26AF7BBECA}" type="slidenum">
              <a:rPr lang="en-US" smtClean="0"/>
              <a:t>‹#›</a:t>
            </a:fld>
            <a:endParaRPr lang="en-US" dirty="0"/>
          </a:p>
        </p:txBody>
      </p:sp>
    </p:spTree>
    <p:extLst>
      <p:ext uri="{BB962C8B-B14F-4D97-AF65-F5344CB8AC3E}">
        <p14:creationId xmlns:p14="http://schemas.microsoft.com/office/powerpoint/2010/main" val="3713512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EE50A-AB77-49BE-9076-23C4C8D08BB2}" type="datetimeFigureOut">
              <a:rPr lang="en-US" smtClean="0"/>
              <a:t>10/28/2024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09883-B744-4FDD-8623-D69A66650022}" type="slidenum">
              <a:rPr lang="en-US" smtClean="0"/>
              <a:t>‹#›</a:t>
            </a:fld>
            <a:endParaRPr lang="en-US" dirty="0"/>
          </a:p>
        </p:txBody>
      </p:sp>
    </p:spTree>
    <p:extLst>
      <p:ext uri="{BB962C8B-B14F-4D97-AF65-F5344CB8AC3E}">
        <p14:creationId xmlns:p14="http://schemas.microsoft.com/office/powerpoint/2010/main" val="1427647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23DEA-D993-2679-5AB8-0755A69B8C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20C2F5-A737-F1B6-6584-B39E6FF45B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3AE0EC-E669-9AFE-C17D-ACD71BEE3CDF}"/>
              </a:ext>
            </a:extLst>
          </p:cNvPr>
          <p:cNvSpPr>
            <a:spLocks noGrp="1"/>
          </p:cNvSpPr>
          <p:nvPr>
            <p:ph type="dt" sz="half" idx="10"/>
          </p:nvPr>
        </p:nvSpPr>
        <p:spPr/>
        <p:txBody>
          <a:bodyPr/>
          <a:lstStyle/>
          <a:p>
            <a:fld id="{B61BEF0D-F0BB-DE4B-95CE-6DB70DBA9567}" type="datetimeFigureOut">
              <a:rPr lang="en-US" smtClean="0"/>
              <a:pPr/>
              <a:t>10/28/2024</a:t>
            </a:fld>
            <a:endParaRPr lang="en-US" dirty="0"/>
          </a:p>
        </p:txBody>
      </p:sp>
      <p:sp>
        <p:nvSpPr>
          <p:cNvPr id="5" name="Footer Placeholder 4">
            <a:extLst>
              <a:ext uri="{FF2B5EF4-FFF2-40B4-BE49-F238E27FC236}">
                <a16:creationId xmlns:a16="http://schemas.microsoft.com/office/drawing/2014/main" id="{6A11F646-B5DB-2A97-8E33-4E854798F3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568A26-7270-35FD-6316-9BE5E6B1F12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Freeform 5">
            <a:extLst>
              <a:ext uri="{FF2B5EF4-FFF2-40B4-BE49-F238E27FC236}">
                <a16:creationId xmlns:a16="http://schemas.microsoft.com/office/drawing/2014/main" id="{441D819D-8A5E-C22F-8AE3-3BD70B0C1B33}"/>
              </a:ext>
            </a:extLst>
          </p:cNvPr>
          <p:cNvSpPr/>
          <p:nvPr userDrawn="1"/>
        </p:nvSpPr>
        <p:spPr>
          <a:xfrm>
            <a:off x="9729533" y="5801722"/>
            <a:ext cx="2115210" cy="1056278"/>
          </a:xfrm>
          <a:custGeom>
            <a:avLst/>
            <a:gdLst>
              <a:gd name="connsiteX0" fmla="*/ 1057605 w 2115210"/>
              <a:gd name="connsiteY0" fmla="*/ 0 h 1056278"/>
              <a:gd name="connsiteX1" fmla="*/ 2109820 w 2115210"/>
              <a:gd name="connsiteY1" fmla="*/ 949535 h 1056278"/>
              <a:gd name="connsiteX2" fmla="*/ 2115210 w 2115210"/>
              <a:gd name="connsiteY2" fmla="*/ 1056278 h 1056278"/>
              <a:gd name="connsiteX3" fmla="*/ 0 w 2115210"/>
              <a:gd name="connsiteY3" fmla="*/ 1056278 h 1056278"/>
              <a:gd name="connsiteX4" fmla="*/ 5390 w 2115210"/>
              <a:gd name="connsiteY4" fmla="*/ 949535 h 1056278"/>
              <a:gd name="connsiteX5" fmla="*/ 1057605 w 2115210"/>
              <a:gd name="connsiteY5" fmla="*/ 0 h 10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210" h="1056278">
                <a:moveTo>
                  <a:pt x="1057605" y="0"/>
                </a:moveTo>
                <a:cubicBezTo>
                  <a:pt x="1605234" y="0"/>
                  <a:pt x="2055657" y="416196"/>
                  <a:pt x="2109820" y="949535"/>
                </a:cubicBezTo>
                <a:lnTo>
                  <a:pt x="2115210" y="1056278"/>
                </a:lnTo>
                <a:lnTo>
                  <a:pt x="0" y="1056278"/>
                </a:lnTo>
                <a:lnTo>
                  <a:pt x="5390" y="949535"/>
                </a:lnTo>
                <a:cubicBezTo>
                  <a:pt x="59553" y="416196"/>
                  <a:pt x="509976" y="0"/>
                  <a:pt x="105760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Object 1" descr="preencoded.png">
            <a:extLst>
              <a:ext uri="{FF2B5EF4-FFF2-40B4-BE49-F238E27FC236}">
                <a16:creationId xmlns:a16="http://schemas.microsoft.com/office/drawing/2014/main" id="{3EBDFE06-00A6-A399-FD96-A5DE1D82C09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99852" y="0"/>
            <a:ext cx="1574573" cy="3954463"/>
          </a:xfrm>
          <a:prstGeom prst="rect">
            <a:avLst/>
          </a:prstGeom>
        </p:spPr>
      </p:pic>
    </p:spTree>
    <p:extLst>
      <p:ext uri="{BB962C8B-B14F-4D97-AF65-F5344CB8AC3E}">
        <p14:creationId xmlns:p14="http://schemas.microsoft.com/office/powerpoint/2010/main" val="3821638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DC897-104C-CA9D-5E2D-6CD60CA245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CFAE72-F546-AAB8-1C9E-735740E39A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B7379-F353-5C32-1714-1974D1126434}"/>
              </a:ext>
            </a:extLst>
          </p:cNvPr>
          <p:cNvSpPr>
            <a:spLocks noGrp="1"/>
          </p:cNvSpPr>
          <p:nvPr>
            <p:ph type="dt" sz="half" idx="10"/>
          </p:nvPr>
        </p:nvSpPr>
        <p:spPr/>
        <p:txBody>
          <a:bodyPr/>
          <a:lstStyle/>
          <a:p>
            <a:fld id="{B61BEF0D-F0BB-DE4B-95CE-6DB70DBA9567}" type="datetimeFigureOut">
              <a:rPr lang="en-US" smtClean="0"/>
              <a:pPr/>
              <a:t>10/28/2024</a:t>
            </a:fld>
            <a:endParaRPr lang="en-US" dirty="0"/>
          </a:p>
        </p:txBody>
      </p:sp>
      <p:sp>
        <p:nvSpPr>
          <p:cNvPr id="5" name="Footer Placeholder 4">
            <a:extLst>
              <a:ext uri="{FF2B5EF4-FFF2-40B4-BE49-F238E27FC236}">
                <a16:creationId xmlns:a16="http://schemas.microsoft.com/office/drawing/2014/main" id="{66A1252E-52EA-8BDD-8912-B0CF0A1107CB}"/>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FC07A5E1-E4AA-7D33-7BBF-DA1F5C20EE41}"/>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97405898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0DA8A6-5B76-4B5B-4F60-AE2A09D2A1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A947AF-9CF9-5042-F0C2-28DE4DE0AE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BDFD6D-0054-4C28-4F0F-BCBBBBE812EF}"/>
              </a:ext>
            </a:extLst>
          </p:cNvPr>
          <p:cNvSpPr>
            <a:spLocks noGrp="1"/>
          </p:cNvSpPr>
          <p:nvPr>
            <p:ph type="dt" sz="half" idx="10"/>
          </p:nvPr>
        </p:nvSpPr>
        <p:spPr/>
        <p:txBody>
          <a:bodyPr/>
          <a:lstStyle/>
          <a:p>
            <a:fld id="{B61BEF0D-F0BB-DE4B-95CE-6DB70DBA9567}" type="datetimeFigureOut">
              <a:rPr lang="en-US" smtClean="0"/>
              <a:pPr/>
              <a:t>10/28/2024</a:t>
            </a:fld>
            <a:endParaRPr lang="en-US" dirty="0"/>
          </a:p>
        </p:txBody>
      </p:sp>
      <p:sp>
        <p:nvSpPr>
          <p:cNvPr id="5" name="Footer Placeholder 4">
            <a:extLst>
              <a:ext uri="{FF2B5EF4-FFF2-40B4-BE49-F238E27FC236}">
                <a16:creationId xmlns:a16="http://schemas.microsoft.com/office/drawing/2014/main" id="{95D98AE0-7908-0D63-94D6-92F163807C91}"/>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E33BF01A-3463-4EBB-757C-03515A53DFD9}"/>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3269872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heck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11185" y="621973"/>
            <a:ext cx="5284816" cy="961899"/>
          </a:xfrm>
        </p:spPr>
        <p:txBody>
          <a:bodyPr lIns="0" tIns="0" rIns="0" bIns="0">
            <a:noAutofit/>
          </a:bodyPr>
          <a:lstStyle/>
          <a:p>
            <a:r>
              <a:rPr lang="en-US"/>
              <a:t>Click to edit Master title style</a:t>
            </a:r>
            <a:endParaRPr lang="en-US" dirty="0"/>
          </a:p>
        </p:txBody>
      </p:sp>
      <p:sp>
        <p:nvSpPr>
          <p:cNvPr id="16" name="Picture Placeholder 5">
            <a:extLst>
              <a:ext uri="{FF2B5EF4-FFF2-40B4-BE49-F238E27FC236}">
                <a16:creationId xmlns:a16="http://schemas.microsoft.com/office/drawing/2014/main" id="{AB13D922-479E-0DC1-5C55-F4D7A5504489}"/>
              </a:ext>
            </a:extLst>
          </p:cNvPr>
          <p:cNvSpPr>
            <a:spLocks noGrp="1"/>
          </p:cNvSpPr>
          <p:nvPr>
            <p:ph type="pic" sz="quarter" idx="23" hasCustomPrompt="1"/>
          </p:nvPr>
        </p:nvSpPr>
        <p:spPr>
          <a:xfrm>
            <a:off x="1388164" y="2476500"/>
            <a:ext cx="502920" cy="502920"/>
          </a:xfrm>
        </p:spPr>
        <p:txBody>
          <a:bodyPr lIns="0" tIns="0" rIns="0" bIns="0" anchor="ctr">
            <a:noAutofit/>
          </a:bodyPr>
          <a:lstStyle>
            <a:lvl1pPr marL="0" indent="0" algn="ctr">
              <a:buNone/>
              <a:defRPr sz="1200"/>
            </a:lvl1pPr>
          </a:lstStyle>
          <a:p>
            <a:r>
              <a:rPr lang="en-US" dirty="0"/>
              <a:t>Icon</a:t>
            </a:r>
          </a:p>
        </p:txBody>
      </p:sp>
      <p:sp>
        <p:nvSpPr>
          <p:cNvPr id="14" name="Text Placeholder 15">
            <a:extLst>
              <a:ext uri="{FF2B5EF4-FFF2-40B4-BE49-F238E27FC236}">
                <a16:creationId xmlns:a16="http://schemas.microsoft.com/office/drawing/2014/main" id="{E0CDAE70-42DC-AB0D-6734-B9944B7993D9}"/>
              </a:ext>
            </a:extLst>
          </p:cNvPr>
          <p:cNvSpPr>
            <a:spLocks noGrp="1"/>
          </p:cNvSpPr>
          <p:nvPr>
            <p:ph type="body" sz="quarter" idx="13" hasCustomPrompt="1"/>
          </p:nvPr>
        </p:nvSpPr>
        <p:spPr>
          <a:xfrm>
            <a:off x="2255962" y="2476500"/>
            <a:ext cx="3708401" cy="685800"/>
          </a:xfrm>
        </p:spPr>
        <p:txBody>
          <a:bodyPr lIns="0" tIns="0" rIns="0" bIns="0">
            <a:noAutofit/>
          </a:bodyPr>
          <a:lstStyle>
            <a:lvl1pPr marL="0" indent="0">
              <a:buNone/>
              <a:defRPr sz="1800" b="0" i="0">
                <a:solidFill>
                  <a:schemeClr val="bg1"/>
                </a:solidFill>
                <a:latin typeface="+mn-lt"/>
                <a:cs typeface="Arial" panose="020B0604020202020204" pitchFamily="34" charset="0"/>
              </a:defRPr>
            </a:lvl1pPr>
          </a:lstStyle>
          <a:p>
            <a:pPr lvl="0"/>
            <a:r>
              <a:rPr lang="en-US" dirty="0"/>
              <a:t>Click to add subtitle</a:t>
            </a:r>
          </a:p>
        </p:txBody>
      </p:sp>
      <p:sp>
        <p:nvSpPr>
          <p:cNvPr id="23" name="Picture Placeholder 5">
            <a:extLst>
              <a:ext uri="{FF2B5EF4-FFF2-40B4-BE49-F238E27FC236}">
                <a16:creationId xmlns:a16="http://schemas.microsoft.com/office/drawing/2014/main" id="{9443615E-62BC-2D46-B8BA-FD3A72B7BAB4}"/>
              </a:ext>
            </a:extLst>
          </p:cNvPr>
          <p:cNvSpPr>
            <a:spLocks noGrp="1"/>
          </p:cNvSpPr>
          <p:nvPr>
            <p:ph type="pic" sz="quarter" idx="27" hasCustomPrompt="1"/>
          </p:nvPr>
        </p:nvSpPr>
        <p:spPr>
          <a:xfrm>
            <a:off x="1388164" y="3484562"/>
            <a:ext cx="502920" cy="502920"/>
          </a:xfrm>
        </p:spPr>
        <p:txBody>
          <a:bodyPr lIns="0" tIns="0" rIns="0" bIns="0" anchor="ctr">
            <a:noAutofit/>
          </a:bodyPr>
          <a:lstStyle>
            <a:lvl1pPr marL="0" indent="0" algn="ctr">
              <a:buNone/>
              <a:defRPr sz="1200"/>
            </a:lvl1pPr>
          </a:lstStyle>
          <a:p>
            <a:r>
              <a:rPr lang="en-US" dirty="0"/>
              <a:t>Icon</a:t>
            </a:r>
          </a:p>
        </p:txBody>
      </p:sp>
      <p:sp>
        <p:nvSpPr>
          <p:cNvPr id="17" name="Text Placeholder 15">
            <a:extLst>
              <a:ext uri="{FF2B5EF4-FFF2-40B4-BE49-F238E27FC236}">
                <a16:creationId xmlns:a16="http://schemas.microsoft.com/office/drawing/2014/main" id="{CBD4E95C-EAA1-DCCF-D975-37EE3FBD915A}"/>
              </a:ext>
            </a:extLst>
          </p:cNvPr>
          <p:cNvSpPr>
            <a:spLocks noGrp="1"/>
          </p:cNvSpPr>
          <p:nvPr>
            <p:ph type="body" sz="quarter" idx="24" hasCustomPrompt="1"/>
          </p:nvPr>
        </p:nvSpPr>
        <p:spPr>
          <a:xfrm>
            <a:off x="2255962" y="3484562"/>
            <a:ext cx="3708401" cy="685800"/>
          </a:xfrm>
        </p:spPr>
        <p:txBody>
          <a:bodyPr lIns="0" tIns="0" rIns="0" bIns="0">
            <a:noAutofit/>
          </a:bodyPr>
          <a:lstStyle>
            <a:lvl1pPr marL="0" indent="0">
              <a:buNone/>
              <a:defRPr sz="1800" b="0" i="0">
                <a:solidFill>
                  <a:schemeClr val="bg1"/>
                </a:solidFill>
                <a:latin typeface="+mn-lt"/>
                <a:cs typeface="Arial" panose="020B0604020202020204" pitchFamily="34" charset="0"/>
              </a:defRPr>
            </a:lvl1pPr>
          </a:lstStyle>
          <a:p>
            <a:pPr lvl="0"/>
            <a:r>
              <a:rPr lang="en-US" dirty="0"/>
              <a:t>Click to add subtitle</a:t>
            </a:r>
          </a:p>
        </p:txBody>
      </p:sp>
      <p:sp>
        <p:nvSpPr>
          <p:cNvPr id="24" name="Picture Placeholder 5">
            <a:extLst>
              <a:ext uri="{FF2B5EF4-FFF2-40B4-BE49-F238E27FC236}">
                <a16:creationId xmlns:a16="http://schemas.microsoft.com/office/drawing/2014/main" id="{8EF5E933-304E-1D0F-2544-A608B4EE087F}"/>
              </a:ext>
            </a:extLst>
          </p:cNvPr>
          <p:cNvSpPr>
            <a:spLocks noGrp="1"/>
          </p:cNvSpPr>
          <p:nvPr>
            <p:ph type="pic" sz="quarter" idx="28" hasCustomPrompt="1"/>
          </p:nvPr>
        </p:nvSpPr>
        <p:spPr>
          <a:xfrm>
            <a:off x="1388164" y="4492625"/>
            <a:ext cx="502920" cy="502920"/>
          </a:xfrm>
        </p:spPr>
        <p:txBody>
          <a:bodyPr lIns="0" tIns="0" rIns="0" bIns="0" anchor="ctr">
            <a:noAutofit/>
          </a:bodyPr>
          <a:lstStyle>
            <a:lvl1pPr marL="0" indent="0" algn="ctr">
              <a:buNone/>
              <a:defRPr sz="1200"/>
            </a:lvl1pPr>
          </a:lstStyle>
          <a:p>
            <a:r>
              <a:rPr lang="en-US" dirty="0"/>
              <a:t>Icon</a:t>
            </a:r>
          </a:p>
        </p:txBody>
      </p:sp>
      <p:sp>
        <p:nvSpPr>
          <p:cNvPr id="19" name="Text Placeholder 15">
            <a:extLst>
              <a:ext uri="{FF2B5EF4-FFF2-40B4-BE49-F238E27FC236}">
                <a16:creationId xmlns:a16="http://schemas.microsoft.com/office/drawing/2014/main" id="{03014695-7138-84E3-3225-87977FD8E496}"/>
              </a:ext>
            </a:extLst>
          </p:cNvPr>
          <p:cNvSpPr>
            <a:spLocks noGrp="1"/>
          </p:cNvSpPr>
          <p:nvPr>
            <p:ph type="body" sz="quarter" idx="26" hasCustomPrompt="1"/>
          </p:nvPr>
        </p:nvSpPr>
        <p:spPr>
          <a:xfrm>
            <a:off x="2255962" y="4492625"/>
            <a:ext cx="3708401" cy="685800"/>
          </a:xfrm>
        </p:spPr>
        <p:txBody>
          <a:bodyPr lIns="0" tIns="0" rIns="0" bIns="0">
            <a:noAutofit/>
          </a:bodyPr>
          <a:lstStyle>
            <a:lvl1pPr marL="0" indent="0">
              <a:buNone/>
              <a:defRPr sz="1800" b="0" i="0">
                <a:solidFill>
                  <a:schemeClr val="bg1"/>
                </a:solidFill>
                <a:latin typeface="+mn-lt"/>
                <a:cs typeface="Arial" panose="020B0604020202020204" pitchFamily="34" charset="0"/>
              </a:defRPr>
            </a:lvl1pPr>
          </a:lstStyle>
          <a:p>
            <a:pPr lvl="0"/>
            <a:r>
              <a:rPr lang="en-US" dirty="0"/>
              <a:t>Click to add subtitle</a:t>
            </a:r>
          </a:p>
        </p:txBody>
      </p:sp>
      <p:pic>
        <p:nvPicPr>
          <p:cNvPr id="10" name="Graphic 9">
            <a:extLst>
              <a:ext uri="{FF2B5EF4-FFF2-40B4-BE49-F238E27FC236}">
                <a16:creationId xmlns:a16="http://schemas.microsoft.com/office/drawing/2014/main" id="{B3606A3B-5B75-C830-0580-02B3AF648B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073856121"/>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ree column with icons">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AF34004-C8D7-0BF6-E972-61781179D593}"/>
              </a:ext>
            </a:extLst>
          </p:cNvPr>
          <p:cNvSpPr>
            <a:spLocks noGrp="1"/>
          </p:cNvSpPr>
          <p:nvPr>
            <p:ph type="title"/>
          </p:nvPr>
        </p:nvSpPr>
        <p:spPr>
          <a:xfrm>
            <a:off x="811185" y="621973"/>
            <a:ext cx="5284816" cy="961899"/>
          </a:xfrm>
        </p:spPr>
        <p:txBody>
          <a:bodyPr lIns="0" tIns="0" rIns="0" bIns="0">
            <a:noAutofit/>
          </a:body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A4F7EAC1-286D-2CE3-FFF2-96BE4C2E4614}"/>
              </a:ext>
            </a:extLst>
          </p:cNvPr>
          <p:cNvSpPr>
            <a:spLocks noGrp="1"/>
          </p:cNvSpPr>
          <p:nvPr>
            <p:ph type="pic" sz="quarter" idx="23"/>
          </p:nvPr>
        </p:nvSpPr>
        <p:spPr>
          <a:xfrm>
            <a:off x="1295400" y="2476500"/>
            <a:ext cx="685800" cy="685800"/>
          </a:xfrm>
        </p:spPr>
        <p:txBody>
          <a:bodyPr lIns="0" tIns="0" rIns="0" bIns="0" anchor="ctr">
            <a:noAutofit/>
          </a:bodyPr>
          <a:lstStyle>
            <a:lvl1pPr marL="0" indent="0" algn="ctr">
              <a:buNone/>
              <a:defRPr sz="1000"/>
            </a:lvl1pPr>
          </a:lstStyle>
          <a:p>
            <a:r>
              <a:rPr lang="en-US"/>
              <a:t>Click icon to add picture</a:t>
            </a:r>
            <a:endParaRPr lang="en-US" dirty="0"/>
          </a:p>
        </p:txBody>
      </p:sp>
      <p:sp>
        <p:nvSpPr>
          <p:cNvPr id="28" name="Picture Placeholder 5">
            <a:extLst>
              <a:ext uri="{FF2B5EF4-FFF2-40B4-BE49-F238E27FC236}">
                <a16:creationId xmlns:a16="http://schemas.microsoft.com/office/drawing/2014/main" id="{D9C1F6F0-4FC6-1160-0C8F-975ECDECAF3D}"/>
              </a:ext>
            </a:extLst>
          </p:cNvPr>
          <p:cNvSpPr>
            <a:spLocks noGrp="1"/>
          </p:cNvSpPr>
          <p:nvPr>
            <p:ph type="pic" sz="quarter" idx="24"/>
          </p:nvPr>
        </p:nvSpPr>
        <p:spPr>
          <a:xfrm>
            <a:off x="4374967" y="2476500"/>
            <a:ext cx="685800" cy="685800"/>
          </a:xfrm>
        </p:spPr>
        <p:txBody>
          <a:bodyPr lIns="0" tIns="0" rIns="0" bIns="0" anchor="ctr">
            <a:noAutofit/>
          </a:bodyPr>
          <a:lstStyle>
            <a:lvl1pPr marL="0" indent="0" algn="ctr">
              <a:buNone/>
              <a:defRPr sz="1000"/>
            </a:lvl1pPr>
          </a:lstStyle>
          <a:p>
            <a:r>
              <a:rPr lang="en-US"/>
              <a:t>Click icon to add picture</a:t>
            </a:r>
            <a:endParaRPr lang="en-US" dirty="0"/>
          </a:p>
        </p:txBody>
      </p:sp>
      <p:sp>
        <p:nvSpPr>
          <p:cNvPr id="35" name="Picture Placeholder 5">
            <a:extLst>
              <a:ext uri="{FF2B5EF4-FFF2-40B4-BE49-F238E27FC236}">
                <a16:creationId xmlns:a16="http://schemas.microsoft.com/office/drawing/2014/main" id="{6EF1040F-3507-9529-F7BA-DEF2138BAC89}"/>
              </a:ext>
            </a:extLst>
          </p:cNvPr>
          <p:cNvSpPr>
            <a:spLocks noGrp="1"/>
          </p:cNvSpPr>
          <p:nvPr>
            <p:ph type="pic" sz="quarter" idx="25"/>
          </p:nvPr>
        </p:nvSpPr>
        <p:spPr>
          <a:xfrm>
            <a:off x="7454534" y="2476500"/>
            <a:ext cx="685800" cy="685800"/>
          </a:xfrm>
        </p:spPr>
        <p:txBody>
          <a:bodyPr lIns="0" tIns="0" rIns="0" bIns="0" anchor="ctr">
            <a:noAutofit/>
          </a:bodyPr>
          <a:lstStyle>
            <a:lvl1pPr marL="0" indent="0" algn="ctr">
              <a:buNone/>
              <a:defRPr sz="10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53894D46-0144-7838-A645-3C35B58430A2}"/>
              </a:ext>
            </a:extLst>
          </p:cNvPr>
          <p:cNvSpPr>
            <a:spLocks noGrp="1"/>
          </p:cNvSpPr>
          <p:nvPr>
            <p:ph type="body" sz="quarter" idx="16" hasCustomPrompt="1"/>
          </p:nvPr>
        </p:nvSpPr>
        <p:spPr>
          <a:xfrm>
            <a:off x="1295400" y="3429000"/>
            <a:ext cx="2603500" cy="2558845"/>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sp>
        <p:nvSpPr>
          <p:cNvPr id="34" name="Text Placeholder 18">
            <a:extLst>
              <a:ext uri="{FF2B5EF4-FFF2-40B4-BE49-F238E27FC236}">
                <a16:creationId xmlns:a16="http://schemas.microsoft.com/office/drawing/2014/main" id="{5949D5F3-7F2A-1CB3-9ED4-ECFC804C9F7A}"/>
              </a:ext>
            </a:extLst>
          </p:cNvPr>
          <p:cNvSpPr>
            <a:spLocks noGrp="1"/>
          </p:cNvSpPr>
          <p:nvPr>
            <p:ph type="body" sz="quarter" idx="22" hasCustomPrompt="1"/>
          </p:nvPr>
        </p:nvSpPr>
        <p:spPr>
          <a:xfrm>
            <a:off x="4374967" y="3429000"/>
            <a:ext cx="2603500" cy="2558845"/>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sp>
        <p:nvSpPr>
          <p:cNvPr id="31" name="Text Placeholder 18">
            <a:extLst>
              <a:ext uri="{FF2B5EF4-FFF2-40B4-BE49-F238E27FC236}">
                <a16:creationId xmlns:a16="http://schemas.microsoft.com/office/drawing/2014/main" id="{874E81CB-4A9F-BEB8-37D9-EF50A848ECFC}"/>
              </a:ext>
            </a:extLst>
          </p:cNvPr>
          <p:cNvSpPr>
            <a:spLocks noGrp="1"/>
          </p:cNvSpPr>
          <p:nvPr>
            <p:ph type="body" sz="quarter" idx="19" hasCustomPrompt="1"/>
          </p:nvPr>
        </p:nvSpPr>
        <p:spPr>
          <a:xfrm>
            <a:off x="7454534" y="3429000"/>
            <a:ext cx="2603500" cy="2558845"/>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pic>
        <p:nvPicPr>
          <p:cNvPr id="3" name="Graphic 2">
            <a:extLst>
              <a:ext uri="{FF2B5EF4-FFF2-40B4-BE49-F238E27FC236}">
                <a16:creationId xmlns:a16="http://schemas.microsoft.com/office/drawing/2014/main" id="{AF93679A-06AD-D46C-BEB8-62FEE039D4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6320" r="60054"/>
          <a:stretch>
            <a:fillRect/>
          </a:stretch>
        </p:blipFill>
        <p:spPr>
          <a:xfrm>
            <a:off x="9452531" y="0"/>
            <a:ext cx="2739468" cy="3681345"/>
          </a:xfrm>
          <a:custGeom>
            <a:avLst/>
            <a:gdLst>
              <a:gd name="connsiteX0" fmla="*/ 0 w 2739468"/>
              <a:gd name="connsiteY0" fmla="*/ 0 h 3681345"/>
              <a:gd name="connsiteX1" fmla="*/ 2739468 w 2739468"/>
              <a:gd name="connsiteY1" fmla="*/ 0 h 3681345"/>
              <a:gd name="connsiteX2" fmla="*/ 2739468 w 2739468"/>
              <a:gd name="connsiteY2" fmla="*/ 3681345 h 3681345"/>
              <a:gd name="connsiteX3" fmla="*/ 0 w 2739468"/>
              <a:gd name="connsiteY3" fmla="*/ 3681345 h 3681345"/>
            </a:gdLst>
            <a:ahLst/>
            <a:cxnLst>
              <a:cxn ang="0">
                <a:pos x="connsiteX0" y="connsiteY0"/>
              </a:cxn>
              <a:cxn ang="0">
                <a:pos x="connsiteX1" y="connsiteY1"/>
              </a:cxn>
              <a:cxn ang="0">
                <a:pos x="connsiteX2" y="connsiteY2"/>
              </a:cxn>
              <a:cxn ang="0">
                <a:pos x="connsiteX3" y="connsiteY3"/>
              </a:cxn>
            </a:cxnLst>
            <a:rect l="l" t="t" r="r" b="b"/>
            <a:pathLst>
              <a:path w="2739468" h="3681345">
                <a:moveTo>
                  <a:pt x="0" y="0"/>
                </a:moveTo>
                <a:lnTo>
                  <a:pt x="2739468" y="0"/>
                </a:lnTo>
                <a:lnTo>
                  <a:pt x="2739468" y="3681345"/>
                </a:lnTo>
                <a:lnTo>
                  <a:pt x="0" y="3681345"/>
                </a:lnTo>
                <a:close/>
              </a:path>
            </a:pathLst>
          </a:custGeom>
        </p:spPr>
      </p:pic>
      <p:sp>
        <p:nvSpPr>
          <p:cNvPr id="4" name="Freeform 3">
            <a:extLst>
              <a:ext uri="{FF2B5EF4-FFF2-40B4-BE49-F238E27FC236}">
                <a16:creationId xmlns:a16="http://schemas.microsoft.com/office/drawing/2014/main" id="{504F2DB4-4E28-277B-9867-CFC84603650B}"/>
              </a:ext>
            </a:extLst>
          </p:cNvPr>
          <p:cNvSpPr/>
          <p:nvPr userDrawn="1"/>
        </p:nvSpPr>
        <p:spPr>
          <a:xfrm>
            <a:off x="0" y="4094798"/>
            <a:ext cx="1057676" cy="2115352"/>
          </a:xfrm>
          <a:custGeom>
            <a:avLst/>
            <a:gdLst>
              <a:gd name="connsiteX0" fmla="*/ 0 w 1057676"/>
              <a:gd name="connsiteY0" fmla="*/ 0 h 2115352"/>
              <a:gd name="connsiteX1" fmla="*/ 1057676 w 1057676"/>
              <a:gd name="connsiteY1" fmla="*/ 1057676 h 2115352"/>
              <a:gd name="connsiteX2" fmla="*/ 0 w 1057676"/>
              <a:gd name="connsiteY2" fmla="*/ 2115352 h 2115352"/>
            </a:gdLst>
            <a:ahLst/>
            <a:cxnLst>
              <a:cxn ang="0">
                <a:pos x="connsiteX0" y="connsiteY0"/>
              </a:cxn>
              <a:cxn ang="0">
                <a:pos x="connsiteX1" y="connsiteY1"/>
              </a:cxn>
              <a:cxn ang="0">
                <a:pos x="connsiteX2" y="connsiteY2"/>
              </a:cxn>
            </a:cxnLst>
            <a:rect l="l" t="t" r="r" b="b"/>
            <a:pathLst>
              <a:path w="1057676" h="2115352">
                <a:moveTo>
                  <a:pt x="0" y="0"/>
                </a:moveTo>
                <a:cubicBezTo>
                  <a:pt x="584138" y="0"/>
                  <a:pt x="1057676" y="473538"/>
                  <a:pt x="1057676" y="1057676"/>
                </a:cubicBezTo>
                <a:cubicBezTo>
                  <a:pt x="1057676" y="1641814"/>
                  <a:pt x="584138" y="2115352"/>
                  <a:pt x="0" y="211535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09755175"/>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63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B29A2F3-C289-9762-6F9F-DA18D322DF07}"/>
              </a:ext>
            </a:extLst>
          </p:cNvPr>
          <p:cNvSpPr>
            <a:spLocks noGrp="1"/>
          </p:cNvSpPr>
          <p:nvPr>
            <p:ph type="title"/>
          </p:nvPr>
        </p:nvSpPr>
        <p:spPr>
          <a:xfrm>
            <a:off x="811185" y="621973"/>
            <a:ext cx="5284816" cy="961899"/>
          </a:xfrm>
        </p:spPr>
        <p:txBody>
          <a:bodyPr lIns="0" tIns="0" rIns="0" bIns="0">
            <a:noAutofit/>
          </a:bodyPr>
          <a:lstStyle/>
          <a:p>
            <a:r>
              <a:rPr lang="en-US"/>
              <a:t>Click to edit Master title style</a:t>
            </a:r>
            <a:endParaRPr lang="en-US" dirty="0"/>
          </a:p>
        </p:txBody>
      </p:sp>
      <p:sp>
        <p:nvSpPr>
          <p:cNvPr id="15" name="Text Placeholder 15">
            <a:extLst>
              <a:ext uri="{FF2B5EF4-FFF2-40B4-BE49-F238E27FC236}">
                <a16:creationId xmlns:a16="http://schemas.microsoft.com/office/drawing/2014/main" id="{56819AD3-FA3D-23B3-8AB9-1E5B078B54D8}"/>
              </a:ext>
            </a:extLst>
          </p:cNvPr>
          <p:cNvSpPr>
            <a:spLocks noGrp="1"/>
          </p:cNvSpPr>
          <p:nvPr>
            <p:ph type="body" sz="quarter" idx="13"/>
          </p:nvPr>
        </p:nvSpPr>
        <p:spPr>
          <a:xfrm>
            <a:off x="1295401" y="2476500"/>
            <a:ext cx="4495801" cy="3454400"/>
          </a:xfrm>
        </p:spPr>
        <p:txBody>
          <a:bodyPr lIns="0" tIns="0" rIns="0" bIns="0">
            <a:noAutofit/>
          </a:bodyPr>
          <a:lstStyle>
            <a:lvl1pPr marL="0" indent="0">
              <a:buNone/>
              <a:defRPr sz="1800" b="0" i="0">
                <a:solidFill>
                  <a:schemeClr val="bg1"/>
                </a:solidFill>
                <a:latin typeface="+mn-lt"/>
                <a:cs typeface="Arial" panose="020B0604020202020204" pitchFamily="34" charset="0"/>
              </a:defRPr>
            </a:lvl1pPr>
            <a:lvl2pPr marL="457200" indent="0">
              <a:buNone/>
              <a:defRPr sz="1800" b="1" i="0">
                <a:latin typeface="Arial Black" panose="020B0604020202020204" pitchFamily="34" charset="0"/>
                <a:cs typeface="Arial Black" panose="020B0604020202020204" pitchFamily="34" charset="0"/>
              </a:defRPr>
            </a:lvl2pPr>
          </a:lstStyle>
          <a:p>
            <a:pPr lvl="0"/>
            <a:r>
              <a:rPr lang="en-US"/>
              <a:t>Click to edit Master text styles</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
        <p:nvSpPr>
          <p:cNvPr id="11" name="Oval 10">
            <a:extLst>
              <a:ext uri="{FF2B5EF4-FFF2-40B4-BE49-F238E27FC236}">
                <a16:creationId xmlns:a16="http://schemas.microsoft.com/office/drawing/2014/main" id="{BC365DF2-FE3C-3232-AB75-C282AFD43D64}"/>
              </a:ext>
            </a:extLst>
          </p:cNvPr>
          <p:cNvSpPr/>
          <p:nvPr userDrawn="1"/>
        </p:nvSpPr>
        <p:spPr>
          <a:xfrm>
            <a:off x="9638466" y="3991499"/>
            <a:ext cx="2115351" cy="21153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pic>
        <p:nvPicPr>
          <p:cNvPr id="13" name="Graphic 12">
            <a:extLst>
              <a:ext uri="{FF2B5EF4-FFF2-40B4-BE49-F238E27FC236}">
                <a16:creationId xmlns:a16="http://schemas.microsoft.com/office/drawing/2014/main" id="{920871AE-D105-49BC-6CB6-BC68EC55DA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a:off x="7717670" y="0"/>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
        <p:nvSpPr>
          <p:cNvPr id="16" name="Freeform 15">
            <a:extLst>
              <a:ext uri="{FF2B5EF4-FFF2-40B4-BE49-F238E27FC236}">
                <a16:creationId xmlns:a16="http://schemas.microsoft.com/office/drawing/2014/main" id="{39644024-6839-A3FA-9801-8CE700F9EC99}"/>
              </a:ext>
            </a:extLst>
          </p:cNvPr>
          <p:cNvSpPr/>
          <p:nvPr userDrawn="1"/>
        </p:nvSpPr>
        <p:spPr>
          <a:xfrm>
            <a:off x="10198293" y="4875419"/>
            <a:ext cx="1993707" cy="1982581"/>
          </a:xfrm>
          <a:custGeom>
            <a:avLst/>
            <a:gdLst>
              <a:gd name="connsiteX0" fmla="*/ 1993707 w 1993707"/>
              <a:gd name="connsiteY0" fmla="*/ 1952030 h 1982581"/>
              <a:gd name="connsiteX1" fmla="*/ 1993707 w 1993707"/>
              <a:gd name="connsiteY1" fmla="*/ 1982581 h 1982581"/>
              <a:gd name="connsiteX2" fmla="*/ 1965515 w 1993707"/>
              <a:gd name="connsiteY2" fmla="*/ 1982581 h 1982581"/>
              <a:gd name="connsiteX3" fmla="*/ 1974866 w 1993707"/>
              <a:gd name="connsiteY3" fmla="*/ 1974866 h 1982581"/>
              <a:gd name="connsiteX4" fmla="*/ 1346200 w 1993707"/>
              <a:gd name="connsiteY4" fmla="*/ 0 h 1982581"/>
              <a:gd name="connsiteX5" fmla="*/ 1987879 w 1993707"/>
              <a:gd name="connsiteY5" fmla="*/ 162479 h 1982581"/>
              <a:gd name="connsiteX6" fmla="*/ 1993707 w 1993707"/>
              <a:gd name="connsiteY6" fmla="*/ 166020 h 1982581"/>
              <a:gd name="connsiteX7" fmla="*/ 1993707 w 1993707"/>
              <a:gd name="connsiteY7" fmla="*/ 740369 h 1982581"/>
              <a:gd name="connsiteX8" fmla="*/ 1974866 w 1993707"/>
              <a:gd name="connsiteY8" fmla="*/ 717533 h 1982581"/>
              <a:gd name="connsiteX9" fmla="*/ 1346199 w 1993707"/>
              <a:gd name="connsiteY9" fmla="*/ 457130 h 1982581"/>
              <a:gd name="connsiteX10" fmla="*/ 457130 w 1993707"/>
              <a:gd name="connsiteY10" fmla="*/ 1346199 h 1982581"/>
              <a:gd name="connsiteX11" fmla="*/ 717532 w 1993707"/>
              <a:gd name="connsiteY11" fmla="*/ 1974866 h 1982581"/>
              <a:gd name="connsiteX12" fmla="*/ 726883 w 1993707"/>
              <a:gd name="connsiteY12" fmla="*/ 1982581 h 1982581"/>
              <a:gd name="connsiteX13" fmla="*/ 159927 w 1993707"/>
              <a:gd name="connsiteY13" fmla="*/ 1982581 h 1982581"/>
              <a:gd name="connsiteX14" fmla="*/ 105791 w 1993707"/>
              <a:gd name="connsiteY14" fmla="*/ 1870202 h 1982581"/>
              <a:gd name="connsiteX15" fmla="*/ 0 w 1993707"/>
              <a:gd name="connsiteY15" fmla="*/ 1346200 h 1982581"/>
              <a:gd name="connsiteX16" fmla="*/ 1346200 w 1993707"/>
              <a:gd name="connsiteY16" fmla="*/ 0 h 19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3707" h="1982581">
                <a:moveTo>
                  <a:pt x="1993707" y="1952030"/>
                </a:moveTo>
                <a:lnTo>
                  <a:pt x="1993707" y="1982581"/>
                </a:lnTo>
                <a:lnTo>
                  <a:pt x="1965515" y="1982581"/>
                </a:lnTo>
                <a:lnTo>
                  <a:pt x="1974866" y="1974866"/>
                </a:lnTo>
                <a:close/>
                <a:moveTo>
                  <a:pt x="1346200" y="0"/>
                </a:moveTo>
                <a:cubicBezTo>
                  <a:pt x="1578539" y="0"/>
                  <a:pt x="1797131" y="58859"/>
                  <a:pt x="1987879" y="162479"/>
                </a:cubicBezTo>
                <a:lnTo>
                  <a:pt x="1993707" y="166020"/>
                </a:lnTo>
                <a:lnTo>
                  <a:pt x="1993707" y="740369"/>
                </a:lnTo>
                <a:lnTo>
                  <a:pt x="1974866" y="717533"/>
                </a:lnTo>
                <a:cubicBezTo>
                  <a:pt x="1813976" y="556643"/>
                  <a:pt x="1591708" y="457130"/>
                  <a:pt x="1346199" y="457130"/>
                </a:cubicBezTo>
                <a:cubicBezTo>
                  <a:pt x="855180" y="457130"/>
                  <a:pt x="457130" y="855180"/>
                  <a:pt x="457130" y="1346199"/>
                </a:cubicBezTo>
                <a:cubicBezTo>
                  <a:pt x="457130" y="1591709"/>
                  <a:pt x="556643" y="1813976"/>
                  <a:pt x="717532" y="1974866"/>
                </a:cubicBezTo>
                <a:lnTo>
                  <a:pt x="726883" y="1982581"/>
                </a:lnTo>
                <a:lnTo>
                  <a:pt x="159927" y="1982581"/>
                </a:lnTo>
                <a:lnTo>
                  <a:pt x="105791" y="1870202"/>
                </a:lnTo>
                <a:cubicBezTo>
                  <a:pt x="37670" y="1709145"/>
                  <a:pt x="0" y="1532072"/>
                  <a:pt x="0" y="1346200"/>
                </a:cubicBezTo>
                <a:cubicBezTo>
                  <a:pt x="0" y="602714"/>
                  <a:pt x="602714" y="0"/>
                  <a:pt x="1346200"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14907504"/>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2DD956C-BC83-8F97-6FF5-5A11028FEFEA}"/>
              </a:ext>
            </a:extLst>
          </p:cNvPr>
          <p:cNvSpPr>
            <a:spLocks noGrp="1"/>
          </p:cNvSpPr>
          <p:nvPr>
            <p:ph type="title"/>
          </p:nvPr>
        </p:nvSpPr>
        <p:spPr>
          <a:xfrm>
            <a:off x="811185" y="621973"/>
            <a:ext cx="5284816" cy="961899"/>
          </a:xfrm>
        </p:spPr>
        <p:txBody>
          <a:bodyPr lIns="0" tIns="0" rIns="0" bIns="0">
            <a:noAutofit/>
          </a:bodyPr>
          <a:lstStyle/>
          <a:p>
            <a:r>
              <a:rPr lang="en-US"/>
              <a:t>Click to edit Master title style</a:t>
            </a:r>
            <a:endParaRPr lang="en-US" dirty="0"/>
          </a:p>
        </p:txBody>
      </p:sp>
      <p:sp>
        <p:nvSpPr>
          <p:cNvPr id="16" name="Picture Placeholder 5">
            <a:extLst>
              <a:ext uri="{FF2B5EF4-FFF2-40B4-BE49-F238E27FC236}">
                <a16:creationId xmlns:a16="http://schemas.microsoft.com/office/drawing/2014/main" id="{D5364683-E8FF-8D94-04BD-2DF0086DB127}"/>
              </a:ext>
            </a:extLst>
          </p:cNvPr>
          <p:cNvSpPr>
            <a:spLocks noGrp="1"/>
          </p:cNvSpPr>
          <p:nvPr>
            <p:ph type="pic" sz="quarter" idx="23"/>
          </p:nvPr>
        </p:nvSpPr>
        <p:spPr>
          <a:xfrm>
            <a:off x="1295400" y="2476500"/>
            <a:ext cx="685800" cy="685800"/>
          </a:xfrm>
        </p:spPr>
        <p:txBody>
          <a:bodyPr lIns="0" tIns="0" rIns="0" bIns="0" anchor="ctr">
            <a:noAutofit/>
          </a:bodyPr>
          <a:lstStyle>
            <a:lvl1pPr marL="0" indent="0" algn="ctr">
              <a:buNone/>
              <a:defRPr sz="12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B1592037-0F29-1473-3EA8-7A7812DF3A39}"/>
              </a:ext>
            </a:extLst>
          </p:cNvPr>
          <p:cNvSpPr>
            <a:spLocks noGrp="1"/>
          </p:cNvSpPr>
          <p:nvPr>
            <p:ph type="body" sz="quarter" idx="16" hasCustomPrompt="1"/>
          </p:nvPr>
        </p:nvSpPr>
        <p:spPr>
          <a:xfrm>
            <a:off x="1295400" y="3429000"/>
            <a:ext cx="3773778" cy="2558845"/>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sp>
        <p:nvSpPr>
          <p:cNvPr id="18" name="Picture Placeholder 5">
            <a:extLst>
              <a:ext uri="{FF2B5EF4-FFF2-40B4-BE49-F238E27FC236}">
                <a16:creationId xmlns:a16="http://schemas.microsoft.com/office/drawing/2014/main" id="{CE6D5275-4C73-11F2-4948-8DD43F836F70}"/>
              </a:ext>
            </a:extLst>
          </p:cNvPr>
          <p:cNvSpPr>
            <a:spLocks noGrp="1"/>
          </p:cNvSpPr>
          <p:nvPr>
            <p:ph type="pic" sz="quarter" idx="25"/>
          </p:nvPr>
        </p:nvSpPr>
        <p:spPr>
          <a:xfrm>
            <a:off x="7122822" y="2476500"/>
            <a:ext cx="685800" cy="685800"/>
          </a:xfrm>
        </p:spPr>
        <p:txBody>
          <a:bodyPr lIns="0" tIns="0" rIns="0" bIns="0" anchor="ctr">
            <a:noAutofit/>
          </a:bodyPr>
          <a:lstStyle>
            <a:lvl1pPr marL="0" indent="0" algn="ctr">
              <a:buNone/>
              <a:defRPr sz="1200"/>
            </a:lvl1pPr>
          </a:lstStyle>
          <a:p>
            <a:r>
              <a:rPr lang="en-US"/>
              <a:t>Click icon to add picture</a:t>
            </a:r>
            <a:endParaRPr lang="en-US" dirty="0"/>
          </a:p>
        </p:txBody>
      </p:sp>
      <p:sp>
        <p:nvSpPr>
          <p:cNvPr id="17" name="Text Placeholder 18">
            <a:extLst>
              <a:ext uri="{FF2B5EF4-FFF2-40B4-BE49-F238E27FC236}">
                <a16:creationId xmlns:a16="http://schemas.microsoft.com/office/drawing/2014/main" id="{FDF0F72F-56B8-7E37-B80A-49A9D92550AB}"/>
              </a:ext>
            </a:extLst>
          </p:cNvPr>
          <p:cNvSpPr>
            <a:spLocks noGrp="1"/>
          </p:cNvSpPr>
          <p:nvPr>
            <p:ph type="body" sz="quarter" idx="24" hasCustomPrompt="1"/>
          </p:nvPr>
        </p:nvSpPr>
        <p:spPr>
          <a:xfrm>
            <a:off x="7122822" y="3429000"/>
            <a:ext cx="3773778" cy="2558845"/>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pic>
        <p:nvPicPr>
          <p:cNvPr id="9" name="Graphic 8">
            <a:extLst>
              <a:ext uri="{FF2B5EF4-FFF2-40B4-BE49-F238E27FC236}">
                <a16:creationId xmlns:a16="http://schemas.microsoft.com/office/drawing/2014/main" id="{A22F8239-92F5-595B-5DD3-ACBA1C19E6A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73895"/>
          <a:stretch>
            <a:fillRect/>
          </a:stretch>
        </p:blipFill>
        <p:spPr>
          <a:xfrm>
            <a:off x="3459002" y="4945020"/>
            <a:ext cx="7328137" cy="1912980"/>
          </a:xfrm>
          <a:custGeom>
            <a:avLst/>
            <a:gdLst>
              <a:gd name="connsiteX0" fmla="*/ 0 w 7328137"/>
              <a:gd name="connsiteY0" fmla="*/ 0 h 1912980"/>
              <a:gd name="connsiteX1" fmla="*/ 7328137 w 7328137"/>
              <a:gd name="connsiteY1" fmla="*/ 0 h 1912980"/>
              <a:gd name="connsiteX2" fmla="*/ 7328137 w 7328137"/>
              <a:gd name="connsiteY2" fmla="*/ 1912980 h 1912980"/>
              <a:gd name="connsiteX3" fmla="*/ 0 w 7328137"/>
              <a:gd name="connsiteY3" fmla="*/ 1912980 h 1912980"/>
            </a:gdLst>
            <a:ahLst/>
            <a:cxnLst>
              <a:cxn ang="0">
                <a:pos x="connsiteX0" y="connsiteY0"/>
              </a:cxn>
              <a:cxn ang="0">
                <a:pos x="connsiteX1" y="connsiteY1"/>
              </a:cxn>
              <a:cxn ang="0">
                <a:pos x="connsiteX2" y="connsiteY2"/>
              </a:cxn>
              <a:cxn ang="0">
                <a:pos x="connsiteX3" y="connsiteY3"/>
              </a:cxn>
            </a:cxnLst>
            <a:rect l="l" t="t" r="r" b="b"/>
            <a:pathLst>
              <a:path w="7328137" h="1912980">
                <a:moveTo>
                  <a:pt x="0" y="0"/>
                </a:moveTo>
                <a:lnTo>
                  <a:pt x="7328137" y="0"/>
                </a:lnTo>
                <a:lnTo>
                  <a:pt x="7328137" y="1912980"/>
                </a:lnTo>
                <a:lnTo>
                  <a:pt x="0" y="1912980"/>
                </a:lnTo>
                <a:close/>
              </a:path>
            </a:pathLst>
          </a:custGeom>
        </p:spPr>
      </p:pic>
      <p:grpSp>
        <p:nvGrpSpPr>
          <p:cNvPr id="10" name="Group 9">
            <a:extLst>
              <a:ext uri="{FF2B5EF4-FFF2-40B4-BE49-F238E27FC236}">
                <a16:creationId xmlns:a16="http://schemas.microsoft.com/office/drawing/2014/main" id="{DF9E987C-6F3E-FB11-D796-2D5F9075A7FF}"/>
              </a:ext>
            </a:extLst>
          </p:cNvPr>
          <p:cNvGrpSpPr/>
          <p:nvPr userDrawn="1"/>
        </p:nvGrpSpPr>
        <p:grpSpPr>
          <a:xfrm rot="10800000">
            <a:off x="9829617" y="0"/>
            <a:ext cx="2133966" cy="2133966"/>
            <a:chOff x="9654699" y="2229295"/>
            <a:chExt cx="2133966" cy="2133966"/>
          </a:xfrm>
        </p:grpSpPr>
        <p:sp>
          <p:nvSpPr>
            <p:cNvPr id="11" name="Freeform 10">
              <a:extLst>
                <a:ext uri="{FF2B5EF4-FFF2-40B4-BE49-F238E27FC236}">
                  <a16:creationId xmlns:a16="http://schemas.microsoft.com/office/drawing/2014/main" id="{53342B09-3192-492F-3F5F-19163C83F9EE}"/>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62E2B15-36A9-C2C7-6306-EEA512B646D0}"/>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294198235"/>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9A77AE4-6D69-28DE-CC84-F7991882E5BF}"/>
              </a:ext>
            </a:extLst>
          </p:cNvPr>
          <p:cNvSpPr>
            <a:spLocks noGrp="1"/>
          </p:cNvSpPr>
          <p:nvPr>
            <p:ph type="title"/>
          </p:nvPr>
        </p:nvSpPr>
        <p:spPr>
          <a:xfrm>
            <a:off x="811185" y="621973"/>
            <a:ext cx="5284816" cy="961899"/>
          </a:xfrm>
        </p:spPr>
        <p:txBody>
          <a:bodyPr lIns="0" tIns="0" rIns="0" bIns="0">
            <a:noAutofit/>
          </a:bodyPr>
          <a:lstStyle/>
          <a:p>
            <a:r>
              <a:rPr lang="en-US"/>
              <a:t>Click to edit Master title style</a:t>
            </a:r>
            <a:endParaRPr lang="en-US" dirty="0"/>
          </a:p>
        </p:txBody>
      </p:sp>
      <p:sp>
        <p:nvSpPr>
          <p:cNvPr id="15" name="Text Placeholder 15">
            <a:extLst>
              <a:ext uri="{FF2B5EF4-FFF2-40B4-BE49-F238E27FC236}">
                <a16:creationId xmlns:a16="http://schemas.microsoft.com/office/drawing/2014/main" id="{56819AD3-FA3D-23B3-8AB9-1E5B078B54D8}"/>
              </a:ext>
            </a:extLst>
          </p:cNvPr>
          <p:cNvSpPr>
            <a:spLocks noGrp="1"/>
          </p:cNvSpPr>
          <p:nvPr>
            <p:ph type="body" sz="quarter" idx="13" hasCustomPrompt="1"/>
          </p:nvPr>
        </p:nvSpPr>
        <p:spPr>
          <a:xfrm>
            <a:off x="1295401" y="2476500"/>
            <a:ext cx="4495801" cy="3454400"/>
          </a:xfrm>
        </p:spPr>
        <p:txBody>
          <a:bodyPr lIns="0" tIns="0" rIns="0" bIns="0">
            <a:noAutofit/>
          </a:bodyPr>
          <a:lstStyle>
            <a:lvl1pPr marL="0" indent="0">
              <a:buNone/>
              <a:defRPr sz="1800" b="0" i="0">
                <a:solidFill>
                  <a:schemeClr val="bg1"/>
                </a:solidFill>
                <a:latin typeface="+mn-lt"/>
                <a:cs typeface="Arial" panose="020B0604020202020204" pitchFamily="34" charset="0"/>
              </a:defRPr>
            </a:lvl1pPr>
          </a:lstStyle>
          <a:p>
            <a:pPr lvl="0"/>
            <a:r>
              <a:rPr lang="en-US" dirty="0"/>
              <a:t>Click to add subtitle</a:t>
            </a:r>
          </a:p>
        </p:txBody>
      </p:sp>
      <p:pic>
        <p:nvPicPr>
          <p:cNvPr id="2" name="Object 1" descr="preencoded.png">
            <a:extLst>
              <a:ext uri="{FF2B5EF4-FFF2-40B4-BE49-F238E27FC236}">
                <a16:creationId xmlns:a16="http://schemas.microsoft.com/office/drawing/2014/main" id="{269C21E5-B8EE-7438-A771-34BC8006E13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385898" y="0"/>
            <a:ext cx="1574573" cy="3954463"/>
          </a:xfrm>
          <a:prstGeom prst="rect">
            <a:avLst/>
          </a:prstGeom>
        </p:spPr>
      </p:pic>
      <p:sp>
        <p:nvSpPr>
          <p:cNvPr id="3" name="Oval 2">
            <a:extLst>
              <a:ext uri="{FF2B5EF4-FFF2-40B4-BE49-F238E27FC236}">
                <a16:creationId xmlns:a16="http://schemas.microsoft.com/office/drawing/2014/main" id="{18F333FA-6DDE-DB6C-73BB-FE8387977425}"/>
              </a:ext>
            </a:extLst>
          </p:cNvPr>
          <p:cNvSpPr/>
          <p:nvPr userDrawn="1"/>
        </p:nvSpPr>
        <p:spPr>
          <a:xfrm>
            <a:off x="9115508" y="4240999"/>
            <a:ext cx="2115351" cy="21153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219013884"/>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1A089D1-3F91-4EA1-F598-0EDD4632E42D}"/>
              </a:ext>
            </a:extLst>
          </p:cNvPr>
          <p:cNvSpPr>
            <a:spLocks noGrp="1"/>
          </p:cNvSpPr>
          <p:nvPr>
            <p:ph type="title"/>
          </p:nvPr>
        </p:nvSpPr>
        <p:spPr>
          <a:xfrm>
            <a:off x="811185" y="621973"/>
            <a:ext cx="5284816" cy="961899"/>
          </a:xfrm>
        </p:spPr>
        <p:txBody>
          <a:bodyPr lIns="0" tIns="0" rIns="0" bIns="0">
            <a:noAutofit/>
          </a:body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A4F7EAC1-286D-2CE3-FFF2-96BE4C2E4614}"/>
              </a:ext>
            </a:extLst>
          </p:cNvPr>
          <p:cNvSpPr>
            <a:spLocks noGrp="1"/>
          </p:cNvSpPr>
          <p:nvPr>
            <p:ph type="pic" sz="quarter" idx="23"/>
          </p:nvPr>
        </p:nvSpPr>
        <p:spPr>
          <a:xfrm>
            <a:off x="1295400" y="2476500"/>
            <a:ext cx="685800" cy="685800"/>
          </a:xfrm>
        </p:spPr>
        <p:txBody>
          <a:bodyPr lIns="0" tIns="0" rIns="0" bIns="0" anchor="ctr">
            <a:noAutofit/>
          </a:bodyPr>
          <a:lstStyle>
            <a:lvl1pPr marL="0" indent="0" algn="ctr">
              <a:buNone/>
              <a:defRPr sz="12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53894D46-0144-7838-A645-3C35B58430A2}"/>
              </a:ext>
            </a:extLst>
          </p:cNvPr>
          <p:cNvSpPr>
            <a:spLocks noGrp="1"/>
          </p:cNvSpPr>
          <p:nvPr>
            <p:ph type="body" sz="quarter" idx="16" hasCustomPrompt="1"/>
          </p:nvPr>
        </p:nvSpPr>
        <p:spPr>
          <a:xfrm>
            <a:off x="1295400" y="3429000"/>
            <a:ext cx="3773778" cy="2558845"/>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sp>
        <p:nvSpPr>
          <p:cNvPr id="20" name="Picture Placeholder 5">
            <a:extLst>
              <a:ext uri="{FF2B5EF4-FFF2-40B4-BE49-F238E27FC236}">
                <a16:creationId xmlns:a16="http://schemas.microsoft.com/office/drawing/2014/main" id="{F127C6F7-85D7-FF83-7650-A1088544CA92}"/>
              </a:ext>
            </a:extLst>
          </p:cNvPr>
          <p:cNvSpPr>
            <a:spLocks noGrp="1"/>
          </p:cNvSpPr>
          <p:nvPr>
            <p:ph type="pic" sz="quarter" idx="25"/>
          </p:nvPr>
        </p:nvSpPr>
        <p:spPr>
          <a:xfrm>
            <a:off x="7122822" y="2476500"/>
            <a:ext cx="685800" cy="685800"/>
          </a:xfrm>
        </p:spPr>
        <p:txBody>
          <a:bodyPr lIns="0" tIns="0" rIns="0" bIns="0" anchor="ctr">
            <a:noAutofit/>
          </a:bodyPr>
          <a:lstStyle>
            <a:lvl1pPr marL="0" indent="0" algn="ctr">
              <a:buNone/>
              <a:defRPr sz="12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728A9E30-DD50-8CF6-982F-9900C57AA86D}"/>
              </a:ext>
            </a:extLst>
          </p:cNvPr>
          <p:cNvSpPr>
            <a:spLocks noGrp="1"/>
          </p:cNvSpPr>
          <p:nvPr>
            <p:ph type="body" sz="quarter" idx="24" hasCustomPrompt="1"/>
          </p:nvPr>
        </p:nvSpPr>
        <p:spPr>
          <a:xfrm>
            <a:off x="7122822" y="3429000"/>
            <a:ext cx="3773778" cy="2558845"/>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pic>
        <p:nvPicPr>
          <p:cNvPr id="5" name="Graphic 4">
            <a:extLst>
              <a:ext uri="{FF2B5EF4-FFF2-40B4-BE49-F238E27FC236}">
                <a16:creationId xmlns:a16="http://schemas.microsoft.com/office/drawing/2014/main" id="{69EF52E1-6F3C-5D9B-32DC-A156BDDE28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647" b="72106"/>
          <a:stretch>
            <a:fillRect/>
          </a:stretch>
        </p:blipFill>
        <p:spPr>
          <a:xfrm>
            <a:off x="-1" y="4945020"/>
            <a:ext cx="5304866" cy="1912980"/>
          </a:xfrm>
          <a:custGeom>
            <a:avLst/>
            <a:gdLst>
              <a:gd name="connsiteX0" fmla="*/ 0 w 5304866"/>
              <a:gd name="connsiteY0" fmla="*/ 0 h 1912980"/>
              <a:gd name="connsiteX1" fmla="*/ 5304866 w 5304866"/>
              <a:gd name="connsiteY1" fmla="*/ 0 h 1912980"/>
              <a:gd name="connsiteX2" fmla="*/ 5304866 w 5304866"/>
              <a:gd name="connsiteY2" fmla="*/ 1912980 h 1912980"/>
              <a:gd name="connsiteX3" fmla="*/ 5304865 w 5304866"/>
              <a:gd name="connsiteY3" fmla="*/ 1912980 h 1912980"/>
              <a:gd name="connsiteX4" fmla="*/ 0 w 5304866"/>
              <a:gd name="connsiteY4" fmla="*/ 1912980 h 191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4866" h="1912980">
                <a:moveTo>
                  <a:pt x="0" y="0"/>
                </a:moveTo>
                <a:lnTo>
                  <a:pt x="5304866" y="0"/>
                </a:lnTo>
                <a:lnTo>
                  <a:pt x="5304866" y="1912980"/>
                </a:lnTo>
                <a:lnTo>
                  <a:pt x="5304865" y="1912980"/>
                </a:lnTo>
                <a:lnTo>
                  <a:pt x="0" y="1912980"/>
                </a:lnTo>
                <a:close/>
              </a:path>
            </a:pathLst>
          </a:custGeom>
        </p:spPr>
      </p:pic>
      <p:sp>
        <p:nvSpPr>
          <p:cNvPr id="9" name="Freeform 8">
            <a:extLst>
              <a:ext uri="{FF2B5EF4-FFF2-40B4-BE49-F238E27FC236}">
                <a16:creationId xmlns:a16="http://schemas.microsoft.com/office/drawing/2014/main" id="{4510996E-0672-63AB-DCBF-25B251B22899}"/>
              </a:ext>
            </a:extLst>
          </p:cNvPr>
          <p:cNvSpPr/>
          <p:nvPr userDrawn="1"/>
        </p:nvSpPr>
        <p:spPr>
          <a:xfrm>
            <a:off x="10497680" y="0"/>
            <a:ext cx="1694321" cy="2692400"/>
          </a:xfrm>
          <a:custGeom>
            <a:avLst/>
            <a:gdLst>
              <a:gd name="connsiteX0" fmla="*/ 1346200 w 1694321"/>
              <a:gd name="connsiteY0" fmla="*/ 0 h 2692400"/>
              <a:gd name="connsiteX1" fmla="*/ 1617506 w 1694321"/>
              <a:gd name="connsiteY1" fmla="*/ 27350 h 2692400"/>
              <a:gd name="connsiteX2" fmla="*/ 1694321 w 1694321"/>
              <a:gd name="connsiteY2" fmla="*/ 47101 h 2692400"/>
              <a:gd name="connsiteX3" fmla="*/ 1694321 w 1694321"/>
              <a:gd name="connsiteY3" fmla="*/ 528114 h 2692400"/>
              <a:gd name="connsiteX4" fmla="*/ 1692265 w 1694321"/>
              <a:gd name="connsiteY4" fmla="*/ 526998 h 2692400"/>
              <a:gd name="connsiteX5" fmla="*/ 1346199 w 1694321"/>
              <a:gd name="connsiteY5" fmla="*/ 457130 h 2692400"/>
              <a:gd name="connsiteX6" fmla="*/ 457130 w 1694321"/>
              <a:gd name="connsiteY6" fmla="*/ 1346199 h 2692400"/>
              <a:gd name="connsiteX7" fmla="*/ 1346199 w 1694321"/>
              <a:gd name="connsiteY7" fmla="*/ 2235268 h 2692400"/>
              <a:gd name="connsiteX8" fmla="*/ 1692265 w 1694321"/>
              <a:gd name="connsiteY8" fmla="*/ 2165401 h 2692400"/>
              <a:gd name="connsiteX9" fmla="*/ 1694321 w 1694321"/>
              <a:gd name="connsiteY9" fmla="*/ 2164285 h 2692400"/>
              <a:gd name="connsiteX10" fmla="*/ 1694321 w 1694321"/>
              <a:gd name="connsiteY10" fmla="*/ 2645299 h 2692400"/>
              <a:gd name="connsiteX11" fmla="*/ 1617506 w 1694321"/>
              <a:gd name="connsiteY11" fmla="*/ 2665050 h 2692400"/>
              <a:gd name="connsiteX12" fmla="*/ 1346200 w 1694321"/>
              <a:gd name="connsiteY12" fmla="*/ 2692400 h 2692400"/>
              <a:gd name="connsiteX13" fmla="*/ 0 w 1694321"/>
              <a:gd name="connsiteY13" fmla="*/ 1346200 h 2692400"/>
              <a:gd name="connsiteX14" fmla="*/ 1346200 w 1694321"/>
              <a:gd name="connsiteY14" fmla="*/ 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4321" h="2692400">
                <a:moveTo>
                  <a:pt x="1346200" y="0"/>
                </a:moveTo>
                <a:cubicBezTo>
                  <a:pt x="1439136" y="0"/>
                  <a:pt x="1529872" y="9417"/>
                  <a:pt x="1617506" y="27350"/>
                </a:cubicBezTo>
                <a:lnTo>
                  <a:pt x="1694321" y="47101"/>
                </a:lnTo>
                <a:lnTo>
                  <a:pt x="1694321" y="528114"/>
                </a:lnTo>
                <a:lnTo>
                  <a:pt x="1692265" y="526998"/>
                </a:lnTo>
                <a:cubicBezTo>
                  <a:pt x="1585898" y="482008"/>
                  <a:pt x="1468954" y="457130"/>
                  <a:pt x="1346199" y="457130"/>
                </a:cubicBezTo>
                <a:cubicBezTo>
                  <a:pt x="855180" y="457130"/>
                  <a:pt x="457130" y="855180"/>
                  <a:pt x="457130" y="1346199"/>
                </a:cubicBezTo>
                <a:cubicBezTo>
                  <a:pt x="457130" y="1837218"/>
                  <a:pt x="855180" y="2235268"/>
                  <a:pt x="1346199" y="2235268"/>
                </a:cubicBezTo>
                <a:cubicBezTo>
                  <a:pt x="1468954" y="2235268"/>
                  <a:pt x="1585898" y="2210390"/>
                  <a:pt x="1692265" y="2165401"/>
                </a:cubicBezTo>
                <a:lnTo>
                  <a:pt x="1694321" y="2164285"/>
                </a:lnTo>
                <a:lnTo>
                  <a:pt x="1694321" y="2645299"/>
                </a:lnTo>
                <a:lnTo>
                  <a:pt x="1617506" y="2665050"/>
                </a:lnTo>
                <a:cubicBezTo>
                  <a:pt x="1529872" y="2682983"/>
                  <a:pt x="1439136" y="2692400"/>
                  <a:pt x="1346200" y="2692400"/>
                </a:cubicBezTo>
                <a:cubicBezTo>
                  <a:pt x="602714" y="2692400"/>
                  <a:pt x="0" y="2089686"/>
                  <a:pt x="0" y="1346200"/>
                </a:cubicBezTo>
                <a:cubicBezTo>
                  <a:pt x="0" y="602714"/>
                  <a:pt x="602714" y="0"/>
                  <a:pt x="1346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686388743"/>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63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four conten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CBEC63C-AA69-807D-2A93-BC45B1BDF641}"/>
              </a:ext>
            </a:extLst>
          </p:cNvPr>
          <p:cNvSpPr>
            <a:spLocks noGrp="1"/>
          </p:cNvSpPr>
          <p:nvPr>
            <p:ph type="title"/>
          </p:nvPr>
        </p:nvSpPr>
        <p:spPr>
          <a:xfrm>
            <a:off x="811185" y="621973"/>
            <a:ext cx="4949977" cy="1623779"/>
          </a:xfrm>
        </p:spPr>
        <p:txBody>
          <a:bodyPr lIns="0" tIns="0" rIns="0" bIns="0">
            <a:noAutofit/>
          </a:body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A4F7EAC1-286D-2CE3-FFF2-96BE4C2E4614}"/>
              </a:ext>
            </a:extLst>
          </p:cNvPr>
          <p:cNvSpPr>
            <a:spLocks noGrp="1"/>
          </p:cNvSpPr>
          <p:nvPr>
            <p:ph type="pic" sz="quarter" idx="23"/>
          </p:nvPr>
        </p:nvSpPr>
        <p:spPr>
          <a:xfrm>
            <a:off x="1388164" y="2476500"/>
            <a:ext cx="502920" cy="502920"/>
          </a:xfrm>
        </p:spPr>
        <p:txBody>
          <a:bodyPr lIns="0" tIns="0" rIns="0" bIns="0" anchor="ctr">
            <a:noAutofit/>
          </a:bodyPr>
          <a:lstStyle>
            <a:lvl1pPr marL="0" indent="0" algn="ctr">
              <a:buNone/>
              <a:defRPr sz="12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53894D46-0144-7838-A645-3C35B58430A2}"/>
              </a:ext>
            </a:extLst>
          </p:cNvPr>
          <p:cNvSpPr>
            <a:spLocks noGrp="1"/>
          </p:cNvSpPr>
          <p:nvPr>
            <p:ph type="body" sz="quarter" idx="16" hasCustomPrompt="1"/>
          </p:nvPr>
        </p:nvSpPr>
        <p:spPr>
          <a:xfrm>
            <a:off x="2255962" y="2476500"/>
            <a:ext cx="3505200" cy="1291009"/>
          </a:xfrm>
        </p:spPr>
        <p:txBody>
          <a:bodyPr lIns="0" tIns="0" rIns="0" bIns="0">
            <a:noAutofit/>
          </a:bodyPr>
          <a:lstStyle>
            <a:lvl1pPr marL="0" indent="0">
              <a:buFont typeface="Arial" panose="020B0604020202020204" pitchFamily="34" charset="0"/>
              <a:buNone/>
              <a:defRPr sz="1800">
                <a:solidFill>
                  <a:schemeClr val="bg1"/>
                </a:solidFill>
                <a:latin typeface="+mn-lt"/>
              </a:defRPr>
            </a:lvl1pPr>
          </a:lstStyle>
          <a:p>
            <a:pPr lvl="0"/>
            <a:r>
              <a:rPr lang="en-US" dirty="0"/>
              <a:t>Click to add text</a:t>
            </a:r>
          </a:p>
        </p:txBody>
      </p:sp>
      <p:sp>
        <p:nvSpPr>
          <p:cNvPr id="26" name="Picture Placeholder 5">
            <a:extLst>
              <a:ext uri="{FF2B5EF4-FFF2-40B4-BE49-F238E27FC236}">
                <a16:creationId xmlns:a16="http://schemas.microsoft.com/office/drawing/2014/main" id="{BCCCB2B0-FA91-2B00-07E8-454DF4E8C899}"/>
              </a:ext>
            </a:extLst>
          </p:cNvPr>
          <p:cNvSpPr>
            <a:spLocks noGrp="1"/>
          </p:cNvSpPr>
          <p:nvPr>
            <p:ph type="pic" sz="quarter" idx="29"/>
          </p:nvPr>
        </p:nvSpPr>
        <p:spPr>
          <a:xfrm>
            <a:off x="6457344" y="2476500"/>
            <a:ext cx="502920" cy="502920"/>
          </a:xfrm>
        </p:spPr>
        <p:txBody>
          <a:bodyPr lIns="0" tIns="0" rIns="0" bIns="0" anchor="ctr">
            <a:noAutofit/>
          </a:bodyPr>
          <a:lstStyle>
            <a:lvl1pPr marL="0" indent="0" algn="ctr">
              <a:buNone/>
              <a:defRPr sz="12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C208DBEE-F3AC-002B-D94F-58BCDF0827FF}"/>
              </a:ext>
            </a:extLst>
          </p:cNvPr>
          <p:cNvSpPr>
            <a:spLocks noGrp="1"/>
          </p:cNvSpPr>
          <p:nvPr>
            <p:ph type="body" sz="quarter" idx="28" hasCustomPrompt="1"/>
          </p:nvPr>
        </p:nvSpPr>
        <p:spPr>
          <a:xfrm>
            <a:off x="7325142" y="2476500"/>
            <a:ext cx="3505200" cy="1291009"/>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sp>
        <p:nvSpPr>
          <p:cNvPr id="24" name="Picture Placeholder 5">
            <a:extLst>
              <a:ext uri="{FF2B5EF4-FFF2-40B4-BE49-F238E27FC236}">
                <a16:creationId xmlns:a16="http://schemas.microsoft.com/office/drawing/2014/main" id="{8AB6090E-B445-CAD9-6D75-F89A9C013942}"/>
              </a:ext>
            </a:extLst>
          </p:cNvPr>
          <p:cNvSpPr>
            <a:spLocks noGrp="1"/>
          </p:cNvSpPr>
          <p:nvPr>
            <p:ph type="pic" sz="quarter" idx="27"/>
          </p:nvPr>
        </p:nvSpPr>
        <p:spPr>
          <a:xfrm>
            <a:off x="1388164" y="4229100"/>
            <a:ext cx="502920" cy="502920"/>
          </a:xfrm>
        </p:spPr>
        <p:txBody>
          <a:bodyPr lIns="0" tIns="0" rIns="0" bIns="0" anchor="ctr">
            <a:noAutofit/>
          </a:bodyPr>
          <a:lstStyle>
            <a:lvl1pPr marL="0" indent="0" algn="ctr">
              <a:buNone/>
              <a:defRPr sz="1200"/>
            </a:lvl1pPr>
          </a:lstStyle>
          <a:p>
            <a:r>
              <a:rPr lang="en-US"/>
              <a:t>Click icon to add picture</a:t>
            </a:r>
            <a:endParaRPr lang="en-US" dirty="0"/>
          </a:p>
        </p:txBody>
      </p:sp>
      <p:sp>
        <p:nvSpPr>
          <p:cNvPr id="23" name="Text Placeholder 18">
            <a:extLst>
              <a:ext uri="{FF2B5EF4-FFF2-40B4-BE49-F238E27FC236}">
                <a16:creationId xmlns:a16="http://schemas.microsoft.com/office/drawing/2014/main" id="{00527DBE-FAF9-7AE6-659C-035A70897773}"/>
              </a:ext>
            </a:extLst>
          </p:cNvPr>
          <p:cNvSpPr>
            <a:spLocks noGrp="1"/>
          </p:cNvSpPr>
          <p:nvPr>
            <p:ph type="body" sz="quarter" idx="26" hasCustomPrompt="1"/>
          </p:nvPr>
        </p:nvSpPr>
        <p:spPr>
          <a:xfrm>
            <a:off x="2255962" y="4229100"/>
            <a:ext cx="3505200" cy="1291009"/>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sp>
        <p:nvSpPr>
          <p:cNvPr id="28" name="Picture Placeholder 5">
            <a:extLst>
              <a:ext uri="{FF2B5EF4-FFF2-40B4-BE49-F238E27FC236}">
                <a16:creationId xmlns:a16="http://schemas.microsoft.com/office/drawing/2014/main" id="{B205B4BA-3FDF-ACE5-FC20-17EE755268B1}"/>
              </a:ext>
            </a:extLst>
          </p:cNvPr>
          <p:cNvSpPr>
            <a:spLocks noGrp="1"/>
          </p:cNvSpPr>
          <p:nvPr>
            <p:ph type="pic" sz="quarter" idx="31"/>
          </p:nvPr>
        </p:nvSpPr>
        <p:spPr>
          <a:xfrm>
            <a:off x="6457344" y="4229100"/>
            <a:ext cx="500634" cy="500634"/>
          </a:xfrm>
        </p:spPr>
        <p:txBody>
          <a:bodyPr lIns="0" tIns="0" rIns="0" bIns="0" anchor="ctr">
            <a:noAutofit/>
          </a:bodyPr>
          <a:lstStyle>
            <a:lvl1pPr marL="0" indent="0" algn="ctr">
              <a:buNone/>
              <a:defRPr sz="1200"/>
            </a:lvl1pPr>
          </a:lstStyle>
          <a:p>
            <a:r>
              <a:rPr lang="en-US"/>
              <a:t>Click icon to add picture</a:t>
            </a:r>
            <a:endParaRPr lang="en-US" dirty="0"/>
          </a:p>
        </p:txBody>
      </p:sp>
      <p:sp>
        <p:nvSpPr>
          <p:cNvPr id="27" name="Text Placeholder 18">
            <a:extLst>
              <a:ext uri="{FF2B5EF4-FFF2-40B4-BE49-F238E27FC236}">
                <a16:creationId xmlns:a16="http://schemas.microsoft.com/office/drawing/2014/main" id="{07B586C0-CA7D-6A7A-4BE7-8EC9D8C635EC}"/>
              </a:ext>
            </a:extLst>
          </p:cNvPr>
          <p:cNvSpPr>
            <a:spLocks noGrp="1"/>
          </p:cNvSpPr>
          <p:nvPr>
            <p:ph type="body" sz="quarter" idx="30" hasCustomPrompt="1"/>
          </p:nvPr>
        </p:nvSpPr>
        <p:spPr>
          <a:xfrm>
            <a:off x="7325142" y="4229100"/>
            <a:ext cx="3505200" cy="1291009"/>
          </a:xfrm>
        </p:spPr>
        <p:txBody>
          <a:bodyPr lIns="0" tIns="0" rIns="0" bIns="0">
            <a:noAutofit/>
          </a:bodyPr>
          <a:lstStyle>
            <a:lvl1pPr marL="0" indent="0">
              <a:buFont typeface="Arial" panose="020B0604020202020204" pitchFamily="34" charset="0"/>
              <a:buNone/>
              <a:defRPr sz="1800">
                <a:solidFill>
                  <a:schemeClr val="bg1"/>
                </a:solidFill>
              </a:defRPr>
            </a:lvl1pPr>
            <a:lvl2pPr>
              <a:defRPr sz="1800"/>
            </a:lvl2pPr>
          </a:lstStyle>
          <a:p>
            <a:pPr lvl="0"/>
            <a:r>
              <a:rPr lang="en-US" dirty="0"/>
              <a:t>Click to add text</a:t>
            </a:r>
          </a:p>
        </p:txBody>
      </p:sp>
      <p:pic>
        <p:nvPicPr>
          <p:cNvPr id="3" name="Graphic 2">
            <a:extLst>
              <a:ext uri="{FF2B5EF4-FFF2-40B4-BE49-F238E27FC236}">
                <a16:creationId xmlns:a16="http://schemas.microsoft.com/office/drawing/2014/main" id="{D8C74DBB-978B-8EA5-44E6-3AF3F58B70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67254"/>
          <a:stretch>
            <a:fillRect/>
          </a:stretch>
        </p:blipFill>
        <p:spPr>
          <a:xfrm>
            <a:off x="0" y="4612248"/>
            <a:ext cx="3769950" cy="2245753"/>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653120379"/>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63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67FF5-D5FF-F99A-7C16-D0F1C676BE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802713-78E1-0342-1B4E-38362EFB2A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D78D0B-8DF4-232F-C29F-88427CB5B10F}"/>
              </a:ext>
            </a:extLst>
          </p:cNvPr>
          <p:cNvSpPr>
            <a:spLocks noGrp="1"/>
          </p:cNvSpPr>
          <p:nvPr>
            <p:ph type="dt" sz="half" idx="10"/>
          </p:nvPr>
        </p:nvSpPr>
        <p:spPr/>
        <p:txBody>
          <a:bodyPr/>
          <a:lstStyle/>
          <a:p>
            <a:fld id="{B61BEF0D-F0BB-DE4B-95CE-6DB70DBA9567}" type="datetimeFigureOut">
              <a:rPr lang="en-US" smtClean="0"/>
              <a:pPr/>
              <a:t>10/28/2024</a:t>
            </a:fld>
            <a:endParaRPr lang="en-US" dirty="0"/>
          </a:p>
        </p:txBody>
      </p:sp>
      <p:sp>
        <p:nvSpPr>
          <p:cNvPr id="5" name="Footer Placeholder 4">
            <a:extLst>
              <a:ext uri="{FF2B5EF4-FFF2-40B4-BE49-F238E27FC236}">
                <a16:creationId xmlns:a16="http://schemas.microsoft.com/office/drawing/2014/main" id="{D1A45988-928C-F0B0-0FF2-3B2E01C58D65}"/>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B23BBCB2-9584-77D1-F639-C687807981D3}"/>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15303328"/>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120AF-431F-BA16-4AFB-88E3E615CA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628F4E-27D6-4D23-E7E2-5CBFAC08E9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F96A0C-FD1F-8390-04D8-53E68B7237F1}"/>
              </a:ext>
            </a:extLst>
          </p:cNvPr>
          <p:cNvSpPr>
            <a:spLocks noGrp="1"/>
          </p:cNvSpPr>
          <p:nvPr>
            <p:ph type="dt" sz="half" idx="10"/>
          </p:nvPr>
        </p:nvSpPr>
        <p:spPr/>
        <p:txBody>
          <a:bodyPr/>
          <a:lstStyle/>
          <a:p>
            <a:fld id="{B61BEF0D-F0BB-DE4B-95CE-6DB70DBA9567}" type="datetimeFigureOut">
              <a:rPr lang="en-US" smtClean="0"/>
              <a:pPr/>
              <a:t>10/28/2024</a:t>
            </a:fld>
            <a:endParaRPr lang="en-US" dirty="0"/>
          </a:p>
        </p:txBody>
      </p:sp>
      <p:sp>
        <p:nvSpPr>
          <p:cNvPr id="5" name="Footer Placeholder 4">
            <a:extLst>
              <a:ext uri="{FF2B5EF4-FFF2-40B4-BE49-F238E27FC236}">
                <a16:creationId xmlns:a16="http://schemas.microsoft.com/office/drawing/2014/main" id="{8D01FC59-DC7C-CD11-6993-1F468851C436}"/>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406911CB-EEF7-B153-BD93-298B18A2F485}"/>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9657211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F334A-C699-E901-0655-D6F6E5624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A474DC-BCD6-7999-B6E4-F921F2EAF3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171BA1-0BE5-96B2-A6CC-71134F79A6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6186DD-14ED-340D-16AA-FB45DF45C38C}"/>
              </a:ext>
            </a:extLst>
          </p:cNvPr>
          <p:cNvSpPr>
            <a:spLocks noGrp="1"/>
          </p:cNvSpPr>
          <p:nvPr>
            <p:ph type="dt" sz="half" idx="10"/>
          </p:nvPr>
        </p:nvSpPr>
        <p:spPr/>
        <p:txBody>
          <a:bodyPr/>
          <a:lstStyle/>
          <a:p>
            <a:fld id="{B61BEF0D-F0BB-DE4B-95CE-6DB70DBA9567}" type="datetimeFigureOut">
              <a:rPr lang="en-US" smtClean="0"/>
              <a:pPr/>
              <a:t>10/28/2024</a:t>
            </a:fld>
            <a:endParaRPr lang="en-US" dirty="0"/>
          </a:p>
        </p:txBody>
      </p:sp>
      <p:sp>
        <p:nvSpPr>
          <p:cNvPr id="6" name="Footer Placeholder 5">
            <a:extLst>
              <a:ext uri="{FF2B5EF4-FFF2-40B4-BE49-F238E27FC236}">
                <a16:creationId xmlns:a16="http://schemas.microsoft.com/office/drawing/2014/main" id="{021BB873-4F2F-0E02-D2FD-21B93E106F83}"/>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4A5D142-A141-95E8-7403-B2BE90D64065}"/>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278943823"/>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FE111-E95F-ED14-0635-3CC71249E3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1D287D-31E2-2FCC-AFA9-87B5B5D923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32C3F1-818A-1751-78B7-0CB7FED5F1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6B2EEA-5673-C6D9-C302-D7735F4D3B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4B196A-BB85-8774-A8B1-951296F0A2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A871D8-1E30-60F5-75E9-189C2FB5ACE8}"/>
              </a:ext>
            </a:extLst>
          </p:cNvPr>
          <p:cNvSpPr>
            <a:spLocks noGrp="1"/>
          </p:cNvSpPr>
          <p:nvPr>
            <p:ph type="dt" sz="half" idx="10"/>
          </p:nvPr>
        </p:nvSpPr>
        <p:spPr/>
        <p:txBody>
          <a:bodyPr/>
          <a:lstStyle/>
          <a:p>
            <a:fld id="{B61BEF0D-F0BB-DE4B-95CE-6DB70DBA9567}" type="datetimeFigureOut">
              <a:rPr lang="en-US" smtClean="0"/>
              <a:pPr/>
              <a:t>10/28/2024</a:t>
            </a:fld>
            <a:endParaRPr lang="en-US" dirty="0"/>
          </a:p>
        </p:txBody>
      </p:sp>
      <p:sp>
        <p:nvSpPr>
          <p:cNvPr id="8" name="Footer Placeholder 7">
            <a:extLst>
              <a:ext uri="{FF2B5EF4-FFF2-40B4-BE49-F238E27FC236}">
                <a16:creationId xmlns:a16="http://schemas.microsoft.com/office/drawing/2014/main" id="{0CDD8D51-FFBC-345F-CF56-3FE1B7BE132A}"/>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D02A7DF2-5666-0C42-6592-EA6D78443DA4}"/>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862834480"/>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038D4-7A00-8F58-354F-B412B3C814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47908B-0FB8-F057-EF1C-A78C4094CFB0}"/>
              </a:ext>
            </a:extLst>
          </p:cNvPr>
          <p:cNvSpPr>
            <a:spLocks noGrp="1"/>
          </p:cNvSpPr>
          <p:nvPr>
            <p:ph type="dt" sz="half" idx="10"/>
          </p:nvPr>
        </p:nvSpPr>
        <p:spPr/>
        <p:txBody>
          <a:bodyPr/>
          <a:lstStyle/>
          <a:p>
            <a:fld id="{B61BEF0D-F0BB-DE4B-95CE-6DB70DBA9567}" type="datetimeFigureOut">
              <a:rPr lang="en-US" smtClean="0"/>
              <a:pPr/>
              <a:t>10/28/2024</a:t>
            </a:fld>
            <a:endParaRPr lang="en-US" dirty="0"/>
          </a:p>
        </p:txBody>
      </p:sp>
      <p:sp>
        <p:nvSpPr>
          <p:cNvPr id="4" name="Footer Placeholder 3">
            <a:extLst>
              <a:ext uri="{FF2B5EF4-FFF2-40B4-BE49-F238E27FC236}">
                <a16:creationId xmlns:a16="http://schemas.microsoft.com/office/drawing/2014/main" id="{9A5F8121-493D-544E-F48F-C312883C632C}"/>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921BB717-5B65-B3B6-4E9D-3AAEB6A22727}"/>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376136278"/>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91FD45-0492-6F17-A89B-44C99C4B8E37}"/>
              </a:ext>
            </a:extLst>
          </p:cNvPr>
          <p:cNvSpPr>
            <a:spLocks noGrp="1"/>
          </p:cNvSpPr>
          <p:nvPr>
            <p:ph type="dt" sz="half" idx="10"/>
          </p:nvPr>
        </p:nvSpPr>
        <p:spPr/>
        <p:txBody>
          <a:bodyPr/>
          <a:lstStyle/>
          <a:p>
            <a:fld id="{B61BEF0D-F0BB-DE4B-95CE-6DB70DBA9567}" type="datetimeFigureOut">
              <a:rPr lang="en-US" smtClean="0"/>
              <a:pPr/>
              <a:t>10/28/2024</a:t>
            </a:fld>
            <a:endParaRPr lang="en-US" dirty="0"/>
          </a:p>
        </p:txBody>
      </p:sp>
      <p:sp>
        <p:nvSpPr>
          <p:cNvPr id="3" name="Footer Placeholder 2">
            <a:extLst>
              <a:ext uri="{FF2B5EF4-FFF2-40B4-BE49-F238E27FC236}">
                <a16:creationId xmlns:a16="http://schemas.microsoft.com/office/drawing/2014/main" id="{54449642-33E9-0C3B-73CF-AB31255BEF84}"/>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389A0BE-2063-60EA-7FB3-9C2162A8BB60}"/>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25448439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5FE40-9FB3-B1D3-91C7-B09DC425FF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FB02C9-ACBB-F08A-314F-C8A1FCAB3B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8CBA61-3376-830A-30B0-591CB9604E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064FB2-8ECC-28B9-A527-045A71A158F4}"/>
              </a:ext>
            </a:extLst>
          </p:cNvPr>
          <p:cNvSpPr>
            <a:spLocks noGrp="1"/>
          </p:cNvSpPr>
          <p:nvPr>
            <p:ph type="dt" sz="half" idx="10"/>
          </p:nvPr>
        </p:nvSpPr>
        <p:spPr/>
        <p:txBody>
          <a:bodyPr/>
          <a:lstStyle/>
          <a:p>
            <a:fld id="{B61BEF0D-F0BB-DE4B-95CE-6DB70DBA9567}" type="datetimeFigureOut">
              <a:rPr lang="en-US" smtClean="0"/>
              <a:pPr/>
              <a:t>10/28/2024</a:t>
            </a:fld>
            <a:endParaRPr lang="en-US" dirty="0"/>
          </a:p>
        </p:txBody>
      </p:sp>
      <p:sp>
        <p:nvSpPr>
          <p:cNvPr id="6" name="Footer Placeholder 5">
            <a:extLst>
              <a:ext uri="{FF2B5EF4-FFF2-40B4-BE49-F238E27FC236}">
                <a16:creationId xmlns:a16="http://schemas.microsoft.com/office/drawing/2014/main" id="{DE724538-D296-675B-7B5C-18E784E81D4C}"/>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08A0DF79-AADC-BA66-999A-9300FA7CFF37}"/>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88099357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1A966-C2C0-63B2-C3E4-EDE8CF1A6F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9231F9-1441-0DCF-36A8-0C650E9E52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099B51-DD84-1E56-07D4-DBF9AD7CDF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C91247-05EB-448F-490B-8829584EBD96}"/>
              </a:ext>
            </a:extLst>
          </p:cNvPr>
          <p:cNvSpPr>
            <a:spLocks noGrp="1"/>
          </p:cNvSpPr>
          <p:nvPr>
            <p:ph type="dt" sz="half" idx="10"/>
          </p:nvPr>
        </p:nvSpPr>
        <p:spPr/>
        <p:txBody>
          <a:bodyPr/>
          <a:lstStyle/>
          <a:p>
            <a:fld id="{B61BEF0D-F0BB-DE4B-95CE-6DB70DBA9567}" type="datetimeFigureOut">
              <a:rPr lang="en-US" smtClean="0"/>
              <a:pPr/>
              <a:t>10/28/2024</a:t>
            </a:fld>
            <a:endParaRPr lang="en-US" dirty="0"/>
          </a:p>
        </p:txBody>
      </p:sp>
      <p:sp>
        <p:nvSpPr>
          <p:cNvPr id="6" name="Footer Placeholder 5">
            <a:extLst>
              <a:ext uri="{FF2B5EF4-FFF2-40B4-BE49-F238E27FC236}">
                <a16:creationId xmlns:a16="http://schemas.microsoft.com/office/drawing/2014/main" id="{FA5C795C-260D-57A6-7821-A4A3B5674951}"/>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4259AA97-D512-B183-0573-E97EE1144E9D}"/>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8845899"/>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D17049-31E0-7C47-2B81-C707D226B3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41BB65-8C43-3C2B-CFBC-8171ED054E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25CE4A-66ED-115C-82DA-41B90DF8C4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10/28/2024</a:t>
            </a:fld>
            <a:endParaRPr lang="en-US" dirty="0"/>
          </a:p>
        </p:txBody>
      </p:sp>
      <p:sp>
        <p:nvSpPr>
          <p:cNvPr id="5" name="Footer Placeholder 4">
            <a:extLst>
              <a:ext uri="{FF2B5EF4-FFF2-40B4-BE49-F238E27FC236}">
                <a16:creationId xmlns:a16="http://schemas.microsoft.com/office/drawing/2014/main" id="{FF52B7FD-DE64-486D-F659-758824E37F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0AAB0900-2484-8903-EDBE-78571B751F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50921452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1" r:id="rId13"/>
    <p:sldLayoutId id="2147483723" r:id="rId14"/>
    <p:sldLayoutId id="2147483724" r:id="rId15"/>
    <p:sldLayoutId id="2147483725" r:id="rId16"/>
    <p:sldLayoutId id="2147483726" r:id="rId17"/>
    <p:sldLayoutId id="2147483728" r:id="rId1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hyperlink" Target="https://uihealthcare.policytech.com/docview/?app=pt&amp;source=unspecified&amp;docid=9991&amp;anonymous=tru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5C51E-9D6A-F7D3-CD9A-07466835E135}"/>
              </a:ext>
            </a:extLst>
          </p:cNvPr>
          <p:cNvSpPr>
            <a:spLocks noGrp="1"/>
          </p:cNvSpPr>
          <p:nvPr>
            <p:ph type="ctrTitle"/>
          </p:nvPr>
        </p:nvSpPr>
        <p:spPr>
          <a:xfrm>
            <a:off x="1304103" y="1318591"/>
            <a:ext cx="5800929" cy="4220820"/>
          </a:xfrm>
        </p:spPr>
        <p:txBody>
          <a:bodyPr anchor="ctr">
            <a:normAutofit/>
          </a:bodyPr>
          <a:lstStyle/>
          <a:p>
            <a:pPr algn="r"/>
            <a:r>
              <a:rPr lang="en-US" sz="6100">
                <a:solidFill>
                  <a:schemeClr val="tx2">
                    <a:lumMod val="75000"/>
                  </a:schemeClr>
                </a:solidFill>
              </a:rPr>
              <a:t>Oral Liquid Glucose Administration</a:t>
            </a:r>
          </a:p>
        </p:txBody>
      </p:sp>
    </p:spTree>
    <p:extLst>
      <p:ext uri="{BB962C8B-B14F-4D97-AF65-F5344CB8AC3E}">
        <p14:creationId xmlns:p14="http://schemas.microsoft.com/office/powerpoint/2010/main" val="3421401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8F5A9F-B2E2-BBFD-46ED-679D1D3A6C60}"/>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b="1" kern="1200" dirty="0">
                <a:solidFill>
                  <a:schemeClr val="tx1"/>
                </a:solidFill>
                <a:latin typeface="+mj-lt"/>
                <a:ea typeface="+mj-ea"/>
                <a:cs typeface="+mj-cs"/>
              </a:rPr>
              <a:t>Glucola Dosing</a:t>
            </a:r>
          </a:p>
        </p:txBody>
      </p:sp>
      <p:sp>
        <p:nvSpPr>
          <p:cNvPr id="15" name="Rectangle 1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722C1A7-9CC6-432D-A1CF-3C52496A3468}"/>
              </a:ext>
            </a:extLst>
          </p:cNvPr>
          <p:cNvSpPr>
            <a:spLocks/>
          </p:cNvSpPr>
          <p:nvPr/>
        </p:nvSpPr>
        <p:spPr>
          <a:xfrm>
            <a:off x="1286402" y="2185362"/>
            <a:ext cx="4199997" cy="2682674"/>
          </a:xfrm>
          <a:prstGeom prst="rect">
            <a:avLst/>
          </a:prstGeom>
        </p:spPr>
        <p:txBody>
          <a:bodyPr>
            <a:normAutofit lnSpcReduction="10000"/>
          </a:bodyPr>
          <a:lstStyle/>
          <a:p>
            <a:pPr marL="342900" indent="-342900" defTabSz="576072">
              <a:spcAft>
                <a:spcPts val="600"/>
              </a:spcAft>
              <a:buFont typeface="Arial" panose="020B0604020202020204" pitchFamily="34" charset="0"/>
              <a:buChar char="•"/>
            </a:pPr>
            <a:r>
              <a:rPr lang="en-US" sz="2000" kern="1200" dirty="0">
                <a:solidFill>
                  <a:schemeClr val="tx1"/>
                </a:solidFill>
                <a:latin typeface="+mn-lt"/>
                <a:ea typeface="+mn-ea"/>
                <a:cs typeface="+mn-cs"/>
              </a:rPr>
              <a:t>The order will specify the dosage for the glucose tolerance test in grams </a:t>
            </a:r>
          </a:p>
          <a:p>
            <a:pPr marL="342900" indent="-342900" defTabSz="576072">
              <a:spcAft>
                <a:spcPts val="600"/>
              </a:spcAft>
              <a:buFont typeface="Arial" panose="020B0604020202020204" pitchFamily="34" charset="0"/>
              <a:buChar char="•"/>
            </a:pPr>
            <a:r>
              <a:rPr lang="en-US" sz="2000" kern="1200" dirty="0">
                <a:solidFill>
                  <a:schemeClr val="tx1"/>
                </a:solidFill>
                <a:latin typeface="+mn-lt"/>
                <a:ea typeface="+mn-ea"/>
                <a:cs typeface="+mn-cs"/>
              </a:rPr>
              <a:t>Example: </a:t>
            </a:r>
          </a:p>
          <a:p>
            <a:pPr marL="342900" indent="-342900" defTabSz="576072">
              <a:spcAft>
                <a:spcPts val="600"/>
              </a:spcAft>
              <a:buFont typeface="Arial" panose="020B0604020202020204" pitchFamily="34" charset="0"/>
              <a:buChar char="•"/>
            </a:pPr>
            <a:r>
              <a:rPr lang="en-US" sz="2000" kern="1200" dirty="0">
                <a:solidFill>
                  <a:schemeClr val="tx1"/>
                </a:solidFill>
                <a:latin typeface="+mn-lt"/>
                <a:ea typeface="+mn-ea"/>
                <a:cs typeface="+mn-cs"/>
              </a:rPr>
              <a:t>Dosing Guidelines:</a:t>
            </a:r>
          </a:p>
          <a:p>
            <a:pPr marL="630936" lvl="1" indent="-342900" defTabSz="576072">
              <a:spcAft>
                <a:spcPts val="600"/>
              </a:spcAft>
              <a:buFont typeface="Arial" panose="020B0604020202020204" pitchFamily="34" charset="0"/>
              <a:buChar char="•"/>
            </a:pPr>
            <a:r>
              <a:rPr lang="en-US" sz="2000" kern="1200" dirty="0">
                <a:solidFill>
                  <a:schemeClr val="tx1"/>
                </a:solidFill>
                <a:latin typeface="+mn-lt"/>
                <a:ea typeface="+mn-ea"/>
                <a:cs typeface="+mn-cs"/>
              </a:rPr>
              <a:t>1-hr GTT = 50gm (150 mL)</a:t>
            </a:r>
          </a:p>
          <a:p>
            <a:pPr marL="630936" lvl="1" indent="-342900" defTabSz="576072">
              <a:spcAft>
                <a:spcPts val="600"/>
              </a:spcAft>
              <a:buFont typeface="Arial" panose="020B0604020202020204" pitchFamily="34" charset="0"/>
              <a:buChar char="•"/>
            </a:pPr>
            <a:r>
              <a:rPr lang="en-US" sz="2000" kern="1200" dirty="0">
                <a:solidFill>
                  <a:schemeClr val="tx1"/>
                </a:solidFill>
                <a:latin typeface="+mn-lt"/>
                <a:ea typeface="+mn-ea"/>
                <a:cs typeface="+mn-cs"/>
              </a:rPr>
              <a:t>2-hr GTT = 75gm (225 mL)</a:t>
            </a:r>
          </a:p>
          <a:p>
            <a:pPr marL="630936" lvl="1" indent="-342900" defTabSz="576072">
              <a:spcAft>
                <a:spcPts val="600"/>
              </a:spcAft>
              <a:buFont typeface="Arial" panose="020B0604020202020204" pitchFamily="34" charset="0"/>
              <a:buChar char="•"/>
            </a:pPr>
            <a:r>
              <a:rPr lang="en-US" sz="2000" kern="1200" dirty="0">
                <a:solidFill>
                  <a:schemeClr val="tx1"/>
                </a:solidFill>
                <a:latin typeface="+mn-lt"/>
                <a:ea typeface="+mn-ea"/>
                <a:cs typeface="+mn-cs"/>
              </a:rPr>
              <a:t>3-hr GTT = 100gm (300mL)</a:t>
            </a:r>
            <a:endParaRPr lang="en-US" sz="2000" dirty="0"/>
          </a:p>
        </p:txBody>
      </p:sp>
      <p:pic>
        <p:nvPicPr>
          <p:cNvPr id="7" name="Picture 6">
            <a:extLst>
              <a:ext uri="{FF2B5EF4-FFF2-40B4-BE49-F238E27FC236}">
                <a16:creationId xmlns:a16="http://schemas.microsoft.com/office/drawing/2014/main" id="{5B5D1977-A6ED-9EF5-9DCB-2AE3FE92D563}"/>
              </a:ext>
            </a:extLst>
          </p:cNvPr>
          <p:cNvPicPr>
            <a:picLocks noChangeAspect="1"/>
          </p:cNvPicPr>
          <p:nvPr/>
        </p:nvPicPr>
        <p:blipFill rotWithShape="1">
          <a:blip r:embed="rId2"/>
          <a:srcRect r="1" b="2795"/>
          <a:stretch/>
        </p:blipFill>
        <p:spPr>
          <a:xfrm>
            <a:off x="7043975" y="1885746"/>
            <a:ext cx="4370731" cy="435752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8" name="Content Placeholder 9">
            <a:extLst>
              <a:ext uri="{FF2B5EF4-FFF2-40B4-BE49-F238E27FC236}">
                <a16:creationId xmlns:a16="http://schemas.microsoft.com/office/drawing/2014/main" id="{CE5839F0-E47B-D5E9-0048-BC1199D4AA38}"/>
              </a:ext>
            </a:extLst>
          </p:cNvPr>
          <p:cNvPicPr>
            <a:picLocks noChangeAspect="1"/>
          </p:cNvPicPr>
          <p:nvPr/>
        </p:nvPicPr>
        <p:blipFill>
          <a:blip r:embed="rId3"/>
          <a:stretch>
            <a:fillRect/>
          </a:stretch>
        </p:blipFill>
        <p:spPr>
          <a:xfrm>
            <a:off x="2714704" y="2943225"/>
            <a:ext cx="2737755" cy="485775"/>
          </a:xfrm>
          <a:prstGeom prst="rect">
            <a:avLst/>
          </a:prstGeom>
        </p:spPr>
      </p:pic>
    </p:spTree>
    <p:extLst>
      <p:ext uri="{BB962C8B-B14F-4D97-AF65-F5344CB8AC3E}">
        <p14:creationId xmlns:p14="http://schemas.microsoft.com/office/powerpoint/2010/main" val="4041928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5AA0B-1A01-BFB8-C549-00F034A2D193}"/>
              </a:ext>
            </a:extLst>
          </p:cNvPr>
          <p:cNvSpPr>
            <a:spLocks noGrp="1"/>
          </p:cNvSpPr>
          <p:nvPr>
            <p:ph type="title"/>
          </p:nvPr>
        </p:nvSpPr>
        <p:spPr/>
        <p:txBody>
          <a:bodyPr/>
          <a:lstStyle/>
          <a:p>
            <a:r>
              <a:rPr lang="en-US" b="1" dirty="0"/>
              <a:t>Documentation in EPIC</a:t>
            </a:r>
          </a:p>
        </p:txBody>
      </p:sp>
      <p:sp>
        <p:nvSpPr>
          <p:cNvPr id="3" name="Text Placeholder 2">
            <a:extLst>
              <a:ext uri="{FF2B5EF4-FFF2-40B4-BE49-F238E27FC236}">
                <a16:creationId xmlns:a16="http://schemas.microsoft.com/office/drawing/2014/main" id="{2A0A2B1A-F362-1D3F-70B6-D5C501B08885}"/>
              </a:ext>
            </a:extLst>
          </p:cNvPr>
          <p:cNvSpPr>
            <a:spLocks noGrp="1"/>
          </p:cNvSpPr>
          <p:nvPr>
            <p:ph type="body" sz="quarter" idx="13"/>
          </p:nvPr>
        </p:nvSpPr>
        <p:spPr>
          <a:xfrm>
            <a:off x="838200" y="1733550"/>
            <a:ext cx="4495801" cy="1838325"/>
          </a:xfrm>
        </p:spPr>
        <p:txBody>
          <a:bodyPr/>
          <a:lstStyle/>
          <a:p>
            <a:r>
              <a:rPr lang="en-US" dirty="0">
                <a:solidFill>
                  <a:schemeClr val="tx1"/>
                </a:solidFill>
              </a:rPr>
              <a:t>After you’ve released the order in EPIC, prior to printing the labels for collection…</a:t>
            </a:r>
          </a:p>
          <a:p>
            <a:pPr marL="342900" indent="-342900">
              <a:buAutoNum type="arabicPeriod"/>
            </a:pPr>
            <a:r>
              <a:rPr lang="en-US" dirty="0">
                <a:solidFill>
                  <a:schemeClr val="tx1"/>
                </a:solidFill>
              </a:rPr>
              <a:t>Enter the lot # of the product you are giving the patient. </a:t>
            </a:r>
          </a:p>
          <a:p>
            <a:pPr marL="342900" indent="-342900">
              <a:buAutoNum type="arabicPeriod"/>
            </a:pPr>
            <a:r>
              <a:rPr lang="en-US" dirty="0">
                <a:solidFill>
                  <a:schemeClr val="tx1"/>
                </a:solidFill>
              </a:rPr>
              <a:t>Enter the amount of glucola you have given the patient. </a:t>
            </a:r>
          </a:p>
          <a:p>
            <a:endParaRPr lang="en-US" dirty="0">
              <a:solidFill>
                <a:schemeClr val="tx1"/>
              </a:solidFill>
            </a:endParaRPr>
          </a:p>
          <a:p>
            <a:pPr marL="342900" indent="-342900">
              <a:buAutoNum type="arabicPeriod"/>
            </a:pPr>
            <a:endParaRPr lang="en-US" dirty="0">
              <a:solidFill>
                <a:schemeClr val="tx1"/>
              </a:solidFill>
            </a:endParaRPr>
          </a:p>
        </p:txBody>
      </p:sp>
      <p:sp>
        <p:nvSpPr>
          <p:cNvPr id="4" name="Footer Placeholder 3">
            <a:extLst>
              <a:ext uri="{FF2B5EF4-FFF2-40B4-BE49-F238E27FC236}">
                <a16:creationId xmlns:a16="http://schemas.microsoft.com/office/drawing/2014/main" id="{AC744978-A230-97B7-2930-0FA2D6051E94}"/>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A1B9A384-A812-71EC-2B9D-DE491FB491EB}"/>
              </a:ext>
            </a:extLst>
          </p:cNvPr>
          <p:cNvSpPr>
            <a:spLocks noGrp="1"/>
          </p:cNvSpPr>
          <p:nvPr>
            <p:ph type="sldNum" sz="quarter" idx="11"/>
          </p:nvPr>
        </p:nvSpPr>
        <p:spPr/>
        <p:txBody>
          <a:bodyPr/>
          <a:lstStyle/>
          <a:p>
            <a:fld id="{B5CEABB6-07DC-46E8-9B57-56EC44A396E5}" type="slidenum">
              <a:rPr lang="en-US" smtClean="0"/>
              <a:pPr/>
              <a:t>11</a:t>
            </a:fld>
            <a:endParaRPr lang="en-US" dirty="0"/>
          </a:p>
        </p:txBody>
      </p:sp>
      <p:pic>
        <p:nvPicPr>
          <p:cNvPr id="7" name="Picture 6">
            <a:extLst>
              <a:ext uri="{FF2B5EF4-FFF2-40B4-BE49-F238E27FC236}">
                <a16:creationId xmlns:a16="http://schemas.microsoft.com/office/drawing/2014/main" id="{0172FC62-95F0-4CC0-1E29-185CAD2DD1FC}"/>
              </a:ext>
            </a:extLst>
          </p:cNvPr>
          <p:cNvPicPr>
            <a:picLocks noChangeAspect="1"/>
          </p:cNvPicPr>
          <p:nvPr/>
        </p:nvPicPr>
        <p:blipFill>
          <a:blip r:embed="rId2"/>
          <a:stretch>
            <a:fillRect/>
          </a:stretch>
        </p:blipFill>
        <p:spPr>
          <a:xfrm>
            <a:off x="838200" y="4043674"/>
            <a:ext cx="10542857" cy="2495238"/>
          </a:xfrm>
          <a:prstGeom prst="rect">
            <a:avLst/>
          </a:prstGeom>
        </p:spPr>
      </p:pic>
    </p:spTree>
    <p:extLst>
      <p:ext uri="{BB962C8B-B14F-4D97-AF65-F5344CB8AC3E}">
        <p14:creationId xmlns:p14="http://schemas.microsoft.com/office/powerpoint/2010/main" val="3510919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7828613-A78B-5BCE-CC85-2C44403CA51C}"/>
              </a:ext>
            </a:extLst>
          </p:cNvPr>
          <p:cNvSpPr>
            <a:spLocks noGrp="1"/>
          </p:cNvSpPr>
          <p:nvPr>
            <p:ph type="title"/>
          </p:nvPr>
        </p:nvSpPr>
        <p:spPr>
          <a:xfrm>
            <a:off x="841248" y="251312"/>
            <a:ext cx="10506456" cy="1010264"/>
          </a:xfrm>
        </p:spPr>
        <p:txBody>
          <a:bodyPr vert="horz" lIns="91440" tIns="45720" rIns="91440" bIns="45720" rtlCol="0" anchor="ctr">
            <a:normAutofit/>
          </a:bodyPr>
          <a:lstStyle/>
          <a:p>
            <a:r>
              <a:rPr lang="en-US" b="1" dirty="0"/>
              <a:t>Extenuating Circumstances</a:t>
            </a:r>
            <a:endParaRPr lang="en-US" b="1" kern="1200" dirty="0">
              <a:latin typeface="+mj-lt"/>
              <a:ea typeface="+mj-ea"/>
              <a:cs typeface="+mj-cs"/>
            </a:endParaRPr>
          </a:p>
        </p:txBody>
      </p:sp>
      <p:sp>
        <p:nvSpPr>
          <p:cNvPr id="17" name="Rectangle 16">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C0CABF72-D05E-8A6E-D54E-685D85039B1E}"/>
              </a:ext>
            </a:extLst>
          </p:cNvPr>
          <p:cNvSpPr>
            <a:spLocks/>
          </p:cNvSpPr>
          <p:nvPr/>
        </p:nvSpPr>
        <p:spPr>
          <a:xfrm>
            <a:off x="6172200" y="1825625"/>
            <a:ext cx="5181600" cy="4351338"/>
          </a:xfrm>
          <a:prstGeom prst="rect">
            <a:avLst/>
          </a:prstGeom>
        </p:spPr>
        <p:txBody>
          <a:bodyPr/>
          <a:lstStyle/>
          <a:p>
            <a:endParaRPr lang="en-US"/>
          </a:p>
        </p:txBody>
      </p:sp>
      <p:sp>
        <p:nvSpPr>
          <p:cNvPr id="7" name="Content Placeholder 6">
            <a:extLst>
              <a:ext uri="{FF2B5EF4-FFF2-40B4-BE49-F238E27FC236}">
                <a16:creationId xmlns:a16="http://schemas.microsoft.com/office/drawing/2014/main" id="{11E91A3B-802E-2F6D-6C46-E7508D192CAB}"/>
              </a:ext>
            </a:extLst>
          </p:cNvPr>
          <p:cNvSpPr>
            <a:spLocks/>
          </p:cNvSpPr>
          <p:nvPr/>
        </p:nvSpPr>
        <p:spPr>
          <a:xfrm>
            <a:off x="1734563" y="2184158"/>
            <a:ext cx="4298228" cy="3609511"/>
          </a:xfrm>
          <a:prstGeom prst="rect">
            <a:avLst/>
          </a:prstGeom>
        </p:spPr>
        <p:txBody>
          <a:bodyPr/>
          <a:lstStyle/>
          <a:p>
            <a:pPr marL="285750" indent="-285750" defTabSz="749808">
              <a:spcAft>
                <a:spcPts val="600"/>
              </a:spcAft>
              <a:buFont typeface="Arial" panose="020B0604020202020204" pitchFamily="34" charset="0"/>
              <a:buChar char="•"/>
            </a:pPr>
            <a:endParaRPr lang="en-US" sz="2000"/>
          </a:p>
        </p:txBody>
      </p:sp>
      <p:sp>
        <p:nvSpPr>
          <p:cNvPr id="3" name="Slide Number Placeholder 2">
            <a:extLst>
              <a:ext uri="{FF2B5EF4-FFF2-40B4-BE49-F238E27FC236}">
                <a16:creationId xmlns:a16="http://schemas.microsoft.com/office/drawing/2014/main" id="{1F843E7F-D3C3-AA3D-31D7-C509878CE0B0}"/>
              </a:ext>
            </a:extLst>
          </p:cNvPr>
          <p:cNvSpPr>
            <a:spLocks/>
          </p:cNvSpPr>
          <p:nvPr/>
        </p:nvSpPr>
        <p:spPr>
          <a:xfrm>
            <a:off x="8181905" y="5942473"/>
            <a:ext cx="2275532" cy="302878"/>
          </a:xfrm>
          <a:prstGeom prst="rect">
            <a:avLst/>
          </a:prstGeom>
        </p:spPr>
        <p:txBody>
          <a:bodyPr/>
          <a:lstStyle/>
          <a:p>
            <a:pPr defTabSz="749808">
              <a:spcAft>
                <a:spcPts val="600"/>
              </a:spcAft>
            </a:pPr>
            <a:fld id="{B5CEABB6-07DC-46E8-9B57-56EC44A396E5}" type="slidenum">
              <a:rPr lang="en-US" sz="1476" kern="1200">
                <a:solidFill>
                  <a:schemeClr val="tx1"/>
                </a:solidFill>
                <a:latin typeface="+mn-lt"/>
                <a:ea typeface="+mn-ea"/>
                <a:cs typeface="+mn-cs"/>
              </a:rPr>
              <a:pPr defTabSz="749808">
                <a:spcAft>
                  <a:spcPts val="600"/>
                </a:spcAft>
              </a:pPr>
              <a:t>12</a:t>
            </a:fld>
            <a:endParaRPr lang="en-US"/>
          </a:p>
        </p:txBody>
      </p:sp>
      <p:graphicFrame>
        <p:nvGraphicFramePr>
          <p:cNvPr id="11" name="Content Placeholder 8">
            <a:extLst>
              <a:ext uri="{FF2B5EF4-FFF2-40B4-BE49-F238E27FC236}">
                <a16:creationId xmlns:a16="http://schemas.microsoft.com/office/drawing/2014/main" id="{3F14B123-40CE-3B25-32C5-AAF61E5D3F49}"/>
              </a:ext>
            </a:extLst>
          </p:cNvPr>
          <p:cNvGraphicFramePr>
            <a:graphicFrameLocks noGrp="1"/>
          </p:cNvGraphicFramePr>
          <p:nvPr>
            <p:ph idx="1"/>
            <p:extLst>
              <p:ext uri="{D42A27DB-BD31-4B8C-83A1-F6EECF244321}">
                <p14:modId xmlns:p14="http://schemas.microsoft.com/office/powerpoint/2010/main" val="4024093656"/>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655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988AB70C-337F-F5B5-18D1-F43B0369CA39}"/>
              </a:ext>
            </a:extLst>
          </p:cNvPr>
          <p:cNvSpPr>
            <a:spLocks noGrp="1"/>
          </p:cNvSpPr>
          <p:nvPr>
            <p:ph type="title"/>
          </p:nvPr>
        </p:nvSpPr>
        <p:spPr>
          <a:xfrm>
            <a:off x="841248" y="426720"/>
            <a:ext cx="10506456" cy="1919141"/>
          </a:xfrm>
        </p:spPr>
        <p:txBody>
          <a:bodyPr anchor="b">
            <a:normAutofit/>
          </a:bodyPr>
          <a:lstStyle/>
          <a:p>
            <a:r>
              <a:rPr lang="en-US" sz="6000" b="1"/>
              <a:t>REFERENCES</a:t>
            </a:r>
          </a:p>
        </p:txBody>
      </p:sp>
      <p:sp>
        <p:nvSpPr>
          <p:cNvPr id="18" name="Rectangle 1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681D9D64-6F69-8EFD-AD21-3B0846F2AB5A}"/>
              </a:ext>
            </a:extLst>
          </p:cNvPr>
          <p:cNvSpPr>
            <a:spLocks noGrp="1"/>
          </p:cNvSpPr>
          <p:nvPr>
            <p:ph idx="1"/>
          </p:nvPr>
        </p:nvSpPr>
        <p:spPr>
          <a:xfrm>
            <a:off x="841248" y="3337269"/>
            <a:ext cx="10509504" cy="2905686"/>
          </a:xfrm>
        </p:spPr>
        <p:txBody>
          <a:bodyPr>
            <a:normAutofit/>
          </a:bodyPr>
          <a:lstStyle/>
          <a:p>
            <a:pPr marL="0" marR="0" indent="0">
              <a:spcBef>
                <a:spcPts val="0"/>
              </a:spcBef>
              <a:spcAft>
                <a:spcPts val="600"/>
              </a:spcAft>
            </a:pPr>
            <a:r>
              <a:rPr lang="en-US" sz="2200" dirty="0">
                <a:effectLst/>
                <a:latin typeface="Arial" panose="020B0604020202020204" pitchFamily="34" charset="0"/>
                <a:ea typeface="Arial" panose="020B0604020202020204" pitchFamily="34" charset="0"/>
              </a:rPr>
              <a:t>Department of Nursing – Guideline  DN.G.AC.21.60 </a:t>
            </a:r>
            <a:r>
              <a:rPr lang="en-US" sz="2200" dirty="0">
                <a:effectLst/>
                <a:latin typeface="Arial" panose="020B0604020202020204" pitchFamily="34" charset="0"/>
                <a:ea typeface="Arial" panose="020B0604020202020204" pitchFamily="34" charset="0"/>
                <a:hlinkClick r:id="rId2"/>
              </a:rPr>
              <a:t>Glucose Testing for Patients in the Obstetric and Gynecology (OB/GYN) Clinics</a:t>
            </a:r>
            <a:r>
              <a:rPr lang="en-US" sz="2200" dirty="0">
                <a:effectLst/>
                <a:latin typeface="Arial" panose="020B0604020202020204" pitchFamily="34" charset="0"/>
                <a:ea typeface="Arial" panose="020B0604020202020204" pitchFamily="34" charset="0"/>
              </a:rPr>
              <a:t> </a:t>
            </a:r>
          </a:p>
        </p:txBody>
      </p:sp>
    </p:spTree>
    <p:extLst>
      <p:ext uri="{BB962C8B-B14F-4D97-AF65-F5344CB8AC3E}">
        <p14:creationId xmlns:p14="http://schemas.microsoft.com/office/powerpoint/2010/main" val="606303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A5541B-760C-B13C-0660-450B6A13A083}"/>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b="1" kern="1200">
                <a:latin typeface="+mj-lt"/>
                <a:ea typeface="+mj-ea"/>
                <a:cs typeface="+mj-cs"/>
              </a:rPr>
              <a:t>Introduction</a:t>
            </a:r>
          </a:p>
        </p:txBody>
      </p:sp>
      <p:sp>
        <p:nvSpPr>
          <p:cNvPr id="38" name="Rectangle 1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9" name="Rectangle 1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5">
            <a:extLst>
              <a:ext uri="{FF2B5EF4-FFF2-40B4-BE49-F238E27FC236}">
                <a16:creationId xmlns:a16="http://schemas.microsoft.com/office/drawing/2014/main" id="{85287981-836A-125F-D373-5BEE90E2F122}"/>
              </a:ext>
            </a:extLst>
          </p:cNvPr>
          <p:cNvSpPr>
            <a:spLocks/>
          </p:cNvSpPr>
          <p:nvPr/>
        </p:nvSpPr>
        <p:spPr>
          <a:xfrm>
            <a:off x="838200" y="1825625"/>
            <a:ext cx="10515600" cy="4351338"/>
          </a:xfrm>
          <a:prstGeom prst="rect">
            <a:avLst/>
          </a:prstGeom>
        </p:spPr>
        <p:txBody>
          <a:bodyPr/>
          <a:lstStyle/>
          <a:p>
            <a:endParaRPr lang="en-US"/>
          </a:p>
        </p:txBody>
      </p:sp>
      <p:sp>
        <p:nvSpPr>
          <p:cNvPr id="5" name="Text Placeholder 4">
            <a:extLst>
              <a:ext uri="{FF2B5EF4-FFF2-40B4-BE49-F238E27FC236}">
                <a16:creationId xmlns:a16="http://schemas.microsoft.com/office/drawing/2014/main" id="{FDAD2CE8-D3ED-9EF9-695C-227CC1F112DE}"/>
              </a:ext>
            </a:extLst>
          </p:cNvPr>
          <p:cNvSpPr>
            <a:spLocks/>
          </p:cNvSpPr>
          <p:nvPr/>
        </p:nvSpPr>
        <p:spPr>
          <a:xfrm>
            <a:off x="5857710" y="2078115"/>
            <a:ext cx="5567475" cy="571243"/>
          </a:xfrm>
          <a:prstGeom prst="rect">
            <a:avLst/>
          </a:prstGeom>
        </p:spPr>
        <p:txBody>
          <a:bodyPr/>
          <a:lstStyle/>
          <a:p>
            <a:pPr>
              <a:spcAft>
                <a:spcPts val="600"/>
              </a:spcAft>
            </a:pPr>
            <a:endParaRPr lang="en-US"/>
          </a:p>
        </p:txBody>
      </p:sp>
      <p:sp>
        <p:nvSpPr>
          <p:cNvPr id="9" name="Content Placeholder 8">
            <a:extLst>
              <a:ext uri="{FF2B5EF4-FFF2-40B4-BE49-F238E27FC236}">
                <a16:creationId xmlns:a16="http://schemas.microsoft.com/office/drawing/2014/main" id="{ABAC5635-28FE-CD45-EDB1-3A14A5539035}"/>
              </a:ext>
            </a:extLst>
          </p:cNvPr>
          <p:cNvSpPr>
            <a:spLocks/>
          </p:cNvSpPr>
          <p:nvPr/>
        </p:nvSpPr>
        <p:spPr>
          <a:xfrm>
            <a:off x="838200" y="1992430"/>
            <a:ext cx="10210757" cy="4225195"/>
          </a:xfrm>
          <a:prstGeom prst="rect">
            <a:avLst/>
          </a:prstGeom>
        </p:spPr>
        <p:txBody>
          <a:bodyPr/>
          <a:lstStyle/>
          <a:p>
            <a:pPr marL="457200" indent="-457200" defTabSz="886968">
              <a:spcAft>
                <a:spcPts val="600"/>
              </a:spcAft>
              <a:buFont typeface="Arial" panose="020B0604020202020204" pitchFamily="34" charset="0"/>
              <a:buChar char="•"/>
            </a:pPr>
            <a:r>
              <a:rPr lang="en-US" sz="2716" kern="1200" dirty="0">
                <a:solidFill>
                  <a:schemeClr val="tx1"/>
                </a:solidFill>
                <a:latin typeface="+mn-lt"/>
                <a:ea typeface="+mn-ea"/>
                <a:cs typeface="+mn-cs"/>
              </a:rPr>
              <a:t>The Glucose Tolerance Test (GTT) is completed to screen pregnant and postpartum patients for evidence of abnormal carbohydrate metabolism and to identify patients at risk for developing gestational diabetes.</a:t>
            </a:r>
          </a:p>
          <a:p>
            <a:pPr marL="457200" indent="-457200" defTabSz="886968">
              <a:spcAft>
                <a:spcPts val="600"/>
              </a:spcAft>
              <a:buFont typeface="Arial" panose="020B0604020202020204" pitchFamily="34" charset="0"/>
              <a:buChar char="•"/>
            </a:pPr>
            <a:r>
              <a:rPr lang="en-US" sz="2716" dirty="0"/>
              <a:t>To screen patients for insulin resistance.</a:t>
            </a:r>
            <a:endParaRPr lang="en-US" sz="2716" kern="1200" dirty="0">
              <a:solidFill>
                <a:schemeClr val="tx1"/>
              </a:solidFill>
              <a:latin typeface="+mn-lt"/>
              <a:ea typeface="+mn-ea"/>
              <a:cs typeface="+mn-cs"/>
            </a:endParaRPr>
          </a:p>
          <a:p>
            <a:pPr marL="457200" indent="-457200" defTabSz="886968">
              <a:spcAft>
                <a:spcPts val="600"/>
              </a:spcAft>
              <a:buFont typeface="Arial" panose="020B0604020202020204" pitchFamily="34" charset="0"/>
              <a:buChar char="•"/>
            </a:pPr>
            <a:r>
              <a:rPr lang="en-US" sz="2716" kern="1200" dirty="0">
                <a:solidFill>
                  <a:schemeClr val="tx1"/>
                </a:solidFill>
                <a:latin typeface="+mn-lt"/>
                <a:ea typeface="+mn-ea"/>
                <a:cs typeface="+mn-cs"/>
              </a:rPr>
              <a:t>This training will provide written instructions for administering Glucose Tolerance Test oral liquid (Glucola®) stock glucose drink ordered by the physician.</a:t>
            </a:r>
          </a:p>
          <a:p>
            <a:pPr>
              <a:spcAft>
                <a:spcPts val="600"/>
              </a:spcAft>
            </a:pPr>
            <a:endParaRPr lang="en-US" dirty="0"/>
          </a:p>
        </p:txBody>
      </p:sp>
      <p:sp>
        <p:nvSpPr>
          <p:cNvPr id="7" name="Text Placeholder 6">
            <a:extLst>
              <a:ext uri="{FF2B5EF4-FFF2-40B4-BE49-F238E27FC236}">
                <a16:creationId xmlns:a16="http://schemas.microsoft.com/office/drawing/2014/main" id="{8668A784-71D0-536B-6F4D-2DFCC9E7ECC5}"/>
              </a:ext>
            </a:extLst>
          </p:cNvPr>
          <p:cNvSpPr>
            <a:spLocks/>
          </p:cNvSpPr>
          <p:nvPr/>
        </p:nvSpPr>
        <p:spPr>
          <a:xfrm>
            <a:off x="5712196" y="2862704"/>
            <a:ext cx="5406076" cy="425267"/>
          </a:xfrm>
          <a:prstGeom prst="rect">
            <a:avLst/>
          </a:prstGeom>
        </p:spPr>
        <p:txBody>
          <a:bodyPr/>
          <a:lstStyle/>
          <a:p>
            <a:pPr defTabSz="558790">
              <a:spcAft>
                <a:spcPts val="349"/>
              </a:spcAft>
            </a:pPr>
            <a:endParaRPr lang="en-US" sz="1100" kern="1200">
              <a:solidFill>
                <a:schemeClr val="tx1"/>
              </a:solidFill>
              <a:latin typeface="+mn-lt"/>
              <a:ea typeface="+mn-ea"/>
              <a:cs typeface="+mn-cs"/>
            </a:endParaRPr>
          </a:p>
          <a:p>
            <a:pPr>
              <a:spcAft>
                <a:spcPts val="600"/>
              </a:spcAft>
            </a:pPr>
            <a:endParaRPr lang="en-US"/>
          </a:p>
        </p:txBody>
      </p:sp>
      <p:sp>
        <p:nvSpPr>
          <p:cNvPr id="4" name="Slide Number Placeholder 3">
            <a:extLst>
              <a:ext uri="{FF2B5EF4-FFF2-40B4-BE49-F238E27FC236}">
                <a16:creationId xmlns:a16="http://schemas.microsoft.com/office/drawing/2014/main" id="{EE09F6E4-586D-5989-9081-9B7AC196C85F}"/>
              </a:ext>
            </a:extLst>
          </p:cNvPr>
          <p:cNvSpPr>
            <a:spLocks/>
          </p:cNvSpPr>
          <p:nvPr/>
        </p:nvSpPr>
        <p:spPr>
          <a:xfrm>
            <a:off x="9652732" y="4643510"/>
            <a:ext cx="1701068" cy="226415"/>
          </a:xfrm>
          <a:prstGeom prst="rect">
            <a:avLst/>
          </a:prstGeom>
        </p:spPr>
        <p:txBody>
          <a:bodyPr/>
          <a:lstStyle/>
          <a:p>
            <a:pPr defTabSz="558790">
              <a:spcAft>
                <a:spcPts val="349"/>
              </a:spcAft>
            </a:pPr>
            <a:fld id="{B5CEABB6-07DC-46E8-9B57-56EC44A396E5}" type="slidenum">
              <a:rPr lang="en-US" sz="1100" kern="1200">
                <a:solidFill>
                  <a:schemeClr val="tx1"/>
                </a:solidFill>
                <a:latin typeface="+mn-lt"/>
                <a:ea typeface="+mn-ea"/>
                <a:cs typeface="+mn-cs"/>
              </a:rPr>
              <a:pPr defTabSz="558790">
                <a:spcAft>
                  <a:spcPts val="349"/>
                </a:spcAft>
              </a:pPr>
              <a:t>2</a:t>
            </a:fld>
            <a:endParaRPr lang="en-US"/>
          </a:p>
        </p:txBody>
      </p:sp>
    </p:spTree>
    <p:extLst>
      <p:ext uri="{BB962C8B-B14F-4D97-AF65-F5344CB8AC3E}">
        <p14:creationId xmlns:p14="http://schemas.microsoft.com/office/powerpoint/2010/main" val="4294866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41">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743DB29B-959E-2DF4-B4BE-BB4E2151024F}"/>
              </a:ext>
            </a:extLst>
          </p:cNvPr>
          <p:cNvSpPr>
            <a:spLocks noGrp="1"/>
          </p:cNvSpPr>
          <p:nvPr>
            <p:ph type="title"/>
          </p:nvPr>
        </p:nvSpPr>
        <p:spPr>
          <a:xfrm>
            <a:off x="841248" y="251312"/>
            <a:ext cx="10506456" cy="1010264"/>
          </a:xfrm>
        </p:spPr>
        <p:txBody>
          <a:bodyPr vert="horz" lIns="91440" tIns="45720" rIns="91440" bIns="45720" rtlCol="0" anchor="ctr">
            <a:normAutofit/>
          </a:bodyPr>
          <a:lstStyle/>
          <a:p>
            <a:r>
              <a:rPr lang="en-US" sz="4400" b="1" kern="1200">
                <a:solidFill>
                  <a:schemeClr val="tx1"/>
                </a:solidFill>
                <a:latin typeface="+mj-lt"/>
                <a:ea typeface="+mj-ea"/>
                <a:cs typeface="+mj-cs"/>
              </a:rPr>
              <a:t>Objectives</a:t>
            </a:r>
          </a:p>
        </p:txBody>
      </p:sp>
      <p:sp>
        <p:nvSpPr>
          <p:cNvPr id="71" name="Rectangle 43">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45">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7" name="Text Placeholder 36">
            <a:extLst>
              <a:ext uri="{FF2B5EF4-FFF2-40B4-BE49-F238E27FC236}">
                <a16:creationId xmlns:a16="http://schemas.microsoft.com/office/drawing/2014/main" id="{24AEAD48-D94D-257A-9690-F52C14FC5D45}"/>
              </a:ext>
            </a:extLst>
          </p:cNvPr>
          <p:cNvSpPr>
            <a:spLocks/>
          </p:cNvSpPr>
          <p:nvPr/>
        </p:nvSpPr>
        <p:spPr>
          <a:xfrm>
            <a:off x="831850" y="4589463"/>
            <a:ext cx="10515600" cy="1500187"/>
          </a:xfrm>
          <a:prstGeom prst="rect">
            <a:avLst/>
          </a:prstGeom>
        </p:spPr>
        <p:txBody>
          <a:bodyPr/>
          <a:lstStyle/>
          <a:p>
            <a:endParaRPr lang="en-US"/>
          </a:p>
        </p:txBody>
      </p:sp>
      <p:sp>
        <p:nvSpPr>
          <p:cNvPr id="6" name="Picture Placeholder 5">
            <a:extLst>
              <a:ext uri="{FF2B5EF4-FFF2-40B4-BE49-F238E27FC236}">
                <a16:creationId xmlns:a16="http://schemas.microsoft.com/office/drawing/2014/main" id="{AE3730EF-E4B1-167D-12D9-C95010EBECE6}"/>
              </a:ext>
            </a:extLst>
          </p:cNvPr>
          <p:cNvSpPr>
            <a:spLocks/>
          </p:cNvSpPr>
          <p:nvPr/>
        </p:nvSpPr>
        <p:spPr>
          <a:xfrm>
            <a:off x="1388164" y="2476500"/>
            <a:ext cx="502920" cy="502920"/>
          </a:xfrm>
          <a:prstGeom prst="rect">
            <a:avLst/>
          </a:prstGeom>
        </p:spPr>
        <p:txBody>
          <a:bodyPr/>
          <a:lstStyle/>
          <a:p>
            <a:endParaRPr lang="en-US"/>
          </a:p>
        </p:txBody>
      </p:sp>
      <p:sp>
        <p:nvSpPr>
          <p:cNvPr id="5" name="Text Placeholder 4">
            <a:extLst>
              <a:ext uri="{FF2B5EF4-FFF2-40B4-BE49-F238E27FC236}">
                <a16:creationId xmlns:a16="http://schemas.microsoft.com/office/drawing/2014/main" id="{04A403E3-937A-A761-367C-196474D96EA8}"/>
              </a:ext>
            </a:extLst>
          </p:cNvPr>
          <p:cNvSpPr>
            <a:spLocks/>
          </p:cNvSpPr>
          <p:nvPr/>
        </p:nvSpPr>
        <p:spPr>
          <a:xfrm>
            <a:off x="2255962" y="2476500"/>
            <a:ext cx="3505200" cy="1291009"/>
          </a:xfrm>
          <a:prstGeom prst="rect">
            <a:avLst/>
          </a:prstGeom>
        </p:spPr>
        <p:txBody>
          <a:bodyPr/>
          <a:lstStyle/>
          <a:p>
            <a:endParaRPr lang="en-US"/>
          </a:p>
        </p:txBody>
      </p:sp>
      <p:sp>
        <p:nvSpPr>
          <p:cNvPr id="13" name="Picture Placeholder 12">
            <a:extLst>
              <a:ext uri="{FF2B5EF4-FFF2-40B4-BE49-F238E27FC236}">
                <a16:creationId xmlns:a16="http://schemas.microsoft.com/office/drawing/2014/main" id="{42E46695-BABE-A200-811F-3526FF2E4B59}"/>
              </a:ext>
            </a:extLst>
          </p:cNvPr>
          <p:cNvSpPr>
            <a:spLocks/>
          </p:cNvSpPr>
          <p:nvPr/>
        </p:nvSpPr>
        <p:spPr>
          <a:xfrm>
            <a:off x="6457344" y="2476500"/>
            <a:ext cx="502920" cy="502920"/>
          </a:xfrm>
          <a:prstGeom prst="rect">
            <a:avLst/>
          </a:prstGeom>
        </p:spPr>
        <p:txBody>
          <a:bodyPr/>
          <a:lstStyle/>
          <a:p>
            <a:endParaRPr lang="en-US"/>
          </a:p>
        </p:txBody>
      </p:sp>
      <p:sp>
        <p:nvSpPr>
          <p:cNvPr id="11" name="Text Placeholder 10">
            <a:extLst>
              <a:ext uri="{FF2B5EF4-FFF2-40B4-BE49-F238E27FC236}">
                <a16:creationId xmlns:a16="http://schemas.microsoft.com/office/drawing/2014/main" id="{6058AECD-8A17-1286-4C61-7B9C17FC1884}"/>
              </a:ext>
            </a:extLst>
          </p:cNvPr>
          <p:cNvSpPr>
            <a:spLocks/>
          </p:cNvSpPr>
          <p:nvPr/>
        </p:nvSpPr>
        <p:spPr>
          <a:xfrm>
            <a:off x="7325142" y="2476500"/>
            <a:ext cx="3505200" cy="1291009"/>
          </a:xfrm>
          <a:prstGeom prst="rect">
            <a:avLst/>
          </a:prstGeom>
        </p:spPr>
        <p:txBody>
          <a:bodyPr/>
          <a:lstStyle/>
          <a:p>
            <a:endParaRPr lang="en-US"/>
          </a:p>
        </p:txBody>
      </p:sp>
      <p:sp>
        <p:nvSpPr>
          <p:cNvPr id="9" name="Picture Placeholder 8">
            <a:extLst>
              <a:ext uri="{FF2B5EF4-FFF2-40B4-BE49-F238E27FC236}">
                <a16:creationId xmlns:a16="http://schemas.microsoft.com/office/drawing/2014/main" id="{946D95E7-1521-91E4-A2B6-8A84BF6934D1}"/>
              </a:ext>
            </a:extLst>
          </p:cNvPr>
          <p:cNvSpPr>
            <a:spLocks/>
          </p:cNvSpPr>
          <p:nvPr/>
        </p:nvSpPr>
        <p:spPr>
          <a:xfrm>
            <a:off x="1388164" y="4229100"/>
            <a:ext cx="502920" cy="502920"/>
          </a:xfrm>
          <a:prstGeom prst="rect">
            <a:avLst/>
          </a:prstGeom>
        </p:spPr>
        <p:txBody>
          <a:bodyPr/>
          <a:lstStyle/>
          <a:p>
            <a:endParaRPr lang="en-US"/>
          </a:p>
        </p:txBody>
      </p:sp>
      <p:sp>
        <p:nvSpPr>
          <p:cNvPr id="7" name="Text Placeholder 6">
            <a:extLst>
              <a:ext uri="{FF2B5EF4-FFF2-40B4-BE49-F238E27FC236}">
                <a16:creationId xmlns:a16="http://schemas.microsoft.com/office/drawing/2014/main" id="{F588A1D7-A31D-63C4-E506-8DD99D20A555}"/>
              </a:ext>
            </a:extLst>
          </p:cNvPr>
          <p:cNvSpPr>
            <a:spLocks/>
          </p:cNvSpPr>
          <p:nvPr/>
        </p:nvSpPr>
        <p:spPr>
          <a:xfrm>
            <a:off x="2255962" y="4229100"/>
            <a:ext cx="3505200" cy="1291009"/>
          </a:xfrm>
          <a:prstGeom prst="rect">
            <a:avLst/>
          </a:prstGeom>
        </p:spPr>
        <p:txBody>
          <a:bodyPr/>
          <a:lstStyle/>
          <a:p>
            <a:endParaRPr lang="en-US"/>
          </a:p>
        </p:txBody>
      </p:sp>
      <p:sp>
        <p:nvSpPr>
          <p:cNvPr id="35" name="Picture Placeholder 34">
            <a:extLst>
              <a:ext uri="{FF2B5EF4-FFF2-40B4-BE49-F238E27FC236}">
                <a16:creationId xmlns:a16="http://schemas.microsoft.com/office/drawing/2014/main" id="{62CC8BE3-0C65-DAF4-6F7B-38692A2ADB79}"/>
              </a:ext>
            </a:extLst>
          </p:cNvPr>
          <p:cNvSpPr>
            <a:spLocks/>
          </p:cNvSpPr>
          <p:nvPr/>
        </p:nvSpPr>
        <p:spPr>
          <a:xfrm>
            <a:off x="6457344" y="4229100"/>
            <a:ext cx="500634" cy="500634"/>
          </a:xfrm>
          <a:prstGeom prst="rect">
            <a:avLst/>
          </a:prstGeom>
        </p:spPr>
        <p:txBody>
          <a:bodyPr/>
          <a:lstStyle/>
          <a:p>
            <a:endParaRPr lang="en-US"/>
          </a:p>
        </p:txBody>
      </p:sp>
      <p:sp>
        <p:nvSpPr>
          <p:cNvPr id="17" name="Text Placeholder 16">
            <a:extLst>
              <a:ext uri="{FF2B5EF4-FFF2-40B4-BE49-F238E27FC236}">
                <a16:creationId xmlns:a16="http://schemas.microsoft.com/office/drawing/2014/main" id="{E1A80C4B-2285-9E28-7167-965FAD69CB0D}"/>
              </a:ext>
            </a:extLst>
          </p:cNvPr>
          <p:cNvSpPr>
            <a:spLocks/>
          </p:cNvSpPr>
          <p:nvPr/>
        </p:nvSpPr>
        <p:spPr>
          <a:xfrm>
            <a:off x="7325142" y="4229100"/>
            <a:ext cx="3505200" cy="1291009"/>
          </a:xfrm>
          <a:prstGeom prst="rect">
            <a:avLst/>
          </a:prstGeom>
        </p:spPr>
        <p:txBody>
          <a:bodyPr/>
          <a:lstStyle/>
          <a:p>
            <a:endParaRPr lang="en-US"/>
          </a:p>
        </p:txBody>
      </p:sp>
      <p:sp>
        <p:nvSpPr>
          <p:cNvPr id="2" name="Text Placeholder 1">
            <a:extLst>
              <a:ext uri="{FF2B5EF4-FFF2-40B4-BE49-F238E27FC236}">
                <a16:creationId xmlns:a16="http://schemas.microsoft.com/office/drawing/2014/main" id="{4A9EAC64-FDBB-986B-E402-C12F0C456FF3}"/>
              </a:ext>
            </a:extLst>
          </p:cNvPr>
          <p:cNvSpPr>
            <a:spLocks/>
          </p:cNvSpPr>
          <p:nvPr/>
        </p:nvSpPr>
        <p:spPr>
          <a:xfrm>
            <a:off x="838200" y="2720590"/>
            <a:ext cx="2719473" cy="2672830"/>
          </a:xfrm>
          <a:prstGeom prst="rect">
            <a:avLst/>
          </a:prstGeom>
        </p:spPr>
        <p:txBody>
          <a:bodyPr/>
          <a:lstStyle/>
          <a:p>
            <a:pPr defTabSz="950519">
              <a:spcAft>
                <a:spcPts val="990"/>
              </a:spcAft>
            </a:pPr>
            <a:endParaRPr lang="en-US"/>
          </a:p>
        </p:txBody>
      </p:sp>
      <p:sp>
        <p:nvSpPr>
          <p:cNvPr id="4" name="Text Placeholder 3">
            <a:extLst>
              <a:ext uri="{FF2B5EF4-FFF2-40B4-BE49-F238E27FC236}">
                <a16:creationId xmlns:a16="http://schemas.microsoft.com/office/drawing/2014/main" id="{DDD8FF5C-2CDB-731D-92B7-26512186186A}"/>
              </a:ext>
            </a:extLst>
          </p:cNvPr>
          <p:cNvSpPr>
            <a:spLocks/>
          </p:cNvSpPr>
          <p:nvPr/>
        </p:nvSpPr>
        <p:spPr>
          <a:xfrm>
            <a:off x="4054948" y="2720590"/>
            <a:ext cx="2719473" cy="2672830"/>
          </a:xfrm>
          <a:prstGeom prst="rect">
            <a:avLst/>
          </a:prstGeom>
        </p:spPr>
        <p:txBody>
          <a:bodyPr/>
          <a:lstStyle/>
          <a:p>
            <a:pPr defTabSz="950519">
              <a:spcAft>
                <a:spcPts val="990"/>
              </a:spcAft>
            </a:pPr>
            <a:endParaRPr lang="en-US"/>
          </a:p>
        </p:txBody>
      </p:sp>
      <p:sp>
        <p:nvSpPr>
          <p:cNvPr id="3" name="Text Placeholder 2">
            <a:extLst>
              <a:ext uri="{FF2B5EF4-FFF2-40B4-BE49-F238E27FC236}">
                <a16:creationId xmlns:a16="http://schemas.microsoft.com/office/drawing/2014/main" id="{E4F1827F-0ACB-82DF-7E32-0B19EE7A6873}"/>
              </a:ext>
            </a:extLst>
          </p:cNvPr>
          <p:cNvSpPr>
            <a:spLocks/>
          </p:cNvSpPr>
          <p:nvPr/>
        </p:nvSpPr>
        <p:spPr>
          <a:xfrm>
            <a:off x="7271695" y="2720590"/>
            <a:ext cx="2719473" cy="2672830"/>
          </a:xfrm>
          <a:prstGeom prst="rect">
            <a:avLst/>
          </a:prstGeom>
        </p:spPr>
        <p:txBody>
          <a:bodyPr/>
          <a:lstStyle/>
          <a:p>
            <a:pPr defTabSz="950519">
              <a:spcAft>
                <a:spcPts val="990"/>
              </a:spcAft>
            </a:pPr>
            <a:endParaRPr lang="en-US"/>
          </a:p>
        </p:txBody>
      </p:sp>
      <p:sp>
        <p:nvSpPr>
          <p:cNvPr id="36" name="Content Placeholder 35">
            <a:extLst>
              <a:ext uri="{FF2B5EF4-FFF2-40B4-BE49-F238E27FC236}">
                <a16:creationId xmlns:a16="http://schemas.microsoft.com/office/drawing/2014/main" id="{14F51E0C-3479-D832-A582-1DE31A0C8E4F}"/>
              </a:ext>
            </a:extLst>
          </p:cNvPr>
          <p:cNvSpPr>
            <a:spLocks/>
          </p:cNvSpPr>
          <p:nvPr/>
        </p:nvSpPr>
        <p:spPr>
          <a:xfrm>
            <a:off x="838200" y="1768918"/>
            <a:ext cx="10506456" cy="4347554"/>
          </a:xfrm>
          <a:prstGeom prst="rect">
            <a:avLst/>
          </a:prstGeom>
        </p:spPr>
        <p:txBody>
          <a:bodyPr/>
          <a:lstStyle/>
          <a:p>
            <a:pPr marL="502920" indent="-502920" defTabSz="905256">
              <a:spcAft>
                <a:spcPts val="660"/>
              </a:spcAft>
              <a:buFont typeface="Arial" panose="020B0604020202020204" pitchFamily="34" charset="0"/>
              <a:buChar char="•"/>
            </a:pPr>
            <a:r>
              <a:rPr lang="en-US" sz="2772" kern="1200" dirty="0">
                <a:solidFill>
                  <a:schemeClr val="tx1"/>
                </a:solidFill>
                <a:latin typeface="+mn-lt"/>
                <a:ea typeface="+mn-ea"/>
                <a:cs typeface="+mn-cs"/>
              </a:rPr>
              <a:t>Provide clear guidelines on the correct dosage of oral liquid glucose based on the order provided by the physician.</a:t>
            </a:r>
            <a:endParaRPr lang="en-US" sz="1782" kern="1200" dirty="0">
              <a:solidFill>
                <a:schemeClr val="tx1"/>
              </a:solidFill>
              <a:latin typeface="+mn-lt"/>
              <a:ea typeface="+mn-ea"/>
              <a:cs typeface="+mn-cs"/>
            </a:endParaRPr>
          </a:p>
          <a:p>
            <a:pPr marL="502920" indent="-502920" defTabSz="905256">
              <a:spcAft>
                <a:spcPts val="660"/>
              </a:spcAft>
              <a:buFont typeface="Arial" panose="020B0604020202020204" pitchFamily="34" charset="0"/>
              <a:buChar char="•"/>
            </a:pPr>
            <a:r>
              <a:rPr lang="en-US" sz="2772" kern="1200" dirty="0">
                <a:solidFill>
                  <a:schemeClr val="tx1"/>
                </a:solidFill>
                <a:latin typeface="+mn-lt"/>
                <a:ea typeface="+mn-ea"/>
                <a:cs typeface="+mn-cs"/>
              </a:rPr>
              <a:t>Demonstrate correct technique for measuring and administering oral liquid glucola.</a:t>
            </a:r>
            <a:endParaRPr lang="en-US" sz="1782" kern="1200" dirty="0">
              <a:solidFill>
                <a:schemeClr val="tx1"/>
              </a:solidFill>
              <a:latin typeface="+mn-lt"/>
              <a:ea typeface="+mn-ea"/>
              <a:cs typeface="+mn-cs"/>
            </a:endParaRPr>
          </a:p>
          <a:p>
            <a:pPr marL="502920" indent="-502920" defTabSz="905256">
              <a:spcAft>
                <a:spcPts val="660"/>
              </a:spcAft>
              <a:buFont typeface="Arial" panose="020B0604020202020204" pitchFamily="34" charset="0"/>
              <a:buChar char="•"/>
            </a:pPr>
            <a:r>
              <a:rPr lang="en-US" sz="2772" kern="1200" dirty="0">
                <a:solidFill>
                  <a:schemeClr val="tx1"/>
                </a:solidFill>
                <a:latin typeface="+mn-lt"/>
                <a:ea typeface="+mn-ea"/>
                <a:cs typeface="+mn-cs"/>
              </a:rPr>
              <a:t>Correct documentation and references for any questions or concerns.</a:t>
            </a:r>
            <a:endParaRPr lang="en-US" dirty="0"/>
          </a:p>
        </p:txBody>
      </p:sp>
    </p:spTree>
    <p:extLst>
      <p:ext uri="{BB962C8B-B14F-4D97-AF65-F5344CB8AC3E}">
        <p14:creationId xmlns:p14="http://schemas.microsoft.com/office/powerpoint/2010/main" val="3707974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66">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2C952519-060A-3340-2CD1-B716A6624011}"/>
              </a:ext>
            </a:extLst>
          </p:cNvPr>
          <p:cNvSpPr>
            <a:spLocks noGrp="1"/>
          </p:cNvSpPr>
          <p:nvPr>
            <p:ph type="title"/>
          </p:nvPr>
        </p:nvSpPr>
        <p:spPr>
          <a:xfrm>
            <a:off x="612648" y="1078992"/>
            <a:ext cx="6268770" cy="1536192"/>
          </a:xfrm>
        </p:spPr>
        <p:txBody>
          <a:bodyPr vert="horz" lIns="91440" tIns="45720" rIns="91440" bIns="45720" rtlCol="0" anchor="b">
            <a:normAutofit/>
          </a:bodyPr>
          <a:lstStyle/>
          <a:p>
            <a:r>
              <a:rPr lang="en-US" sz="5200" b="1"/>
              <a:t>Supplies</a:t>
            </a:r>
          </a:p>
        </p:txBody>
      </p:sp>
      <p:sp>
        <p:nvSpPr>
          <p:cNvPr id="76"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0">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7" name="Text Placeholder 36">
            <a:extLst>
              <a:ext uri="{FF2B5EF4-FFF2-40B4-BE49-F238E27FC236}">
                <a16:creationId xmlns:a16="http://schemas.microsoft.com/office/drawing/2014/main" id="{07F063DC-4AC9-B736-516F-F0BCAB7A79A1}"/>
              </a:ext>
            </a:extLst>
          </p:cNvPr>
          <p:cNvSpPr>
            <a:spLocks/>
          </p:cNvSpPr>
          <p:nvPr/>
        </p:nvSpPr>
        <p:spPr>
          <a:xfrm>
            <a:off x="612648" y="3029616"/>
            <a:ext cx="6268770" cy="2825496"/>
          </a:xfrm>
          <a:prstGeom prst="rect">
            <a:avLst/>
          </a:prstGeom>
        </p:spPr>
        <p:txBody>
          <a:bodyPr vert="horz" lIns="91440" tIns="45720" rIns="91440" bIns="45720" rtlCol="0">
            <a:noAutofit/>
          </a:bodyPr>
          <a:lstStyle/>
          <a:p>
            <a:pPr marL="156791" indent="-228600">
              <a:lnSpc>
                <a:spcPct val="90000"/>
              </a:lnSpc>
              <a:spcAft>
                <a:spcPts val="558"/>
              </a:spcAft>
              <a:buFont typeface="Arial" panose="020B0604020202020204" pitchFamily="34" charset="0"/>
              <a:buChar char="•"/>
            </a:pPr>
            <a:r>
              <a:rPr lang="en-US" sz="1400" dirty="0"/>
              <a:t>Labels</a:t>
            </a:r>
          </a:p>
          <a:p>
            <a:pPr marL="156791" indent="-228600">
              <a:lnSpc>
                <a:spcPct val="90000"/>
              </a:lnSpc>
              <a:spcAft>
                <a:spcPts val="558"/>
              </a:spcAft>
              <a:buFont typeface="Arial" panose="020B0604020202020204" pitchFamily="34" charset="0"/>
              <a:buChar char="•"/>
            </a:pPr>
            <a:r>
              <a:rPr lang="en-US" sz="1400" dirty="0"/>
              <a:t>Disposable gloves</a:t>
            </a:r>
          </a:p>
          <a:p>
            <a:pPr marL="156791" indent="-228600">
              <a:lnSpc>
                <a:spcPct val="90000"/>
              </a:lnSpc>
              <a:spcAft>
                <a:spcPts val="558"/>
              </a:spcAft>
              <a:buFont typeface="Arial" panose="020B0604020202020204" pitchFamily="34" charset="0"/>
              <a:buChar char="•"/>
            </a:pPr>
            <a:r>
              <a:rPr lang="en-US" sz="1400" dirty="0"/>
              <a:t>Alcohol preps</a:t>
            </a:r>
          </a:p>
          <a:p>
            <a:pPr marL="156791" indent="-228600">
              <a:lnSpc>
                <a:spcPct val="90000"/>
              </a:lnSpc>
              <a:spcAft>
                <a:spcPts val="558"/>
              </a:spcAft>
              <a:buFont typeface="Arial" panose="020B0604020202020204" pitchFamily="34" charset="0"/>
              <a:buChar char="•"/>
            </a:pPr>
            <a:r>
              <a:rPr lang="en-US" sz="1400" dirty="0"/>
              <a:t>2x2 gauze sponges</a:t>
            </a:r>
          </a:p>
          <a:p>
            <a:pPr marL="156791" indent="-228600">
              <a:lnSpc>
                <a:spcPct val="90000"/>
              </a:lnSpc>
              <a:spcAft>
                <a:spcPts val="558"/>
              </a:spcAft>
              <a:buFont typeface="Arial" panose="020B0604020202020204" pitchFamily="34" charset="0"/>
              <a:buChar char="•"/>
            </a:pPr>
            <a:r>
              <a:rPr lang="en-US" sz="1400" dirty="0"/>
              <a:t>Paper or plastic tape or self-stick wrap</a:t>
            </a:r>
          </a:p>
          <a:p>
            <a:pPr marL="156791" indent="-228600">
              <a:lnSpc>
                <a:spcPct val="90000"/>
              </a:lnSpc>
              <a:spcAft>
                <a:spcPts val="558"/>
              </a:spcAft>
              <a:buFont typeface="Arial" panose="020B0604020202020204" pitchFamily="34" charset="0"/>
              <a:buChar char="•"/>
            </a:pPr>
            <a:r>
              <a:rPr lang="en-US" sz="1400" dirty="0"/>
              <a:t>Tourniquet</a:t>
            </a:r>
          </a:p>
          <a:p>
            <a:pPr marL="156791" indent="-228600">
              <a:lnSpc>
                <a:spcPct val="90000"/>
              </a:lnSpc>
              <a:spcAft>
                <a:spcPts val="558"/>
              </a:spcAft>
              <a:buFont typeface="Arial" panose="020B0604020202020204" pitchFamily="34" charset="0"/>
              <a:buChar char="•"/>
            </a:pPr>
            <a:r>
              <a:rPr lang="en-US" sz="1400" dirty="0"/>
              <a:t>Butterfly needle; 21 or 23 gauge</a:t>
            </a:r>
          </a:p>
          <a:p>
            <a:pPr marL="156791" indent="-228600">
              <a:lnSpc>
                <a:spcPct val="90000"/>
              </a:lnSpc>
              <a:spcAft>
                <a:spcPts val="558"/>
              </a:spcAft>
              <a:buFont typeface="Arial" panose="020B0604020202020204" pitchFamily="34" charset="0"/>
              <a:buChar char="•"/>
            </a:pPr>
            <a:r>
              <a:rPr lang="en-US" sz="1400" dirty="0"/>
              <a:t>6 ml Grey top tube (fluoride)</a:t>
            </a:r>
          </a:p>
          <a:p>
            <a:pPr marL="156791" indent="-228600">
              <a:lnSpc>
                <a:spcPct val="90000"/>
              </a:lnSpc>
              <a:spcAft>
                <a:spcPts val="558"/>
              </a:spcAft>
              <a:buFont typeface="Arial" panose="020B0604020202020204" pitchFamily="34" charset="0"/>
              <a:buChar char="•"/>
            </a:pPr>
            <a:r>
              <a:rPr lang="en-US" sz="1400" dirty="0"/>
              <a:t>Glucose tolerance test oral liquid</a:t>
            </a:r>
          </a:p>
          <a:p>
            <a:pPr marL="156791" indent="-228600">
              <a:lnSpc>
                <a:spcPct val="90000"/>
              </a:lnSpc>
              <a:spcAft>
                <a:spcPts val="558"/>
              </a:spcAft>
              <a:buFont typeface="Arial" panose="020B0604020202020204" pitchFamily="34" charset="0"/>
              <a:buChar char="•"/>
            </a:pPr>
            <a:r>
              <a:rPr lang="en-US" sz="1400" dirty="0"/>
              <a:t>Measuring cup</a:t>
            </a:r>
          </a:p>
          <a:p>
            <a:pPr marL="156791" indent="-228600">
              <a:lnSpc>
                <a:spcPct val="90000"/>
              </a:lnSpc>
              <a:spcAft>
                <a:spcPts val="558"/>
              </a:spcAft>
              <a:buFont typeface="Arial" panose="020B0604020202020204" pitchFamily="34" charset="0"/>
              <a:buChar char="•"/>
            </a:pPr>
            <a:r>
              <a:rPr lang="en-US" sz="1400" dirty="0"/>
              <a:t>Patient Communication Tool for Glucose Tolerance Testing X2</a:t>
            </a:r>
          </a:p>
        </p:txBody>
      </p:sp>
      <p:pic>
        <p:nvPicPr>
          <p:cNvPr id="4" name="Picture 3">
            <a:extLst>
              <a:ext uri="{FF2B5EF4-FFF2-40B4-BE49-F238E27FC236}">
                <a16:creationId xmlns:a16="http://schemas.microsoft.com/office/drawing/2014/main" id="{68917332-9734-839D-A9AE-B3E83AD36DB9}"/>
              </a:ext>
            </a:extLst>
          </p:cNvPr>
          <p:cNvPicPr>
            <a:picLocks noChangeAspect="1"/>
          </p:cNvPicPr>
          <p:nvPr/>
        </p:nvPicPr>
        <p:blipFill rotWithShape="1">
          <a:blip r:embed="rId2"/>
          <a:srcRect r="404"/>
          <a:stretch/>
        </p:blipFill>
        <p:spPr>
          <a:xfrm>
            <a:off x="7684006" y="10"/>
            <a:ext cx="4507993" cy="6857990"/>
          </a:xfrm>
          <a:prstGeom prst="rect">
            <a:avLst/>
          </a:prstGeom>
        </p:spPr>
      </p:pic>
      <p:sp>
        <p:nvSpPr>
          <p:cNvPr id="11" name="Text Placeholder 10">
            <a:extLst>
              <a:ext uri="{FF2B5EF4-FFF2-40B4-BE49-F238E27FC236}">
                <a16:creationId xmlns:a16="http://schemas.microsoft.com/office/drawing/2014/main" id="{D9C85F7B-52A7-D49C-47B9-66C8443C4A00}"/>
              </a:ext>
            </a:extLst>
          </p:cNvPr>
          <p:cNvSpPr>
            <a:spLocks/>
          </p:cNvSpPr>
          <p:nvPr/>
        </p:nvSpPr>
        <p:spPr>
          <a:xfrm>
            <a:off x="1295401" y="2476500"/>
            <a:ext cx="4495801" cy="3454400"/>
          </a:xfrm>
          <a:prstGeom prst="rect">
            <a:avLst/>
          </a:prstGeom>
        </p:spPr>
        <p:txBody>
          <a:bodyPr/>
          <a:lstStyle/>
          <a:p>
            <a:pPr marL="285750" indent="-285750">
              <a:buFont typeface="Arial" panose="020B0604020202020204" pitchFamily="34" charset="0"/>
              <a:buChar char="•"/>
            </a:pPr>
            <a:endParaRPr lang="en-US"/>
          </a:p>
        </p:txBody>
      </p:sp>
      <p:sp>
        <p:nvSpPr>
          <p:cNvPr id="9" name="Picture Placeholder 8">
            <a:extLst>
              <a:ext uri="{FF2B5EF4-FFF2-40B4-BE49-F238E27FC236}">
                <a16:creationId xmlns:a16="http://schemas.microsoft.com/office/drawing/2014/main" id="{740DD2EE-EAF0-1C48-27C7-4FB37C51BF6E}"/>
              </a:ext>
            </a:extLst>
          </p:cNvPr>
          <p:cNvSpPr>
            <a:spLocks/>
          </p:cNvSpPr>
          <p:nvPr/>
        </p:nvSpPr>
        <p:spPr>
          <a:xfrm>
            <a:off x="1388164" y="3510697"/>
            <a:ext cx="502920" cy="502920"/>
          </a:xfrm>
          <a:prstGeom prst="rect">
            <a:avLst/>
          </a:prstGeom>
        </p:spPr>
        <p:txBody>
          <a:bodyPr/>
          <a:lstStyle/>
          <a:p>
            <a:endParaRPr lang="en-US"/>
          </a:p>
        </p:txBody>
      </p:sp>
      <p:sp>
        <p:nvSpPr>
          <p:cNvPr id="5" name="Text Placeholder 4">
            <a:extLst>
              <a:ext uri="{FF2B5EF4-FFF2-40B4-BE49-F238E27FC236}">
                <a16:creationId xmlns:a16="http://schemas.microsoft.com/office/drawing/2014/main" id="{42E29CB3-112F-249D-6687-E94503569B3F}"/>
              </a:ext>
            </a:extLst>
          </p:cNvPr>
          <p:cNvSpPr>
            <a:spLocks/>
          </p:cNvSpPr>
          <p:nvPr/>
        </p:nvSpPr>
        <p:spPr>
          <a:xfrm>
            <a:off x="2255962" y="3484562"/>
            <a:ext cx="3708401" cy="685800"/>
          </a:xfrm>
          <a:prstGeom prst="rect">
            <a:avLst/>
          </a:prstGeom>
        </p:spPr>
        <p:txBody>
          <a:bodyPr/>
          <a:lstStyle/>
          <a:p>
            <a:endParaRPr lang="en-US"/>
          </a:p>
        </p:txBody>
      </p:sp>
      <p:sp>
        <p:nvSpPr>
          <p:cNvPr id="10" name="Picture Placeholder 9">
            <a:extLst>
              <a:ext uri="{FF2B5EF4-FFF2-40B4-BE49-F238E27FC236}">
                <a16:creationId xmlns:a16="http://schemas.microsoft.com/office/drawing/2014/main" id="{46E0434A-73BD-9893-5E2C-D2CB797402A5}"/>
              </a:ext>
            </a:extLst>
          </p:cNvPr>
          <p:cNvSpPr>
            <a:spLocks/>
          </p:cNvSpPr>
          <p:nvPr/>
        </p:nvSpPr>
        <p:spPr>
          <a:xfrm>
            <a:off x="1388164" y="4492625"/>
            <a:ext cx="502920" cy="502920"/>
          </a:xfrm>
          <a:prstGeom prst="rect">
            <a:avLst/>
          </a:prstGeom>
        </p:spPr>
        <p:txBody>
          <a:bodyPr/>
          <a:lstStyle/>
          <a:p>
            <a:endParaRPr lang="en-US"/>
          </a:p>
        </p:txBody>
      </p:sp>
      <p:sp>
        <p:nvSpPr>
          <p:cNvPr id="7" name="Text Placeholder 6">
            <a:extLst>
              <a:ext uri="{FF2B5EF4-FFF2-40B4-BE49-F238E27FC236}">
                <a16:creationId xmlns:a16="http://schemas.microsoft.com/office/drawing/2014/main" id="{12B9C7BA-A2F8-57DA-8D48-7413DC5956A4}"/>
              </a:ext>
            </a:extLst>
          </p:cNvPr>
          <p:cNvSpPr>
            <a:spLocks/>
          </p:cNvSpPr>
          <p:nvPr/>
        </p:nvSpPr>
        <p:spPr>
          <a:xfrm>
            <a:off x="2255962" y="4492625"/>
            <a:ext cx="3708401" cy="685800"/>
          </a:xfrm>
          <a:prstGeom prst="rect">
            <a:avLst/>
          </a:prstGeom>
        </p:spPr>
        <p:txBody>
          <a:bodyPr/>
          <a:lstStyle/>
          <a:p>
            <a:endParaRPr lang="en-US"/>
          </a:p>
        </p:txBody>
      </p:sp>
    </p:spTree>
    <p:extLst>
      <p:ext uri="{BB962C8B-B14F-4D97-AF65-F5344CB8AC3E}">
        <p14:creationId xmlns:p14="http://schemas.microsoft.com/office/powerpoint/2010/main" val="3073219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4B90D9-AC90-9990-A560-A8D79C280606}"/>
              </a:ext>
            </a:extLst>
          </p:cNvPr>
          <p:cNvSpPr>
            <a:spLocks noGrp="1"/>
          </p:cNvSpPr>
          <p:nvPr>
            <p:ph type="title"/>
          </p:nvPr>
        </p:nvSpPr>
        <p:spPr>
          <a:xfrm>
            <a:off x="659234" y="957447"/>
            <a:ext cx="3383280" cy="4943105"/>
          </a:xfrm>
        </p:spPr>
        <p:txBody>
          <a:bodyPr anchor="ctr">
            <a:normAutofit/>
          </a:bodyPr>
          <a:lstStyle/>
          <a:p>
            <a:r>
              <a:rPr lang="en-US" sz="4000" b="1"/>
              <a:t>PROCEDURE (Part 1)</a:t>
            </a:r>
          </a:p>
        </p:txBody>
      </p:sp>
      <p:sp>
        <p:nvSpPr>
          <p:cNvPr id="44" name="Rectangle 43">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4" name="Content Placeholder 2">
            <a:extLst>
              <a:ext uri="{FF2B5EF4-FFF2-40B4-BE49-F238E27FC236}">
                <a16:creationId xmlns:a16="http://schemas.microsoft.com/office/drawing/2014/main" id="{89C8606B-88D5-F38C-D079-0186E672E4DE}"/>
              </a:ext>
            </a:extLst>
          </p:cNvPr>
          <p:cNvGraphicFramePr>
            <a:graphicFrameLocks noGrp="1"/>
          </p:cNvGraphicFramePr>
          <p:nvPr>
            <p:ph idx="1"/>
            <p:extLst>
              <p:ext uri="{D42A27DB-BD31-4B8C-83A1-F6EECF244321}">
                <p14:modId xmlns:p14="http://schemas.microsoft.com/office/powerpoint/2010/main" val="33740600"/>
              </p:ext>
            </p:extLst>
          </p:nvPr>
        </p:nvGraphicFramePr>
        <p:xfrm>
          <a:off x="4549514" y="621792"/>
          <a:ext cx="6807333"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2562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8E6983CA-106C-0CD0-2416-C7C92BC9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8D5AD3-1606-EE65-7957-A395DC8B22F8}"/>
              </a:ext>
            </a:extLst>
          </p:cNvPr>
          <p:cNvSpPr>
            <a:spLocks noGrp="1"/>
          </p:cNvSpPr>
          <p:nvPr>
            <p:ph type="title"/>
          </p:nvPr>
        </p:nvSpPr>
        <p:spPr>
          <a:xfrm>
            <a:off x="4553733" y="548464"/>
            <a:ext cx="6798541" cy="1675623"/>
          </a:xfrm>
        </p:spPr>
        <p:txBody>
          <a:bodyPr anchor="b">
            <a:normAutofit/>
          </a:bodyPr>
          <a:lstStyle/>
          <a:p>
            <a:r>
              <a:rPr lang="en-US" sz="4800" b="1"/>
              <a:t>PROCEDURE (Part 2)</a:t>
            </a:r>
          </a:p>
        </p:txBody>
      </p:sp>
      <p:pic>
        <p:nvPicPr>
          <p:cNvPr id="20" name="Picture 6" descr="A row of samples for medical testing">
            <a:extLst>
              <a:ext uri="{FF2B5EF4-FFF2-40B4-BE49-F238E27FC236}">
                <a16:creationId xmlns:a16="http://schemas.microsoft.com/office/drawing/2014/main" id="{0EA36F71-39E5-FF5D-9229-C4A6D18BFEAB}"/>
              </a:ext>
            </a:extLst>
          </p:cNvPr>
          <p:cNvPicPr>
            <a:picLocks noChangeAspect="1"/>
          </p:cNvPicPr>
          <p:nvPr/>
        </p:nvPicPr>
        <p:blipFill rotWithShape="1">
          <a:blip r:embed="rId2"/>
          <a:srcRect l="50553" r="3554"/>
          <a:stretch/>
        </p:blipFill>
        <p:spPr>
          <a:xfrm>
            <a:off x="1" y="10"/>
            <a:ext cx="4196496" cy="6857990"/>
          </a:xfrm>
          <a:prstGeom prst="rect">
            <a:avLst/>
          </a:prstGeom>
          <a:effectLst/>
        </p:spPr>
      </p:pic>
      <p:graphicFrame>
        <p:nvGraphicFramePr>
          <p:cNvPr id="24" name="Content Placeholder 2">
            <a:extLst>
              <a:ext uri="{FF2B5EF4-FFF2-40B4-BE49-F238E27FC236}">
                <a16:creationId xmlns:a16="http://schemas.microsoft.com/office/drawing/2014/main" id="{88B4245B-D842-B40A-98E8-6BBDE9C0DC33}"/>
              </a:ext>
            </a:extLst>
          </p:cNvPr>
          <p:cNvGraphicFramePr>
            <a:graphicFrameLocks noGrp="1"/>
          </p:cNvGraphicFramePr>
          <p:nvPr>
            <p:ph idx="1"/>
            <p:extLst>
              <p:ext uri="{D42A27DB-BD31-4B8C-83A1-F6EECF244321}">
                <p14:modId xmlns:p14="http://schemas.microsoft.com/office/powerpoint/2010/main" val="3340127430"/>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2522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CF3443-92E9-45D5-2CF4-D81B7B8CB374}"/>
              </a:ext>
            </a:extLst>
          </p:cNvPr>
          <p:cNvSpPr>
            <a:spLocks noGrp="1"/>
          </p:cNvSpPr>
          <p:nvPr>
            <p:ph type="title"/>
          </p:nvPr>
        </p:nvSpPr>
        <p:spPr>
          <a:xfrm>
            <a:off x="841248" y="256032"/>
            <a:ext cx="10506456" cy="1014984"/>
          </a:xfrm>
        </p:spPr>
        <p:txBody>
          <a:bodyPr anchor="b">
            <a:normAutofit/>
          </a:bodyPr>
          <a:lstStyle/>
          <a:p>
            <a:r>
              <a:rPr lang="en-US" b="1"/>
              <a:t>PROCEDURE (Part 3)</a:t>
            </a:r>
          </a:p>
        </p:txBody>
      </p:sp>
      <p:sp>
        <p:nvSpPr>
          <p:cNvPr id="20" name="Rectangle 1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7" name="Content Placeholder 2">
            <a:extLst>
              <a:ext uri="{FF2B5EF4-FFF2-40B4-BE49-F238E27FC236}">
                <a16:creationId xmlns:a16="http://schemas.microsoft.com/office/drawing/2014/main" id="{3D7E7F25-A6BF-161B-54B1-85FFDD9FA852}"/>
              </a:ext>
            </a:extLst>
          </p:cNvPr>
          <p:cNvGraphicFramePr>
            <a:graphicFrameLocks noGrp="1"/>
          </p:cNvGraphicFramePr>
          <p:nvPr>
            <p:ph idx="1"/>
            <p:extLst>
              <p:ext uri="{D42A27DB-BD31-4B8C-83A1-F6EECF244321}">
                <p14:modId xmlns:p14="http://schemas.microsoft.com/office/powerpoint/2010/main" val="107764175"/>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2815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701082CE-6F07-4A70-A92B-F61CC64596D9}"/>
              </a:ext>
            </a:extLst>
          </p:cNvPr>
          <p:cNvSpPr>
            <a:spLocks noGrp="1"/>
          </p:cNvSpPr>
          <p:nvPr>
            <p:ph type="title"/>
          </p:nvPr>
        </p:nvSpPr>
        <p:spPr>
          <a:xfrm>
            <a:off x="841248" y="334644"/>
            <a:ext cx="10509504" cy="1076914"/>
          </a:xfrm>
        </p:spPr>
        <p:txBody>
          <a:bodyPr vert="horz" lIns="91440" tIns="45720" rIns="91440" bIns="45720" rtlCol="0" anchor="ctr">
            <a:normAutofit/>
          </a:bodyPr>
          <a:lstStyle/>
          <a:p>
            <a:r>
              <a:rPr lang="en-US" sz="4000" b="1" kern="1200" dirty="0">
                <a:solidFill>
                  <a:schemeClr val="tx1"/>
                </a:solidFill>
                <a:latin typeface="+mj-lt"/>
                <a:ea typeface="+mj-ea"/>
                <a:cs typeface="+mj-cs"/>
              </a:rPr>
              <a:t>Special Consideration</a:t>
            </a:r>
          </a:p>
        </p:txBody>
      </p:sp>
      <p:sp>
        <p:nvSpPr>
          <p:cNvPr id="31" name="Rectangle 26">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Rectangle 28">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ontent Placeholder 11">
            <a:extLst>
              <a:ext uri="{FF2B5EF4-FFF2-40B4-BE49-F238E27FC236}">
                <a16:creationId xmlns:a16="http://schemas.microsoft.com/office/drawing/2014/main" id="{877B78D1-08CB-DBE6-F419-3A85DB011AF3}"/>
              </a:ext>
            </a:extLst>
          </p:cNvPr>
          <p:cNvSpPr>
            <a:spLocks/>
          </p:cNvSpPr>
          <p:nvPr/>
        </p:nvSpPr>
        <p:spPr>
          <a:xfrm>
            <a:off x="5183188" y="987425"/>
            <a:ext cx="6172200" cy="4873625"/>
          </a:xfrm>
          <a:prstGeom prst="rect">
            <a:avLst/>
          </a:prstGeom>
        </p:spPr>
        <p:txBody>
          <a:bodyPr/>
          <a:lstStyle/>
          <a:p>
            <a:endParaRPr lang="en-US"/>
          </a:p>
        </p:txBody>
      </p:sp>
      <p:sp>
        <p:nvSpPr>
          <p:cNvPr id="20" name="Text Placeholder 19">
            <a:extLst>
              <a:ext uri="{FF2B5EF4-FFF2-40B4-BE49-F238E27FC236}">
                <a16:creationId xmlns:a16="http://schemas.microsoft.com/office/drawing/2014/main" id="{7B206B4C-1552-1841-CB7F-E451E4C930CC}"/>
              </a:ext>
            </a:extLst>
          </p:cNvPr>
          <p:cNvSpPr>
            <a:spLocks/>
          </p:cNvSpPr>
          <p:nvPr/>
        </p:nvSpPr>
        <p:spPr>
          <a:xfrm>
            <a:off x="839788" y="2057400"/>
            <a:ext cx="3932237" cy="3811588"/>
          </a:xfrm>
          <a:prstGeom prst="rect">
            <a:avLst/>
          </a:prstGeom>
        </p:spPr>
        <p:txBody>
          <a:bodyPr/>
          <a:lstStyle/>
          <a:p>
            <a:endParaRPr lang="en-US"/>
          </a:p>
        </p:txBody>
      </p:sp>
      <p:sp>
        <p:nvSpPr>
          <p:cNvPr id="4" name="Text Placeholder 3">
            <a:extLst>
              <a:ext uri="{FF2B5EF4-FFF2-40B4-BE49-F238E27FC236}">
                <a16:creationId xmlns:a16="http://schemas.microsoft.com/office/drawing/2014/main" id="{D1064FBA-30A6-EAB4-78BE-66E7642EFA4C}"/>
              </a:ext>
            </a:extLst>
          </p:cNvPr>
          <p:cNvSpPr>
            <a:spLocks/>
          </p:cNvSpPr>
          <p:nvPr/>
        </p:nvSpPr>
        <p:spPr>
          <a:xfrm>
            <a:off x="838200" y="1785149"/>
            <a:ext cx="4464980" cy="4267296"/>
          </a:xfrm>
          <a:prstGeom prst="rect">
            <a:avLst/>
          </a:prstGeom>
        </p:spPr>
        <p:txBody>
          <a:bodyPr/>
          <a:lstStyle/>
          <a:p>
            <a:pPr marL="414338" indent="-414338" defTabSz="861822">
              <a:spcAft>
                <a:spcPts val="870"/>
              </a:spcAft>
              <a:buFont typeface="Arial" panose="020B0604020202020204" pitchFamily="34" charset="0"/>
              <a:buChar char="•"/>
            </a:pPr>
            <a:r>
              <a:rPr lang="en-US" sz="2610" kern="1200" dirty="0">
                <a:solidFill>
                  <a:schemeClr val="tx1"/>
                </a:solidFill>
                <a:latin typeface="+mn-lt"/>
                <a:ea typeface="+mn-ea"/>
                <a:cs typeface="+mn-cs"/>
              </a:rPr>
              <a:t>Pay close attention to the order provided by the physician.</a:t>
            </a:r>
          </a:p>
          <a:p>
            <a:pPr marL="414338" indent="-414338" defTabSz="861822">
              <a:spcAft>
                <a:spcPts val="870"/>
              </a:spcAft>
              <a:buFont typeface="Arial" panose="020B0604020202020204" pitchFamily="34" charset="0"/>
              <a:buChar char="•"/>
            </a:pPr>
            <a:r>
              <a:rPr lang="en-US" sz="2610" kern="1200" dirty="0">
                <a:solidFill>
                  <a:schemeClr val="tx1"/>
                </a:solidFill>
                <a:latin typeface="+mn-lt"/>
                <a:ea typeface="+mn-ea"/>
                <a:cs typeface="+mn-cs"/>
              </a:rPr>
              <a:t>The </a:t>
            </a:r>
            <a:r>
              <a:rPr lang="en-US" sz="2610" b="1" kern="1200" dirty="0">
                <a:solidFill>
                  <a:schemeClr val="tx1"/>
                </a:solidFill>
                <a:latin typeface="+mn-lt"/>
                <a:ea typeface="+mn-ea"/>
                <a:cs typeface="+mn-cs"/>
              </a:rPr>
              <a:t>amount of oral liquid glucola</a:t>
            </a:r>
            <a:r>
              <a:rPr lang="en-US" sz="2610" kern="1200" dirty="0">
                <a:solidFill>
                  <a:schemeClr val="tx1"/>
                </a:solidFill>
                <a:latin typeface="+mn-lt"/>
                <a:ea typeface="+mn-ea"/>
                <a:cs typeface="+mn-cs"/>
              </a:rPr>
              <a:t> to be administered, along with the exact time frame of the test, </a:t>
            </a:r>
            <a:r>
              <a:rPr lang="en-US" sz="2610" b="1" kern="1200" dirty="0">
                <a:solidFill>
                  <a:schemeClr val="tx1"/>
                </a:solidFill>
                <a:latin typeface="+mn-lt"/>
                <a:ea typeface="+mn-ea"/>
                <a:cs typeface="+mn-cs"/>
              </a:rPr>
              <a:t>is detailed in the order</a:t>
            </a:r>
            <a:r>
              <a:rPr lang="en-US" sz="2610" kern="1200" dirty="0">
                <a:solidFill>
                  <a:schemeClr val="tx1"/>
                </a:solidFill>
                <a:latin typeface="+mn-lt"/>
                <a:ea typeface="+mn-ea"/>
                <a:cs typeface="+mn-cs"/>
              </a:rPr>
              <a:t>.</a:t>
            </a:r>
          </a:p>
          <a:p>
            <a:pPr>
              <a:spcAft>
                <a:spcPts val="600"/>
              </a:spcAft>
            </a:pPr>
            <a:endParaRPr lang="en-US" dirty="0"/>
          </a:p>
        </p:txBody>
      </p:sp>
      <p:pic>
        <p:nvPicPr>
          <p:cNvPr id="10" name="Content Placeholder 9">
            <a:extLst>
              <a:ext uri="{FF2B5EF4-FFF2-40B4-BE49-F238E27FC236}">
                <a16:creationId xmlns:a16="http://schemas.microsoft.com/office/drawing/2014/main" id="{700F06A7-97F7-8DD1-7708-275FC48DF62B}"/>
              </a:ext>
            </a:extLst>
          </p:cNvPr>
          <p:cNvPicPr>
            <a:picLocks noChangeAspect="1"/>
          </p:cNvPicPr>
          <p:nvPr/>
        </p:nvPicPr>
        <p:blipFill>
          <a:blip r:embed="rId2"/>
          <a:stretch>
            <a:fillRect/>
          </a:stretch>
        </p:blipFill>
        <p:spPr>
          <a:xfrm>
            <a:off x="6311626" y="2672361"/>
            <a:ext cx="5033030" cy="799661"/>
          </a:xfrm>
          <a:prstGeom prst="rect">
            <a:avLst/>
          </a:prstGeom>
        </p:spPr>
      </p:pic>
      <p:sp>
        <p:nvSpPr>
          <p:cNvPr id="11" name="TextBox 10">
            <a:extLst>
              <a:ext uri="{FF2B5EF4-FFF2-40B4-BE49-F238E27FC236}">
                <a16:creationId xmlns:a16="http://schemas.microsoft.com/office/drawing/2014/main" id="{B2283F57-0887-DB06-18B2-26F6BBB0D173}"/>
              </a:ext>
            </a:extLst>
          </p:cNvPr>
          <p:cNvSpPr txBox="1"/>
          <p:nvPr/>
        </p:nvSpPr>
        <p:spPr>
          <a:xfrm>
            <a:off x="6311626" y="2002759"/>
            <a:ext cx="1923798" cy="669602"/>
          </a:xfrm>
          <a:prstGeom prst="rect">
            <a:avLst/>
          </a:prstGeom>
          <a:noFill/>
        </p:spPr>
        <p:txBody>
          <a:bodyPr wrap="square" rtlCol="0">
            <a:spAutoFit/>
          </a:bodyPr>
          <a:lstStyle/>
          <a:p>
            <a:pPr defTabSz="861822">
              <a:spcAft>
                <a:spcPts val="870"/>
              </a:spcAft>
            </a:pPr>
            <a:r>
              <a:rPr lang="en-US" sz="3480" b="1" kern="1200">
                <a:solidFill>
                  <a:schemeClr val="tx1"/>
                </a:solidFill>
                <a:latin typeface="+mn-lt"/>
                <a:ea typeface="+mn-ea"/>
                <a:cs typeface="+mn-cs"/>
              </a:rPr>
              <a:t>Example</a:t>
            </a:r>
            <a:r>
              <a:rPr lang="en-US" sz="1697" kern="1200">
                <a:solidFill>
                  <a:schemeClr val="tx1"/>
                </a:solidFill>
                <a:latin typeface="+mn-lt"/>
                <a:ea typeface="+mn-ea"/>
                <a:cs typeface="+mn-cs"/>
              </a:rPr>
              <a:t>:</a:t>
            </a:r>
            <a:endParaRPr lang="en-US"/>
          </a:p>
        </p:txBody>
      </p:sp>
      <p:cxnSp>
        <p:nvCxnSpPr>
          <p:cNvPr id="22" name="Straight Arrow Connector 21">
            <a:extLst>
              <a:ext uri="{FF2B5EF4-FFF2-40B4-BE49-F238E27FC236}">
                <a16:creationId xmlns:a16="http://schemas.microsoft.com/office/drawing/2014/main" id="{A2BA10C5-E242-FA07-098E-9B5A319AC257}"/>
              </a:ext>
            </a:extLst>
          </p:cNvPr>
          <p:cNvCxnSpPr>
            <a:cxnSpLocks/>
          </p:cNvCxnSpPr>
          <p:nvPr/>
        </p:nvCxnSpPr>
        <p:spPr>
          <a:xfrm flipV="1">
            <a:off x="5303180" y="3468400"/>
            <a:ext cx="2608368" cy="1144701"/>
          </a:xfrm>
          <a:prstGeom prst="straightConnector1">
            <a:avLst/>
          </a:prstGeom>
          <a:ln w="9525" cap="flat" cmpd="sng" algn="ctr">
            <a:solidFill>
              <a:schemeClr val="accent2"/>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183421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7">
            <a:extLst>
              <a:ext uri="{FF2B5EF4-FFF2-40B4-BE49-F238E27FC236}">
                <a16:creationId xmlns:a16="http://schemas.microsoft.com/office/drawing/2014/main" id="{801B3EC0-C865-4E52-A0F6-CB02B29A4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C65157-9AD6-4734-A5F7-0F8156DBA693}"/>
              </a:ext>
            </a:extLst>
          </p:cNvPr>
          <p:cNvSpPr>
            <a:spLocks noGrp="1"/>
          </p:cNvSpPr>
          <p:nvPr>
            <p:ph type="title"/>
          </p:nvPr>
        </p:nvSpPr>
        <p:spPr>
          <a:xfrm>
            <a:off x="841248" y="941832"/>
            <a:ext cx="10506456" cy="1901952"/>
          </a:xfrm>
        </p:spPr>
        <p:txBody>
          <a:bodyPr anchor="b">
            <a:normAutofit/>
          </a:bodyPr>
          <a:lstStyle/>
          <a:p>
            <a:r>
              <a:rPr lang="en-US" sz="5400" b="1" dirty="0"/>
              <a:t>Administering Oral Liquid Glucola</a:t>
            </a:r>
          </a:p>
        </p:txBody>
      </p:sp>
      <p:sp>
        <p:nvSpPr>
          <p:cNvPr id="45" name="Rectangle 39">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1">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146509"/>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8A6EFA5-4FF5-21D2-B11C-B6CA498465BC}"/>
              </a:ext>
            </a:extLst>
          </p:cNvPr>
          <p:cNvSpPr>
            <a:spLocks noGrp="1"/>
          </p:cNvSpPr>
          <p:nvPr>
            <p:ph idx="1"/>
          </p:nvPr>
        </p:nvSpPr>
        <p:spPr>
          <a:xfrm>
            <a:off x="841248" y="3256237"/>
            <a:ext cx="10509504" cy="3280921"/>
          </a:xfrm>
        </p:spPr>
        <p:txBody>
          <a:bodyPr vert="horz" lIns="91440" tIns="45720" rIns="91440" bIns="45720" rtlCol="0" anchor="t">
            <a:noAutofit/>
          </a:bodyPr>
          <a:lstStyle/>
          <a:p>
            <a:pPr marL="342900" indent="-342900">
              <a:buFont typeface="+mj-lt"/>
              <a:buAutoNum type="arabicPeriod"/>
            </a:pPr>
            <a:r>
              <a:rPr lang="en-US" sz="1600" dirty="0"/>
              <a:t>Select the correct glucose drink.  Read the label on the container for identification of the glucose drink. Double check label before preparing the glucose drink </a:t>
            </a:r>
            <a:r>
              <a:rPr lang="en-US" sz="1600" u="sng" dirty="0"/>
              <a:t>and after</a:t>
            </a:r>
            <a:r>
              <a:rPr lang="en-US" sz="1600" dirty="0"/>
              <a:t> administration.</a:t>
            </a:r>
          </a:p>
          <a:p>
            <a:pPr marL="342900" indent="-342900">
              <a:buFont typeface="+mj-lt"/>
              <a:buAutoNum type="arabicPeriod"/>
            </a:pPr>
            <a:r>
              <a:rPr lang="en-US" sz="1600" b="1" dirty="0"/>
              <a:t>For 2- and 3-hour GTT,</a:t>
            </a:r>
            <a:r>
              <a:rPr lang="en-US" sz="1600" dirty="0"/>
              <a:t> make sure the patient has been fasting (cannot eat, drink, chew gum, or smoke) for 8 hours prior to medication administration.</a:t>
            </a:r>
          </a:p>
          <a:p>
            <a:pPr marL="342900" indent="-342900">
              <a:buFont typeface="+mj-lt"/>
              <a:buAutoNum type="arabicPeriod"/>
            </a:pPr>
            <a:r>
              <a:rPr lang="en-US" sz="1600" dirty="0"/>
              <a:t>Wash hands thoroughly and don patient care gloves.</a:t>
            </a:r>
          </a:p>
          <a:p>
            <a:pPr marL="342900" indent="-342900">
              <a:buFont typeface="+mj-lt"/>
              <a:buAutoNum type="arabicPeriod"/>
            </a:pPr>
            <a:r>
              <a:rPr lang="en-US" sz="1600" dirty="0"/>
              <a:t>Identify patient by 2 patient identifiers.</a:t>
            </a:r>
          </a:p>
          <a:p>
            <a:pPr marL="342900" indent="-342900">
              <a:buFont typeface="+mj-lt"/>
              <a:buAutoNum type="arabicPeriod"/>
            </a:pPr>
            <a:r>
              <a:rPr lang="en-US" sz="1600" dirty="0"/>
              <a:t>Administer glucose drink at the appropriate time for the intended effect.</a:t>
            </a:r>
          </a:p>
          <a:p>
            <a:pPr marL="342900" indent="-342900">
              <a:buFont typeface="+mj-lt"/>
              <a:buAutoNum type="arabicPeriod"/>
            </a:pPr>
            <a:r>
              <a:rPr lang="en-US" sz="1600" dirty="0"/>
              <a:t>Observe the patient consume the glucose drink within a 5-minute period (1-hour) or 10-minutes (2 &amp;3-hour).</a:t>
            </a:r>
            <a:endParaRPr lang="en-US" sz="1600" dirty="0">
              <a:cs typeface="Calibri"/>
            </a:endParaRPr>
          </a:p>
          <a:p>
            <a:pPr marL="342900" indent="-342900">
              <a:buFont typeface="+mj-lt"/>
              <a:buAutoNum type="arabicPeriod"/>
            </a:pPr>
            <a:r>
              <a:rPr lang="en-US" sz="1600" dirty="0"/>
              <a:t>Inform the patient that they need to remain fasting (not eat, drink, chew gum, or smoke) during the entire test.</a:t>
            </a:r>
            <a:endParaRPr lang="en-US" sz="1200" dirty="0"/>
          </a:p>
          <a:p>
            <a:pPr marL="342900" indent="-342900">
              <a:buFont typeface="+mj-lt"/>
              <a:buAutoNum type="arabicPeriod"/>
            </a:pPr>
            <a:r>
              <a:rPr lang="en-US" sz="1600" dirty="0"/>
              <a:t>Wash hands after administration of glucose drink.</a:t>
            </a:r>
          </a:p>
        </p:txBody>
      </p:sp>
    </p:spTree>
    <p:extLst>
      <p:ext uri="{BB962C8B-B14F-4D97-AF65-F5344CB8AC3E}">
        <p14:creationId xmlns:p14="http://schemas.microsoft.com/office/powerpoint/2010/main" val="562731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f4bee87-32bd-4587-a52b-0627e00501c1" xsi:nil="true"/>
    <lcf76f155ced4ddcb4097134ff3c332f xmlns="b6def869-db12-4001-bb8c-54f690717b5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3A95CD386303C438830775C5DBE2D97" ma:contentTypeVersion="15" ma:contentTypeDescription="Create a new document." ma:contentTypeScope="" ma:versionID="b951770d6a48fc2d3a04c70379b8d83e">
  <xsd:schema xmlns:xsd="http://www.w3.org/2001/XMLSchema" xmlns:xs="http://www.w3.org/2001/XMLSchema" xmlns:p="http://schemas.microsoft.com/office/2006/metadata/properties" xmlns:ns2="8f4bee87-32bd-4587-a52b-0627e00501c1" xmlns:ns3="b6def869-db12-4001-bb8c-54f690717b50" targetNamespace="http://schemas.microsoft.com/office/2006/metadata/properties" ma:root="true" ma:fieldsID="42cd5c047f736c0d2b6113799e57c269" ns2:_="" ns3:_="">
    <xsd:import namespace="8f4bee87-32bd-4587-a52b-0627e00501c1"/>
    <xsd:import namespace="b6def869-db12-4001-bb8c-54f690717b5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element ref="ns3:MediaServiceSearchPropertie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4bee87-32bd-4587-a52b-0627e00501c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4d7edb7-da1d-4772-a706-cf0eb643ffdd}" ma:internalName="TaxCatchAll" ma:showField="CatchAllData" ma:web="8f4bee87-32bd-4587-a52b-0627e00501c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6def869-db12-4001-bb8c-54f690717b5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8af9f51b-2984-4022-8acc-3c23a99e8b1c"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229B82-2C15-48C7-81C4-60933CA1C9E6}">
  <ds:schemaRefs>
    <ds:schemaRef ds:uri="http://purl.org/dc/elements/1.1/"/>
    <ds:schemaRef ds:uri="8f4bee87-32bd-4587-a52b-0627e00501c1"/>
    <ds:schemaRef ds:uri="http://purl.org/dc/terms/"/>
    <ds:schemaRef ds:uri="http://schemas.microsoft.com/office/2006/metadata/properties"/>
    <ds:schemaRef ds:uri="http://schemas.microsoft.com/office/2006/documentManagement/types"/>
    <ds:schemaRef ds:uri="http://schemas.microsoft.com/office/infopath/2007/PartnerControls"/>
    <ds:schemaRef ds:uri="b6def869-db12-4001-bb8c-54f690717b50"/>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37CE065-66B7-4F0E-946A-AB3C0E53962A}">
  <ds:schemaRefs>
    <ds:schemaRef ds:uri="http://schemas.microsoft.com/sharepoint/v3/contenttype/forms"/>
  </ds:schemaRefs>
</ds:datastoreItem>
</file>

<file path=customXml/itemProps3.xml><?xml version="1.0" encoding="utf-8"?>
<ds:datastoreItem xmlns:ds="http://schemas.openxmlformats.org/officeDocument/2006/customXml" ds:itemID="{59A2BECE-F8CF-43CA-88E4-22A411529E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4bee87-32bd-4587-a52b-0627e00501c1"/>
    <ds:schemaRef ds:uri="b6def869-db12-4001-bb8c-54f690717b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Office Theme 2013 - 2022</Template>
  <TotalTime>432</TotalTime>
  <Words>877</Words>
  <Application>Microsoft Office PowerPoint</Application>
  <PresentationFormat>Widescreen</PresentationFormat>
  <Paragraphs>75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Oral Liquid Glucose Administration</vt:lpstr>
      <vt:lpstr>Introduction</vt:lpstr>
      <vt:lpstr>Objectives</vt:lpstr>
      <vt:lpstr>Supplies</vt:lpstr>
      <vt:lpstr>PROCEDURE (Part 1)</vt:lpstr>
      <vt:lpstr>PROCEDURE (Part 2)</vt:lpstr>
      <vt:lpstr>PROCEDURE (Part 3)</vt:lpstr>
      <vt:lpstr>Special Consideration</vt:lpstr>
      <vt:lpstr>Administering Oral Liquid Glucola</vt:lpstr>
      <vt:lpstr>Glucola Dosing</vt:lpstr>
      <vt:lpstr>Documentation in EPIC</vt:lpstr>
      <vt:lpstr>Extenuating Circumstances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Liquid Glucose Administration</dc:title>
  <dc:creator>Branscomb, Jesse M</dc:creator>
  <cp:lastModifiedBy>Nimtz, Annie M</cp:lastModifiedBy>
  <cp:revision>32</cp:revision>
  <dcterms:created xsi:type="dcterms:W3CDTF">2023-12-11T15:16:22Z</dcterms:created>
  <dcterms:modified xsi:type="dcterms:W3CDTF">2024-10-28T14:46:06Z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0x01010023A95CD386303C438830775C5DBE2D97</vt:lpwstr>
  </property>
  <property fmtid="{D5CDD505-2E9C-101B-9397-08002B2CF9AE}" pid="3" name="MediaServiceImageTags">
    <vt:lpwstr/>
  </property>
</Properties>
</file>