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sldIdLst>
    <p:sldId id="258" r:id="rId5"/>
    <p:sldId id="326" r:id="rId6"/>
    <p:sldId id="289" r:id="rId7"/>
    <p:sldId id="402" r:id="rId8"/>
    <p:sldId id="403" r:id="rId9"/>
    <p:sldId id="404" r:id="rId10"/>
    <p:sldId id="405" r:id="rId11"/>
    <p:sldId id="406" r:id="rId12"/>
    <p:sldId id="407" r:id="rId13"/>
    <p:sldId id="408" r:id="rId14"/>
    <p:sldId id="409" r:id="rId15"/>
    <p:sldId id="26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6807" autoAdjust="0"/>
  </p:normalViewPr>
  <p:slideViewPr>
    <p:cSldViewPr snapToGrid="0" snapToObjects="1">
      <p:cViewPr varScale="1">
        <p:scale>
          <a:sx n="65" d="100"/>
          <a:sy n="65" d="100"/>
        </p:scale>
        <p:origin x="5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mtz-Janssen, Annie" userId="aaafd3e3-73f5-4cb5-9f2c-ecfbd99b4e62" providerId="ADAL" clId="{C767DA00-3247-4FC2-9ED6-8EE447509089}"/>
    <pc:docChg chg="modSld">
      <pc:chgData name="Nimtz-Janssen, Annie" userId="aaafd3e3-73f5-4cb5-9f2c-ecfbd99b4e62" providerId="ADAL" clId="{C767DA00-3247-4FC2-9ED6-8EE447509089}" dt="2024-11-21T17:17:28.911" v="41" actId="20577"/>
      <pc:docMkLst>
        <pc:docMk/>
      </pc:docMkLst>
      <pc:sldChg chg="modSp mod">
        <pc:chgData name="Nimtz-Janssen, Annie" userId="aaafd3e3-73f5-4cb5-9f2c-ecfbd99b4e62" providerId="ADAL" clId="{C767DA00-3247-4FC2-9ED6-8EE447509089}" dt="2024-11-21T17:17:28.911" v="41" actId="20577"/>
        <pc:sldMkLst>
          <pc:docMk/>
          <pc:sldMk cId="2147875841" sldId="289"/>
        </pc:sldMkLst>
        <pc:spChg chg="mod">
          <ac:chgData name="Nimtz-Janssen, Annie" userId="aaafd3e3-73f5-4cb5-9f2c-ecfbd99b4e62" providerId="ADAL" clId="{C767DA00-3247-4FC2-9ED6-8EE447509089}" dt="2024-11-21T17:17:28.911" v="41" actId="20577"/>
          <ac:spMkLst>
            <pc:docMk/>
            <pc:sldMk cId="2147875841" sldId="289"/>
            <ac:spMk id="3" creationId="{9113FCDE-F6D7-41FF-9845-D3893750EB08}"/>
          </ac:spMkLst>
        </pc:spChg>
      </pc:sldChg>
      <pc:sldChg chg="modSp mod">
        <pc:chgData name="Nimtz-Janssen, Annie" userId="aaafd3e3-73f5-4cb5-9f2c-ecfbd99b4e62" providerId="ADAL" clId="{C767DA00-3247-4FC2-9ED6-8EE447509089}" dt="2024-11-20T17:27:00.620" v="40" actId="13926"/>
        <pc:sldMkLst>
          <pc:docMk/>
          <pc:sldMk cId="3597758998" sldId="406"/>
        </pc:sldMkLst>
        <pc:spChg chg="mod">
          <ac:chgData name="Nimtz-Janssen, Annie" userId="aaafd3e3-73f5-4cb5-9f2c-ecfbd99b4e62" providerId="ADAL" clId="{C767DA00-3247-4FC2-9ED6-8EE447509089}" dt="2024-11-20T17:27:00.620" v="40" actId="13926"/>
          <ac:spMkLst>
            <pc:docMk/>
            <pc:sldMk cId="3597758998" sldId="406"/>
            <ac:spMk id="3" creationId="{B10DED12-1945-AA8E-4776-7690C194FC5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11/21/2024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676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– Solid Blac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1035436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</a:t>
            </a:r>
            <a:br>
              <a:rPr lang="en-US" dirty="0"/>
            </a:br>
            <a:r>
              <a:rPr lang="en-US" dirty="0"/>
              <a:t>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10354360" cy="407460"/>
          </a:xfrm>
        </p:spPr>
        <p:txBody>
          <a:bodyPr lIns="0" tIns="0" rIns="0" bIns="0"/>
          <a:lstStyle>
            <a:lvl1pPr marL="0" indent="0" algn="l">
              <a:buNone/>
              <a:defRPr sz="2400" b="1" cap="all" baseline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1035436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2024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60634"/>
            <a:ext cx="10376585" cy="365125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4090346-EE11-B192-39CF-DD1878E7E36C}"/>
              </a:ext>
            </a:extLst>
          </p:cNvPr>
          <p:cNvSpPr txBox="1"/>
          <p:nvPr userDrawn="1"/>
        </p:nvSpPr>
        <p:spPr>
          <a:xfrm>
            <a:off x="9011476" y="6116752"/>
            <a:ext cx="2006651" cy="3801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1300" dirty="0"/>
              <a:t>CHANGING MEDICINE.</a:t>
            </a:r>
          </a:p>
          <a:p>
            <a:pPr>
              <a:lnSpc>
                <a:spcPct val="95000"/>
              </a:lnSpc>
            </a:pPr>
            <a:r>
              <a:rPr lang="en-US" sz="1300" b="1" dirty="0"/>
              <a:t>CHANGING LIVES</a:t>
            </a:r>
            <a:r>
              <a:rPr lang="en-US" sz="1300" b="1" spc="-200" baseline="0" dirty="0"/>
              <a:t>.</a:t>
            </a:r>
            <a:r>
              <a:rPr lang="en-US" sz="800" b="1" baseline="80000" dirty="0"/>
              <a:t>®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90F2B9-4E5A-2651-C980-C8F1424865B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11476" y="0"/>
            <a:ext cx="1941444" cy="120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7409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600" userDrawn="1">
          <p15:clr>
            <a:srgbClr val="FBAE40"/>
          </p15:clr>
        </p15:guide>
        <p15:guide id="3" pos="5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9923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637441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55350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pos="708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F07CB-9367-42C3-A692-C40393AD82D6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10302446" cy="4256843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306F508E-037B-DA86-AE66-014888F7A0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35A4A98C-CFAA-6356-5F93-D9AA7790DCF7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F8E98-5577-1F50-9DE2-D5611674E2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65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  <p15:guide id="2" pos="600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6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F07CB-9367-42C3-A692-C40393AD82D6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02CA1F1A-D575-37F2-C3C1-0AE64DD25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DEA7F39-3913-E6ED-89F3-9A69CD7B50C1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8B1EA18-AAC0-626C-729A-F61F541B66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33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600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6">
          <p15:clr>
            <a:srgbClr val="FBAE40"/>
          </p15:clr>
        </p15:guide>
        <p15:guide id="7" orient="horz" pos="240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  <p15:guide id="9" orient="horz" pos="1608" userDrawn="1">
          <p15:clr>
            <a:srgbClr val="FBAE40"/>
          </p15:clr>
        </p15:guide>
        <p15:guide id="10" pos="1248" userDrawn="1">
          <p15:clr>
            <a:srgbClr val="FBAE40"/>
          </p15:clr>
        </p15:guide>
        <p15:guide id="11" pos="1896" userDrawn="1">
          <p15:clr>
            <a:srgbClr val="FBAE40"/>
          </p15:clr>
        </p15:guide>
        <p15:guide id="12" pos="2544" userDrawn="1">
          <p15:clr>
            <a:srgbClr val="FBAE40"/>
          </p15:clr>
        </p15:guide>
        <p15:guide id="13" pos="3192" userDrawn="1">
          <p15:clr>
            <a:srgbClr val="FBAE40"/>
          </p15:clr>
        </p15:guide>
        <p15:guide id="14" pos="4488" userDrawn="1">
          <p15:clr>
            <a:srgbClr val="FBAE40"/>
          </p15:clr>
        </p15:guide>
        <p15:guide id="15" pos="5136" userDrawn="1">
          <p15:clr>
            <a:srgbClr val="FBAE40"/>
          </p15:clr>
        </p15:guide>
        <p15:guide id="16" pos="6432" userDrawn="1">
          <p15:clr>
            <a:srgbClr val="FBAE40"/>
          </p15:clr>
        </p15:guide>
        <p15:guide id="17" pos="5784" userDrawn="1">
          <p15:clr>
            <a:srgbClr val="FBAE40"/>
          </p15:clr>
        </p15:guide>
        <p15:guide id="18" orient="horz" pos="2160" userDrawn="1">
          <p15:clr>
            <a:srgbClr val="FBAE40"/>
          </p15:clr>
        </p15:guide>
        <p15:guide id="19" orient="horz" pos="2712" userDrawn="1">
          <p15:clr>
            <a:srgbClr val="FBAE40"/>
          </p15:clr>
        </p15:guide>
        <p15:guide id="20" orient="horz" pos="3264" userDrawn="1">
          <p15:clr>
            <a:srgbClr val="FBAE40"/>
          </p15:clr>
        </p15:guide>
        <p15:guide id="21" orient="horz" pos="3816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4800219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33724" y="1676706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33725" y="2664346"/>
            <a:ext cx="4800224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86758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:a16="http://schemas.microsoft.com/office/drawing/2014/main" id="{62D2F673-8F81-4982-AA66-35312BF385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A93485-D02C-BD30-B93B-47E56F033D8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31FD0869-90A0-6363-688F-E8A4A4F99C74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6C23374-BA69-DCAF-1977-84FC292813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422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4BCF34-4793-417C-89B0-69C4E4B55BF8}"/>
              </a:ext>
            </a:extLst>
          </p:cNvPr>
          <p:cNvGrpSpPr/>
          <p:nvPr userDrawn="1"/>
        </p:nvGrpSpPr>
        <p:grpSpPr>
          <a:xfrm>
            <a:off x="4376691" y="1679383"/>
            <a:ext cx="3429739" cy="4264218"/>
            <a:chOff x="4376691" y="719666"/>
            <a:chExt cx="3429739" cy="52607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/>
            <p:nvPr userDrawn="1"/>
          </p:nvCxnSpPr>
          <p:spPr>
            <a:xfrm>
              <a:off x="4376691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/>
            <p:nvPr userDrawn="1"/>
          </p:nvCxnSpPr>
          <p:spPr>
            <a:xfrm>
              <a:off x="780643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316674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1686756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16386" y="2674396"/>
            <a:ext cx="2973372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1686756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063515" y="2674396"/>
            <a:ext cx="316674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63EBF5-4304-A4E2-5C30-5C81A716E6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16D921CB-C27A-D7E5-9242-1C124235C5AF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83D5B56-4707-844A-D3A7-11208B3352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77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697" userDrawn="1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4BCF34-4793-417C-89B0-69C4E4B55BF8}"/>
              </a:ext>
            </a:extLst>
          </p:cNvPr>
          <p:cNvGrpSpPr/>
          <p:nvPr userDrawn="1"/>
        </p:nvGrpSpPr>
        <p:grpSpPr>
          <a:xfrm>
            <a:off x="3524250" y="1686757"/>
            <a:ext cx="5149850" cy="4256844"/>
            <a:chOff x="3524250" y="719666"/>
            <a:chExt cx="5149850" cy="52607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/>
            <p:nvPr userDrawn="1"/>
          </p:nvCxnSpPr>
          <p:spPr>
            <a:xfrm>
              <a:off x="352425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/>
            <p:nvPr userDrawn="1"/>
          </p:nvCxnSpPr>
          <p:spPr>
            <a:xfrm>
              <a:off x="867410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2358867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737133" y="168675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737134" y="2674396"/>
            <a:ext cx="214876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06107" y="168675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306108" y="2674396"/>
            <a:ext cx="214876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875080" y="1676706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875081" y="2664346"/>
            <a:ext cx="2358867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D7FD649-7F42-9DC1-6AF3-D984E86576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562772C-9C43-5348-5603-DC67A3512588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8163F07-3777-B369-E226-5D1F1A640A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614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183508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850484"/>
            <a:ext cx="1835088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05DD3A4-1F16-4549-AF79-33A7C7667FE8}"/>
              </a:ext>
            </a:extLst>
          </p:cNvPr>
          <p:cNvGrpSpPr/>
          <p:nvPr userDrawn="1"/>
        </p:nvGrpSpPr>
        <p:grpSpPr>
          <a:xfrm>
            <a:off x="3011869" y="1686759"/>
            <a:ext cx="6172262" cy="4256842"/>
            <a:chOff x="3011869" y="1686758"/>
            <a:chExt cx="6172262" cy="429362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11869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31909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EF932C4-F1C3-47F2-84B8-FEC885C1843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066192" y="1686758"/>
              <a:ext cx="0" cy="4293629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5F5ADDF-F780-4384-87F4-30070C81BB2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184131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ACA73044-ABA5-4A68-81D4-75723F104CF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22900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D69FEDBA-37CD-4D7E-A729-6821E598E67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22900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96DFA0C-E450-4893-8C79-6243F569798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28122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9D9C274-DDDD-4725-8A7B-113147DD783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28122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93742B6-D009-4AB4-BBDC-24522E901BB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34904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0357619-5F6A-4C63-90C3-32B37CE73C91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34904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035F8812-D495-478D-828C-D8CF0753EEB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401266" y="1686758"/>
            <a:ext cx="183508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338FA747-D085-4909-A6FE-575A5C652420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401267" y="2850484"/>
            <a:ext cx="183823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8F3E476F-E407-4406-BB4F-38E5453315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9E6F708-09D7-5F4C-A4CF-6214D68CDE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79CE712B-1232-1862-7051-C001F0CF6C5F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5DEBA67-DABD-AF41-58C5-8A317EA201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371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10288587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10288586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309830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4520213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2502" y="3291760"/>
            <a:ext cx="10288587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2504" y="3725012"/>
            <a:ext cx="10288586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2504" y="4753992"/>
            <a:ext cx="10288587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2506" y="5187244"/>
            <a:ext cx="10288586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83F529D-C880-45A0-81D8-FD2CC04E07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A84ACBD-A565-C824-7644-37ECEE8439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F7A8FD0-2AC1-275A-9524-9DE4BF6C6B13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4A00DC4-3C79-8027-FA40-9FA05E8492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878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309830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4520213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2503" y="3291760"/>
            <a:ext cx="4755838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2504" y="3725012"/>
            <a:ext cx="4755838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2505" y="4753992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2506" y="5187244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7B91F83-8428-4E5A-9C88-17829B687B77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83696" y="1688512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DB1D581-6D4C-4716-AE96-DBB4F953B95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83697" y="2121764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79BA4B0-A083-4A1F-9D3B-A041B59E7C2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483698" y="3293514"/>
            <a:ext cx="4755838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FDD4A4D-E1FC-4E83-A8AA-A324B6B0E44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483699" y="3726766"/>
            <a:ext cx="4755838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DE8E7D5C-ACCB-47E6-A3F5-6F3F51A0F37F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83700" y="4755746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59D9DC4-BB53-4441-9B74-84922B36994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83701" y="5188998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A23041F-D604-4688-B75A-90D37AFDDB0E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itle 1">
            <a:extLst>
              <a:ext uri="{FF2B5EF4-FFF2-40B4-BE49-F238E27FC236}">
                <a16:creationId xmlns:a16="http://schemas.microsoft.com/office/drawing/2014/main" id="{3A9A771B-4FFF-4EBF-A07A-0D6292AC2F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158504-26F2-2A14-4D8E-29892EFC2B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B9E4697-1DF2-48BD-9681-3CCBC4EBCF19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B48DF75-A263-0487-BAB8-0ED4A43DF2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829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2760956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3792244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1CE437-6AD8-4170-8DC8-66894266CE06}"/>
              </a:ext>
            </a:extLst>
          </p:cNvPr>
          <p:cNvCxnSpPr/>
          <p:nvPr userDrawn="1"/>
        </p:nvCxnSpPr>
        <p:spPr>
          <a:xfrm>
            <a:off x="952506" y="488567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FC9698A-599E-4227-BA19-18EFBBF3E0DD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4094" y="2904080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4B470A9-B821-4D01-8FB4-31DF303421A9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4096" y="3337333"/>
            <a:ext cx="4772003" cy="30491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C02F409-DCF5-4241-BB5E-6E37CC8D351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4096" y="5089029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AC426E8-7005-475F-BC32-B5F0BA7A8A4C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4098" y="5522281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C507C81-6817-4069-BC84-0CE4705AE16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54098" y="3970621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4103820-8C7A-497C-BCBA-2CFEB4549C83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954100" y="4403874"/>
            <a:ext cx="4772003" cy="3109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66342B0E-1F8B-4D4C-ABA7-E43BC2B3F4AE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467495" y="1688232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CF3285B-83DB-4917-9F24-EC0C964DE403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467497" y="2121484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88D8B1-0044-4EC5-B4CD-DB1095F378A4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69089" y="2905554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F6100E2-DAE8-4111-AF37-8909AA389FC1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69091" y="3338807"/>
            <a:ext cx="4772003" cy="30491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0EE05AF1-1486-45F2-B87D-2AE555B8D1CB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69091" y="5090503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52C4B0E5-3C7E-4BC2-AA92-4156C26C91F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6469093" y="5523755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0B1E9EC-56B4-4514-B189-24BD47F549F3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6469093" y="3972095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F685484E-408B-4771-9259-BAAC2A6E601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469095" y="4405348"/>
            <a:ext cx="4772003" cy="3109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222804C-AFDD-4E8C-BFDC-31326A2127FA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itle 1">
            <a:extLst>
              <a:ext uri="{FF2B5EF4-FFF2-40B4-BE49-F238E27FC236}">
                <a16:creationId xmlns:a16="http://schemas.microsoft.com/office/drawing/2014/main" id="{31EE2C71-E6FD-4A5F-BC00-7290049C44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406BC8-E960-E24C-878D-B7523027F0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120D79B-99BE-30F4-FFDB-B35DFE81DAB5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A698BE2-4B60-6CD7-94EC-2B99F4D10F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5362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– Solid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914400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9144000" cy="407460"/>
          </a:xfrm>
        </p:spPr>
        <p:txBody>
          <a:bodyPr lIns="0" tIns="0" rIns="0" bIns="0"/>
          <a:lstStyle>
            <a:lvl1pPr marL="0" indent="0" algn="l">
              <a:buNone/>
              <a:defRPr sz="2400" b="1" cap="all" baseline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914400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2024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D2A103D-B44C-09C1-7BB8-33D77CD433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60634"/>
            <a:ext cx="9166225" cy="365125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D71325-0ED8-168E-BF1B-09CE768287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11476" y="0"/>
            <a:ext cx="1941444" cy="120772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9AF4101-2D98-E5EE-4D83-FDE1E0EE6E53}"/>
              </a:ext>
            </a:extLst>
          </p:cNvPr>
          <p:cNvSpPr txBox="1"/>
          <p:nvPr userDrawn="1"/>
        </p:nvSpPr>
        <p:spPr>
          <a:xfrm>
            <a:off x="9011476" y="6116752"/>
            <a:ext cx="2006651" cy="3801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1300" dirty="0"/>
              <a:t>CHANGING MEDICINE.</a:t>
            </a:r>
          </a:p>
          <a:p>
            <a:pPr>
              <a:lnSpc>
                <a:spcPct val="95000"/>
              </a:lnSpc>
            </a:pPr>
            <a:r>
              <a:rPr lang="en-US" sz="1300" b="1" dirty="0"/>
              <a:t>CHANGING LIVES</a:t>
            </a:r>
            <a:r>
              <a:rPr lang="en-US" sz="1300" b="1" spc="-200" baseline="0" dirty="0"/>
              <a:t>.</a:t>
            </a:r>
            <a:r>
              <a:rPr lang="en-US" sz="800" b="1" baseline="80000" dirty="0"/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7316051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0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238480"/>
            <a:ext cx="4800219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33724" y="1676706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33725" y="2228428"/>
            <a:ext cx="480022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79384"/>
            <a:ext cx="0" cy="427276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FB9F7B-CC85-4936-BE2A-DF6B8BF46018}"/>
              </a:ext>
            </a:extLst>
          </p:cNvPr>
          <p:cNvCxnSpPr/>
          <p:nvPr userDrawn="1"/>
        </p:nvCxnSpPr>
        <p:spPr>
          <a:xfrm>
            <a:off x="949325" y="3790765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DFA8ABE-0B6C-4930-94A9-A2BB4166E51F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58052" y="4209907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7E91DB8-4856-4AED-8362-60627F681EE8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58053" y="4761629"/>
            <a:ext cx="4800219" cy="11819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6BD4A33-C7CC-4380-A2BB-ECC6C2FB722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39276" y="4199855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4CD0BB64-6643-42CE-AFE7-372305F2123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39277" y="4751577"/>
            <a:ext cx="480022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F947D672-DDE7-4F36-B79C-4245C5D115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847EEE-7B57-1772-1ED5-D313BE90C2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8BD71F8-36C7-0D6F-BA71-A4EC45774EBB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1E06274-112A-D804-0F6D-5FA190B6B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418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2400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4078664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4078664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4078663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</a:extLst>
          </p:cNvPr>
          <p:cNvCxnSpPr>
            <a:cxnSpLocks/>
          </p:cNvCxnSpPr>
          <p:nvPr userDrawn="1"/>
        </p:nvCxnSpPr>
        <p:spPr>
          <a:xfrm>
            <a:off x="3443288" y="2921860"/>
            <a:ext cx="17335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A90011-EBAB-AA7A-0BEB-A6874C70FD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A6ACD5D-F5F8-A848-B9BA-91AAB700F112}"/>
              </a:ext>
            </a:extLst>
          </p:cNvPr>
          <p:cNvCxnSpPr>
            <a:cxnSpLocks/>
          </p:cNvCxnSpPr>
          <p:nvPr userDrawn="1"/>
        </p:nvCxnSpPr>
        <p:spPr>
          <a:xfrm>
            <a:off x="7013575" y="2921860"/>
            <a:ext cx="169268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7E67C6A6-8114-73E3-9530-83F659442862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2DF447CF-92DF-E434-2D90-3E06B8C6C9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951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68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1316" userDrawn="1">
          <p15:clr>
            <a:srgbClr val="FBAE40"/>
          </p15:clr>
        </p15:guide>
        <p15:guide id="9" orient="horz" pos="2366" userDrawn="1">
          <p15:clr>
            <a:srgbClr val="FBAE40"/>
          </p15:clr>
        </p15:guide>
        <p15:guide id="14" pos="5544" userDrawn="1">
          <p15:clr>
            <a:srgbClr val="FBAE40"/>
          </p15:clr>
        </p15:guide>
        <p15:guide id="15" pos="6600" userDrawn="1">
          <p15:clr>
            <a:srgbClr val="FBAE40"/>
          </p15:clr>
        </p15:guide>
        <p15:guide id="16" pos="1066" userDrawn="1">
          <p15:clr>
            <a:srgbClr val="FBAE40"/>
          </p15:clr>
        </p15:guide>
        <p15:guide id="17" pos="2118" userDrawn="1">
          <p15:clr>
            <a:srgbClr val="FBAE40"/>
          </p15:clr>
        </p15:guide>
        <p15:guide id="18" pos="3313" userDrawn="1">
          <p15:clr>
            <a:srgbClr val="FBAE40"/>
          </p15:clr>
        </p15:guide>
        <p15:guide id="19" pos="4370" userDrawn="1">
          <p15:clr>
            <a:srgbClr val="FBAE40"/>
          </p15:clr>
        </p15:guide>
        <p15:guide id="20" pos="2169" userDrawn="1">
          <p15:clr>
            <a:srgbClr val="FBAE40"/>
          </p15:clr>
        </p15:guide>
        <p15:guide id="21" pos="3261" userDrawn="1">
          <p15:clr>
            <a:srgbClr val="FBAE40"/>
          </p15:clr>
        </p15:guide>
        <p15:guide id="22" pos="4418" userDrawn="1">
          <p15:clr>
            <a:srgbClr val="FBAE40"/>
          </p15:clr>
        </p15:guide>
        <p15:guide id="23" pos="5490" userDrawn="1">
          <p15:clr>
            <a:srgbClr val="FBAE40"/>
          </p15:clr>
        </p15:guide>
        <p15:guide id="24" pos="6657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52500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627518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205617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880634" y="4073057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>
            <a:cxnSpLocks/>
          </p:cNvCxnSpPr>
          <p:nvPr userDrawn="1"/>
        </p:nvCxnSpPr>
        <p:spPr>
          <a:xfrm>
            <a:off x="3048000" y="2921860"/>
            <a:ext cx="8382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>
            <a:extLst>
              <a:ext uri="{FF2B5EF4-FFF2-40B4-BE49-F238E27FC236}">
                <a16:creationId xmlns:a16="http://schemas.microsoft.com/office/drawing/2014/main" id="{1B9DD2E6-4011-470E-85A1-9331B2E255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31DC1DA-C3FD-AB7E-48D3-691676123C9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484D14F-B31B-CAB8-5FB9-945EA37FC8EF}"/>
              </a:ext>
            </a:extLst>
          </p:cNvPr>
          <p:cNvCxnSpPr>
            <a:cxnSpLocks/>
          </p:cNvCxnSpPr>
          <p:nvPr userDrawn="1"/>
        </p:nvCxnSpPr>
        <p:spPr>
          <a:xfrm>
            <a:off x="5715000" y="2921860"/>
            <a:ext cx="7493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2ABC3FA-D70B-45FB-B0C5-595AA93535D8}"/>
              </a:ext>
            </a:extLst>
          </p:cNvPr>
          <p:cNvCxnSpPr>
            <a:cxnSpLocks/>
          </p:cNvCxnSpPr>
          <p:nvPr userDrawn="1"/>
        </p:nvCxnSpPr>
        <p:spPr>
          <a:xfrm>
            <a:off x="8305800" y="2921860"/>
            <a:ext cx="8350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FB617AE9-9221-2FF1-B4EE-6D815ABA3C11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EA52A5E-E4F0-5ECE-3415-E559DFEE4B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389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pos="816" userDrawn="1">
          <p15:clr>
            <a:srgbClr val="FBAE40"/>
          </p15:clr>
        </p15:guide>
        <p15:guide id="9" pos="1868" userDrawn="1">
          <p15:clr>
            <a:srgbClr val="FBAE40"/>
          </p15:clr>
        </p15:guide>
        <p15:guide id="10" pos="2500" userDrawn="1">
          <p15:clr>
            <a:srgbClr val="FBAE40"/>
          </p15:clr>
        </p15:guide>
        <p15:guide id="11" pos="3548" userDrawn="1">
          <p15:clr>
            <a:srgbClr val="FBAE40"/>
          </p15:clr>
        </p15:guide>
        <p15:guide id="12" pos="4124" userDrawn="1">
          <p15:clr>
            <a:srgbClr val="FBAE40"/>
          </p15:clr>
        </p15:guide>
        <p15:guide id="13" pos="5175" userDrawn="1">
          <p15:clr>
            <a:srgbClr val="FBAE40"/>
          </p15:clr>
        </p15:guide>
        <p15:guide id="14" pos="5813" userDrawn="1">
          <p15:clr>
            <a:srgbClr val="FBAE40"/>
          </p15:clr>
        </p15:guide>
        <p15:guide id="15" pos="6864" userDrawn="1">
          <p15:clr>
            <a:srgbClr val="FBAE40"/>
          </p15:clr>
        </p15:guide>
        <p15:guide id="16" orient="horz" pos="1315" userDrawn="1">
          <p15:clr>
            <a:srgbClr val="FBAE40"/>
          </p15:clr>
        </p15:guide>
        <p15:guide id="17" orient="horz" pos="2367" userDrawn="1">
          <p15:clr>
            <a:srgbClr val="FBAE40"/>
          </p15:clr>
        </p15:guide>
        <p15:guide id="18" pos="1920" userDrawn="1">
          <p15:clr>
            <a:srgbClr val="FBAE40"/>
          </p15:clr>
        </p15:guide>
        <p15:guide id="19" pos="2448" userDrawn="1">
          <p15:clr>
            <a:srgbClr val="FBAE40"/>
          </p15:clr>
        </p15:guide>
        <p15:guide id="20" pos="3600" userDrawn="1">
          <p15:clr>
            <a:srgbClr val="FBAE40"/>
          </p15:clr>
        </p15:guide>
        <p15:guide id="21" pos="4072" userDrawn="1">
          <p15:clr>
            <a:srgbClr val="FBAE40"/>
          </p15:clr>
        </p15:guide>
        <p15:guide id="22" pos="5232" userDrawn="1">
          <p15:clr>
            <a:srgbClr val="FBAE40"/>
          </p15:clr>
        </p15:guide>
        <p15:guide id="23" pos="5758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175438" y="4078664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>
            <a:cxnSpLocks/>
          </p:cNvCxnSpPr>
          <p:nvPr userDrawn="1"/>
        </p:nvCxnSpPr>
        <p:spPr>
          <a:xfrm>
            <a:off x="2825750" y="2921860"/>
            <a:ext cx="3651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9B9DF875-9EAF-4928-8E91-6599CCEAADEE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25991" y="4080927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FCAF8AD6-3AD0-422C-B775-D4163897266E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5285614" y="4095574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3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7322EF39-6BE8-4D2B-B814-5743037B71F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7325607" y="4098102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4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0D14923E-7CAE-49B7-9668-7B538ECFDC5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419080" y="4107460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5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C7E2EA4D-EFA8-4B7C-9585-ADB07DA2D9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3E57EF6-6A46-C262-4D5B-570FD5AFE8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59B4F0C-FBF6-6B23-6019-CE0930AF8B81}"/>
              </a:ext>
            </a:extLst>
          </p:cNvPr>
          <p:cNvCxnSpPr>
            <a:cxnSpLocks/>
          </p:cNvCxnSpPr>
          <p:nvPr userDrawn="1"/>
        </p:nvCxnSpPr>
        <p:spPr>
          <a:xfrm>
            <a:off x="4873625" y="2921860"/>
            <a:ext cx="3651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D5E7EB7-C08C-A706-75F5-163114F556B0}"/>
              </a:ext>
            </a:extLst>
          </p:cNvPr>
          <p:cNvCxnSpPr>
            <a:cxnSpLocks/>
          </p:cNvCxnSpPr>
          <p:nvPr userDrawn="1"/>
        </p:nvCxnSpPr>
        <p:spPr>
          <a:xfrm>
            <a:off x="6931025" y="2921860"/>
            <a:ext cx="3651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C79DC6E-06D3-01FD-6A70-A0F2D9B643AA}"/>
              </a:ext>
            </a:extLst>
          </p:cNvPr>
          <p:cNvCxnSpPr>
            <a:cxnSpLocks/>
          </p:cNvCxnSpPr>
          <p:nvPr userDrawn="1"/>
        </p:nvCxnSpPr>
        <p:spPr>
          <a:xfrm>
            <a:off x="8985250" y="2921860"/>
            <a:ext cx="3651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73D2A58-F486-9EB8-D8FB-EA5FA2896940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D40D62E-D1B5-9E20-1E4D-E60B518336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075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318" userDrawn="1">
          <p15:clr>
            <a:srgbClr val="FBAE40"/>
          </p15:clr>
        </p15:guide>
        <p15:guide id="9" orient="horz" pos="1358" userDrawn="1">
          <p15:clr>
            <a:srgbClr val="FBAE40"/>
          </p15:clr>
        </p15:guide>
        <p15:guide id="10" pos="772" userDrawn="1">
          <p15:clr>
            <a:srgbClr val="FBAE40"/>
          </p15:clr>
        </p15:guide>
        <p15:guide id="11" pos="1724" userDrawn="1">
          <p15:clr>
            <a:srgbClr val="FBAE40"/>
          </p15:clr>
        </p15:guide>
        <p15:guide id="12" pos="3356" userDrawn="1">
          <p15:clr>
            <a:srgbClr val="FBAE40"/>
          </p15:clr>
        </p15:guide>
        <p15:guide id="13" pos="3016" userDrawn="1">
          <p15:clr>
            <a:srgbClr val="FBAE40"/>
          </p15:clr>
        </p15:guide>
        <p15:guide id="14" pos="1464" userDrawn="1">
          <p15:clr>
            <a:srgbClr val="FBAE40"/>
          </p15:clr>
        </p15:guide>
        <p15:guide id="15" pos="4308" userDrawn="1">
          <p15:clr>
            <a:srgbClr val="FBAE40"/>
          </p15:clr>
        </p15:guide>
        <p15:guide id="16" pos="4649" userDrawn="1">
          <p15:clr>
            <a:srgbClr val="FBAE40"/>
          </p15:clr>
        </p15:guide>
        <p15:guide id="17" pos="5606" userDrawn="1">
          <p15:clr>
            <a:srgbClr val="FBAE40"/>
          </p15:clr>
        </p15:guide>
        <p15:guide id="19" pos="7512" userDrawn="1">
          <p15:clr>
            <a:srgbClr val="FBAE40"/>
          </p15:clr>
        </p15:guide>
        <p15:guide id="20" pos="1780" userDrawn="1">
          <p15:clr>
            <a:srgbClr val="FBAE40"/>
          </p15:clr>
        </p15:guide>
        <p15:guide id="21" pos="2010" userDrawn="1">
          <p15:clr>
            <a:srgbClr val="FBAE40"/>
          </p15:clr>
        </p15:guide>
        <p15:guide id="22" pos="3072" userDrawn="1">
          <p15:clr>
            <a:srgbClr val="FBAE40"/>
          </p15:clr>
        </p15:guide>
        <p15:guide id="23" pos="3300" userDrawn="1">
          <p15:clr>
            <a:srgbClr val="FBAE40"/>
          </p15:clr>
        </p15:guide>
        <p15:guide id="24" pos="4366" userDrawn="1">
          <p15:clr>
            <a:srgbClr val="FBAE40"/>
          </p15:clr>
        </p15:guide>
        <p15:guide id="25" pos="7056" userDrawn="1">
          <p15:clr>
            <a:srgbClr val="FBAE40"/>
          </p15:clr>
        </p15:guide>
        <p15:guide id="26" pos="5660" userDrawn="1">
          <p15:clr>
            <a:srgbClr val="FBAE40"/>
          </p15:clr>
        </p15:guide>
        <p15:guide id="27" pos="7464" userDrawn="1">
          <p15:clr>
            <a:srgbClr val="FBAE40"/>
          </p15:clr>
        </p15:guide>
        <p15:guide id="28" pos="2064" userDrawn="1">
          <p15:clr>
            <a:srgbClr val="FBAE40"/>
          </p15:clr>
        </p15:guide>
        <p15:guide id="29" userDrawn="1">
          <p15:clr>
            <a:srgbClr val="FBAE40"/>
          </p15:clr>
        </p15:guide>
        <p15:guide id="30" pos="5888" userDrawn="1">
          <p15:clr>
            <a:srgbClr val="FBAE40"/>
          </p15:clr>
        </p15:guide>
        <p15:guide id="31" pos="5944" userDrawn="1">
          <p15:clr>
            <a:srgbClr val="FBAE40"/>
          </p15:clr>
        </p15:guide>
        <p15:guide id="32" pos="7416" userDrawn="1">
          <p15:clr>
            <a:srgbClr val="FBAE40"/>
          </p15:clr>
        </p15:guide>
        <p15:guide id="33" pos="6896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3548916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4BCF34-4793-417C-89B0-69C4E4B55BF8}"/>
              </a:ext>
            </a:extLst>
          </p:cNvPr>
          <p:cNvGrpSpPr/>
          <p:nvPr userDrawn="1"/>
        </p:nvGrpSpPr>
        <p:grpSpPr>
          <a:xfrm>
            <a:off x="4376691" y="1679383"/>
            <a:ext cx="3429739" cy="4264218"/>
            <a:chOff x="4376691" y="719666"/>
            <a:chExt cx="3429739" cy="52607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/>
            <p:nvPr userDrawn="1"/>
          </p:nvCxnSpPr>
          <p:spPr>
            <a:xfrm>
              <a:off x="4376691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/>
            <p:nvPr userDrawn="1"/>
          </p:nvCxnSpPr>
          <p:spPr>
            <a:xfrm>
              <a:off x="780643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4546365"/>
            <a:ext cx="3166740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3537679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16386" y="4535128"/>
            <a:ext cx="2973372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3537679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063515" y="4535128"/>
            <a:ext cx="3166740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C29AABA-668F-408C-81ED-9A30ED0A4BE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9325" y="1684461"/>
            <a:ext cx="3170238" cy="162160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3C3EF38F-8A6A-4B49-A1A2-467E7797A5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602447" y="1677611"/>
            <a:ext cx="2987311" cy="162160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DDD8951C-5A36-4D07-AB7C-0F597B3D797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72642" y="1684461"/>
            <a:ext cx="3166858" cy="162160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09F9FE-688A-0314-3FCB-DECACE8619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5FC41B9A-FCFA-1172-37A7-AB47B0D25ECB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E710DAF-3F23-5FA6-19CA-5195FD3E69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682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697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E21D4365-BAA8-4F76-87AD-1A328301E29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49325" y="1684461"/>
            <a:ext cx="2373939" cy="162160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3545060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4BCF34-4793-417C-89B0-69C4E4B55BF8}"/>
              </a:ext>
            </a:extLst>
          </p:cNvPr>
          <p:cNvGrpSpPr/>
          <p:nvPr userDrawn="1"/>
        </p:nvGrpSpPr>
        <p:grpSpPr>
          <a:xfrm>
            <a:off x="3524250" y="1686757"/>
            <a:ext cx="5149850" cy="4256844"/>
            <a:chOff x="3524250" y="719666"/>
            <a:chExt cx="5149850" cy="52607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/>
            <p:nvPr userDrawn="1"/>
          </p:nvCxnSpPr>
          <p:spPr>
            <a:xfrm>
              <a:off x="352425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/>
            <p:nvPr userDrawn="1"/>
          </p:nvCxnSpPr>
          <p:spPr>
            <a:xfrm>
              <a:off x="867410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4535130"/>
            <a:ext cx="2358867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737133" y="355896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737134" y="4535130"/>
            <a:ext cx="2148760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06107" y="355896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306108" y="4535130"/>
            <a:ext cx="2148760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875080" y="3548916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875081" y="4525080"/>
            <a:ext cx="2358867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8" name="Picture Placeholder 3">
            <a:extLst>
              <a:ext uri="{FF2B5EF4-FFF2-40B4-BE49-F238E27FC236}">
                <a16:creationId xmlns:a16="http://schemas.microsoft.com/office/drawing/2014/main" id="{61DB74C6-E1E3-4A4F-A899-AE944C4BC2C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740308" y="1684461"/>
            <a:ext cx="2154706" cy="162160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Picture Placeholder 3">
            <a:extLst>
              <a:ext uri="{FF2B5EF4-FFF2-40B4-BE49-F238E27FC236}">
                <a16:creationId xmlns:a16="http://schemas.microsoft.com/office/drawing/2014/main" id="{87834FAF-E63C-4237-A219-3A85ABAC9EE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303337" y="1684461"/>
            <a:ext cx="2154706" cy="162160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6A5C640-1D0E-4428-AC28-148AE98A7B3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881435" y="1680693"/>
            <a:ext cx="2349365" cy="162160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A3ADF20-051D-0468-3294-0CE22DD586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0E71239-E0C1-04AC-A5F1-6AB44F76757B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37ED41-F73F-23BB-A912-9343F37E9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021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3545060"/>
            <a:ext cx="183508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4535130"/>
            <a:ext cx="1835088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05DD3A4-1F16-4549-AF79-33A7C7667FE8}"/>
              </a:ext>
            </a:extLst>
          </p:cNvPr>
          <p:cNvGrpSpPr/>
          <p:nvPr userDrawn="1"/>
        </p:nvGrpSpPr>
        <p:grpSpPr>
          <a:xfrm>
            <a:off x="3011869" y="1686759"/>
            <a:ext cx="6172262" cy="4256842"/>
            <a:chOff x="3011869" y="1686758"/>
            <a:chExt cx="6172262" cy="429362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11869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31909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EF932C4-F1C3-47F2-84B8-FEC885C1843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066192" y="1686758"/>
              <a:ext cx="0" cy="4293629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5F5ADDF-F780-4384-87F4-30070C81BB2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184131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ACA73044-ABA5-4A68-81D4-75723F104CF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229003" y="3545060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D69FEDBA-37CD-4D7E-A729-6821E598E67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229004" y="4535130"/>
            <a:ext cx="1617953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96DFA0C-E450-4893-8C79-6243F569798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281223" y="3545060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9D9C274-DDDD-4725-8A7B-113147DD783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281224" y="4535130"/>
            <a:ext cx="1617953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93742B6-D009-4AB4-BBDC-24522E901BB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349043" y="3545060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0357619-5F6A-4C63-90C3-32B37CE73C91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349044" y="4535130"/>
            <a:ext cx="1617953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035F8812-D495-478D-828C-D8CF0753EEB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401266" y="3545060"/>
            <a:ext cx="183508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338FA747-D085-4909-A6FE-575A5C652420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401267" y="4535130"/>
            <a:ext cx="1838233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8F3E476F-E407-4406-BB4F-38E5453315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14F11A61-EE32-4596-8BBC-0626131F1E6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99" y="1684461"/>
            <a:ext cx="1842236" cy="162160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9" name="Picture Placeholder 3">
            <a:extLst>
              <a:ext uri="{FF2B5EF4-FFF2-40B4-BE49-F238E27FC236}">
                <a16:creationId xmlns:a16="http://schemas.microsoft.com/office/drawing/2014/main" id="{A76DD000-F678-4F74-B689-3C21D4B60D4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229003" y="1680599"/>
            <a:ext cx="1617954" cy="162160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123E9D90-8EEF-4864-BB43-ED190DB0B44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287023" y="1673225"/>
            <a:ext cx="1617954" cy="162160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2B2CFB9A-A9AE-487A-9D9A-22147BC5B8A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346978" y="1678310"/>
            <a:ext cx="1617954" cy="162160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Picture Placeholder 3">
            <a:extLst>
              <a:ext uri="{FF2B5EF4-FFF2-40B4-BE49-F238E27FC236}">
                <a16:creationId xmlns:a16="http://schemas.microsoft.com/office/drawing/2014/main" id="{0E1D3434-C81E-4BE5-A058-CC08F924600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394654" y="1686759"/>
            <a:ext cx="1844846" cy="162160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E417177-9740-009B-336C-CD9397B7CD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E5EFF98-ADBF-6CEF-0AEA-81947E94052D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522335-AEE6-157F-A095-730EC73A24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4568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500" y="389509"/>
            <a:ext cx="10287000" cy="1331865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 </a:t>
            </a:r>
            <a:br>
              <a:rPr lang="en-US" dirty="0"/>
            </a:br>
            <a:r>
              <a:rPr lang="en-US" dirty="0"/>
              <a:t>that runs to two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2050741"/>
            <a:ext cx="10287000" cy="3892859"/>
          </a:xfrm>
        </p:spPr>
        <p:txBody>
          <a:bodyPr lIns="0" tIns="0" rIns="0" bIns="0"/>
          <a:lstStyle>
            <a:lvl1pPr marL="0" indent="0">
              <a:buClr>
                <a:schemeClr val="tx2"/>
              </a:buClr>
              <a:buSzPct val="95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B3026BD-8233-4CE9-BFDD-A9E26AEFE3EF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CB4C1B-0A69-054B-6800-6C203E38A1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42037C0-D5E4-AD2E-ECED-E9336924D929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E240E-E2F8-A4B1-E547-57BF750D04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963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pos="708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E423193-F2CF-43C4-A4FA-5D8A65CDD7AE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2EEDE3-0B18-E049-BE23-974E50C7297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171534" y="0"/>
            <a:ext cx="5029200" cy="638951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31F03A-71CF-475D-8A3C-99FC106D73E8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20">
            <a:extLst>
              <a:ext uri="{FF2B5EF4-FFF2-40B4-BE49-F238E27FC236}">
                <a16:creationId xmlns:a16="http://schemas.microsoft.com/office/drawing/2014/main" id="{2BA8F287-92C7-4FFD-A7E9-45864F8E91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9325" y="498296"/>
            <a:ext cx="5260975" cy="89611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7404DB8-B6AC-4389-8E6E-A115840D1D7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499" y="1686757"/>
            <a:ext cx="5257801" cy="4256843"/>
          </a:xfrm>
        </p:spPr>
        <p:txBody>
          <a:bodyPr lIns="0" tIns="0" rIns="0" bIns="0"/>
          <a:lstStyle>
            <a:lvl1pPr marL="0" indent="0">
              <a:buClr>
                <a:schemeClr val="tx2"/>
              </a:buClr>
              <a:buSzPct val="95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1ECE11-C8F6-5981-ED85-B1E4043F46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6742992-6A62-A002-308C-891025F5CF31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663C30A-5A0B-A67D-97CB-C924ADE5A5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500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3912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  <p15:guide id="8" orient="horz" pos="1692" userDrawn="1">
          <p15:clr>
            <a:srgbClr val="FBAE40"/>
          </p15:clr>
        </p15:guide>
        <p15:guide id="9" orient="horz" pos="271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159502" y="3260862"/>
            <a:ext cx="5032499" cy="312864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 Click icon to add picture 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59502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713630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365125"/>
            <a:ext cx="5254505" cy="133186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</a:extLst>
          </p:cNvPr>
          <p:cNvCxnSpPr>
            <a:cxnSpLocks/>
          </p:cNvCxnSpPr>
          <p:nvPr userDrawn="1"/>
        </p:nvCxnSpPr>
        <p:spPr>
          <a:xfrm>
            <a:off x="9525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499" y="1962386"/>
            <a:ext cx="5266450" cy="3981214"/>
          </a:xfrm>
        </p:spPr>
        <p:txBody>
          <a:bodyPr/>
          <a:lstStyle>
            <a:lvl1pPr marL="0" indent="0">
              <a:buClr>
                <a:schemeClr val="tx2"/>
              </a:buClr>
              <a:buSzPct val="95000"/>
              <a:buFontTx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1AF337-04E3-4F84-A120-0176D637DD23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06D6729-3B09-8732-1943-892036A569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194D8D6-8C56-CB32-8075-755E5E13CD26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E07766A-2453-FE4B-9E10-535F9541D6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072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3926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orient="horz" pos="240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5309934"/>
            <a:ext cx="6155726" cy="494797"/>
          </a:xfrm>
        </p:spPr>
        <p:txBody>
          <a:bodyPr/>
          <a:lstStyle>
            <a:lvl1pPr marL="0" indent="0" algn="l">
              <a:buNone/>
              <a:defRPr sz="2400" b="1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6" y="5772530"/>
            <a:ext cx="6155726" cy="4953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2024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8" y="0"/>
            <a:ext cx="456788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C8CCC4B-9258-0A71-6B90-1A7E7CFC061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673816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CD793AE-048C-D32B-8E8B-0FC675538255}"/>
              </a:ext>
            </a:extLst>
          </p:cNvPr>
          <p:cNvSpPr txBox="1">
            <a:spLocks/>
          </p:cNvSpPr>
          <p:nvPr userDrawn="1"/>
        </p:nvSpPr>
        <p:spPr>
          <a:xfrm>
            <a:off x="952500" y="1617049"/>
            <a:ext cx="6780711" cy="843744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914400" rtl="0" eaLnBrk="1" latinLnBrk="0" hangingPunct="1">
              <a:defRPr sz="22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Insert-&gt;Header and Footer-&gt;Customizable Name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BC1276-3593-C288-6EC5-8BFCB683D9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7738" y="0"/>
            <a:ext cx="1941444" cy="120772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9E9467E0-9396-14EE-5D5B-56D7EEA4E4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7947" y="2979719"/>
            <a:ext cx="6666171" cy="2117185"/>
          </a:xfrm>
        </p:spPr>
        <p:txBody>
          <a:bodyPr lIns="0" tIns="0" rIns="0" bIns="0" anchor="t" anchorCtr="0">
            <a:normAutofit/>
          </a:bodyPr>
          <a:lstStyle>
            <a:lvl1pPr algn="l">
              <a:defRPr sz="52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</a:t>
            </a:r>
            <a:br>
              <a:rPr lang="en-US" dirty="0"/>
            </a:br>
            <a:r>
              <a:rPr lang="en-US" dirty="0"/>
              <a:t>Title Maximum of Three Lines</a:t>
            </a:r>
          </a:p>
        </p:txBody>
      </p:sp>
    </p:spTree>
    <p:extLst>
      <p:ext uri="{BB962C8B-B14F-4D97-AF65-F5344CB8AC3E}">
        <p14:creationId xmlns:p14="http://schemas.microsoft.com/office/powerpoint/2010/main" val="23392098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9325" y="494273"/>
            <a:ext cx="10290175" cy="869089"/>
          </a:xfrm>
        </p:spPr>
        <p:txBody>
          <a:bodyPr lIns="0" tIns="0" rIns="0" bIns="0"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49325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DF1F65E7-1CB7-3D42-91A9-88DA4E58EB0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49325" y="1570038"/>
            <a:ext cx="10290175" cy="4114800"/>
          </a:xfrm>
        </p:spPr>
        <p:txBody>
          <a:bodyPr lIns="0" tIns="0" rIns="0" bIns="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43D990-DA2C-4325-9406-725AE2DB1D29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1DFC83-14A4-17CD-7EBD-B59E270E70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71C3CD9-9FC8-F280-3338-F33333656EF6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0F88FA-E6FA-6FAD-DE49-14A8F1DECF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5729" y="6450817"/>
            <a:ext cx="4679216" cy="365125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7652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 userDrawn="1">
          <p15:clr>
            <a:srgbClr val="FBAE40"/>
          </p15:clr>
        </p15:guide>
        <p15:guide id="3" pos="708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1206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</a:extLst>
          </p:cNvPr>
          <p:cNvSpPr/>
          <p:nvPr userDrawn="1"/>
        </p:nvSpPr>
        <p:spPr>
          <a:xfrm>
            <a:off x="949325" y="5019085"/>
            <a:ext cx="318908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68233" y="5019085"/>
            <a:ext cx="2231701" cy="369332"/>
          </a:xfrm>
          <a:solidFill>
            <a:schemeClr val="tx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>
            <a:lvl1pPr marL="0" indent="0">
              <a:buNone/>
              <a:defRPr sz="1800" b="1" i="0" baseline="0">
                <a:solidFill>
                  <a:schemeClr val="bg1"/>
                </a:solidFill>
                <a:latin typeface="Roboto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dirty="0"/>
              <a:t>Insert Web Address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9325" y="3367173"/>
            <a:ext cx="7163317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D36833F-B2C7-1C49-9947-A60C1ACB0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6096" y="2418316"/>
            <a:ext cx="7157006" cy="365125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800" b="0">
                <a:solidFill>
                  <a:schemeClr val="tx1"/>
                </a:solidFill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</a:extLst>
          </p:cNvPr>
          <p:cNvCxnSpPr>
            <a:cxnSpLocks/>
          </p:cNvCxnSpPr>
          <p:nvPr userDrawn="1"/>
        </p:nvCxnSpPr>
        <p:spPr>
          <a:xfrm>
            <a:off x="974126" y="3029213"/>
            <a:ext cx="768531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625728D-FF50-4FF2-AC2E-B13A3D44D5B9}"/>
              </a:ext>
            </a:extLst>
          </p:cNvPr>
          <p:cNvGrpSpPr/>
          <p:nvPr userDrawn="1"/>
        </p:nvGrpSpPr>
        <p:grpSpPr>
          <a:xfrm>
            <a:off x="1071271" y="5122118"/>
            <a:ext cx="142379" cy="150373"/>
            <a:chOff x="3057746" y="812006"/>
            <a:chExt cx="173610" cy="183357"/>
          </a:xfrm>
          <a:noFill/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A6E0DE-15E0-485B-8083-6D1BB965B9B6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84EFEE4-DF1C-4FDF-ABC6-804BF8FA2941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11476" y="3029213"/>
            <a:ext cx="2473565" cy="1498329"/>
          </a:xfrm>
        </p:spPr>
        <p:txBody>
          <a:bodyPr vert="horz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Further Contact Person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B9905E-07E0-A4D3-F8DA-3DB0E6CF8A63}"/>
              </a:ext>
            </a:extLst>
          </p:cNvPr>
          <p:cNvSpPr txBox="1"/>
          <p:nvPr userDrawn="1"/>
        </p:nvSpPr>
        <p:spPr>
          <a:xfrm>
            <a:off x="9011476" y="6116752"/>
            <a:ext cx="2006651" cy="3801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1300" dirty="0"/>
              <a:t>CHANGING MEDICINE.</a:t>
            </a:r>
          </a:p>
          <a:p>
            <a:pPr>
              <a:lnSpc>
                <a:spcPct val="95000"/>
              </a:lnSpc>
            </a:pPr>
            <a:r>
              <a:rPr lang="en-US" sz="1300" b="1" dirty="0"/>
              <a:t>CHANGING LIVES</a:t>
            </a:r>
            <a:r>
              <a:rPr lang="en-US" sz="1300" b="1" spc="-200" baseline="0" dirty="0"/>
              <a:t>.</a:t>
            </a:r>
            <a:r>
              <a:rPr lang="en-US" sz="800" b="1" baseline="80000" dirty="0"/>
              <a:t>®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EA6CC4-8BB3-37A4-6D4F-FA18A78DAE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11476" y="0"/>
            <a:ext cx="1941444" cy="120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638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98" userDrawn="1">
          <p15:clr>
            <a:srgbClr val="FBAE40"/>
          </p15:clr>
        </p15:guide>
        <p15:guide id="3" pos="5808" userDrawn="1">
          <p15:clr>
            <a:srgbClr val="FBAE40"/>
          </p15:clr>
        </p15:guide>
        <p15:guide id="4" pos="5664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5309934"/>
            <a:ext cx="6155726" cy="494797"/>
          </a:xfrm>
        </p:spPr>
        <p:txBody>
          <a:bodyPr/>
          <a:lstStyle>
            <a:lvl1pPr marL="0" indent="0" algn="l">
              <a:buNone/>
              <a:defRPr sz="2400" b="1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6" y="5772530"/>
            <a:ext cx="6155726" cy="4953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2024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8" y="0"/>
            <a:ext cx="456788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C8CCC4B-9258-0A71-6B90-1A7E7CFC061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673816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CD793AE-048C-D32B-8E8B-0FC675538255}"/>
              </a:ext>
            </a:extLst>
          </p:cNvPr>
          <p:cNvSpPr txBox="1">
            <a:spLocks/>
          </p:cNvSpPr>
          <p:nvPr userDrawn="1"/>
        </p:nvSpPr>
        <p:spPr>
          <a:xfrm>
            <a:off x="952500" y="1617049"/>
            <a:ext cx="6780711" cy="843744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914400" rtl="0" eaLnBrk="1" latinLnBrk="0" hangingPunct="1">
              <a:defRPr sz="22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Insert-&gt;Header and Footer-&gt;Customizable Name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8B4889-0EB2-814D-5B8E-479922853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7738" y="0"/>
            <a:ext cx="1941444" cy="120772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7CE939-4371-D685-8AF7-5C5E5F63F0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7947" y="2979719"/>
            <a:ext cx="6666171" cy="2117185"/>
          </a:xfrm>
        </p:spPr>
        <p:txBody>
          <a:bodyPr lIns="0" tIns="0" rIns="0" bIns="0" anchor="t" anchorCtr="0">
            <a:normAutofit/>
          </a:bodyPr>
          <a:lstStyle>
            <a:lvl1pPr algn="l">
              <a:defRPr sz="52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</a:t>
            </a:r>
            <a:br>
              <a:rPr lang="en-US" dirty="0"/>
            </a:br>
            <a:r>
              <a:rPr lang="en-US" dirty="0"/>
              <a:t>Title Maximum of Three Lines</a:t>
            </a:r>
          </a:p>
        </p:txBody>
      </p:sp>
    </p:spTree>
    <p:extLst>
      <p:ext uri="{BB962C8B-B14F-4D97-AF65-F5344CB8AC3E}">
        <p14:creationId xmlns:p14="http://schemas.microsoft.com/office/powerpoint/2010/main" val="13478680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5EA56B-9486-5A3F-0747-8EDA8441FF8B}"/>
              </a:ext>
            </a:extLst>
          </p:cNvPr>
          <p:cNvSpPr txBox="1"/>
          <p:nvPr userDrawn="1"/>
        </p:nvSpPr>
        <p:spPr>
          <a:xfrm>
            <a:off x="960098" y="6116752"/>
            <a:ext cx="2006651" cy="3801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1300" dirty="0"/>
              <a:t>CHANGING MEDICINE.</a:t>
            </a:r>
          </a:p>
          <a:p>
            <a:pPr>
              <a:lnSpc>
                <a:spcPct val="95000"/>
              </a:lnSpc>
            </a:pPr>
            <a:r>
              <a:rPr lang="en-US" sz="1300" b="1" dirty="0"/>
              <a:t>CHANGING LIVES</a:t>
            </a:r>
            <a:r>
              <a:rPr lang="en-US" sz="1300" b="1" spc="-200" baseline="0" dirty="0"/>
              <a:t>.</a:t>
            </a:r>
            <a:r>
              <a:rPr lang="en-US" sz="800" b="1" baseline="80000" dirty="0"/>
              <a:t>®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F9A4D7C-11D5-0FEB-2B1F-A66824BC04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523195"/>
            <a:ext cx="5277727" cy="807913"/>
          </a:xfrm>
          <a:solidFill>
            <a:schemeClr val="accent1"/>
          </a:solidFill>
        </p:spPr>
        <p:txBody>
          <a:bodyPr wrap="none" lIns="182880" tIns="45720" rIns="182880" bIns="0" anchor="t" anchorCtr="0">
            <a:spAutoFit/>
          </a:bodyPr>
          <a:lstStyle>
            <a:lvl1pPr algn="l">
              <a:lnSpc>
                <a:spcPct val="90000"/>
              </a:lnSpc>
              <a:defRPr sz="5500" b="1" cap="none" spc="0" baseline="0">
                <a:solidFill>
                  <a:schemeClr val="tx1"/>
                </a:solidFill>
                <a:latin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6ADF7265-D175-014B-94A4-4EFAB63860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0438" y="3447318"/>
            <a:ext cx="7808869" cy="807913"/>
          </a:xfrm>
          <a:solidFill>
            <a:schemeClr val="accent1"/>
          </a:solidFill>
        </p:spPr>
        <p:txBody>
          <a:bodyPr wrap="none" lIns="182880" tIns="45720" rIns="182880" bIns="0">
            <a:spAutoFit/>
          </a:bodyPr>
          <a:lstStyle>
            <a:lvl1pPr marL="0" indent="0">
              <a:lnSpc>
                <a:spcPct val="90000"/>
              </a:lnSpc>
              <a:buFontTx/>
              <a:buNone/>
              <a:defRPr sz="5500" b="1" i="0" spc="0" baseline="0">
                <a:latin typeface="Roboto" panose="02000000000000000000" pitchFamily="2" charset="0"/>
              </a:defRPr>
            </a:lvl1pPr>
            <a:lvl2pPr>
              <a:defRPr baseline="0">
                <a:latin typeface="Antonio" panose="02000503000000000000" pitchFamily="2" charset="77"/>
              </a:defRPr>
            </a:lvl2pPr>
            <a:lvl3pPr>
              <a:defRPr baseline="0">
                <a:latin typeface="Antonio" panose="02000503000000000000" pitchFamily="2" charset="77"/>
              </a:defRPr>
            </a:lvl3pPr>
            <a:lvl4pPr>
              <a:defRPr baseline="0">
                <a:latin typeface="Antonio" panose="02000503000000000000" pitchFamily="2" charset="77"/>
              </a:defRPr>
            </a:lvl4pPr>
            <a:lvl5pPr>
              <a:defRPr baseline="0">
                <a:latin typeface="Antonio" panose="02000503000000000000" pitchFamily="2" charset="77"/>
              </a:defRPr>
            </a:lvl5pPr>
          </a:lstStyle>
          <a:p>
            <a:pPr lvl="0"/>
            <a:r>
              <a:rPr lang="en-US" dirty="0"/>
              <a:t>Presentation Title Slide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B4C61BE3-73BC-EC89-0C3E-BD4D2CC9709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0438" y="4993593"/>
            <a:ext cx="2547813" cy="378565"/>
          </a:xfrm>
          <a:solidFill>
            <a:schemeClr val="bg1"/>
          </a:solidFill>
        </p:spPr>
        <p:txBody>
          <a:bodyPr wrap="none" lIns="182880" tIns="45720" rIns="182880" bIns="0">
            <a:spAutoFit/>
          </a:bodyPr>
          <a:lstStyle>
            <a:lvl1pPr marL="0" indent="0">
              <a:lnSpc>
                <a:spcPct val="90000"/>
              </a:lnSpc>
              <a:buFontTx/>
              <a:buNone/>
              <a:defRPr sz="2400" b="0" i="0" spc="0" baseline="0">
                <a:latin typeface="Roboto" panose="02000000000000000000" pitchFamily="2" charset="0"/>
              </a:defRPr>
            </a:lvl1pPr>
            <a:lvl2pPr>
              <a:defRPr baseline="0">
                <a:latin typeface="Antonio" panose="02000503000000000000" pitchFamily="2" charset="77"/>
              </a:defRPr>
            </a:lvl2pPr>
            <a:lvl3pPr>
              <a:defRPr baseline="0">
                <a:latin typeface="Antonio" panose="02000503000000000000" pitchFamily="2" charset="77"/>
              </a:defRPr>
            </a:lvl3pPr>
            <a:lvl4pPr>
              <a:defRPr baseline="0">
                <a:latin typeface="Antonio" panose="02000503000000000000" pitchFamily="2" charset="77"/>
              </a:defRPr>
            </a:lvl4pPr>
            <a:lvl5pPr>
              <a:defRPr baseline="0">
                <a:latin typeface="Antonio" panose="02000503000000000000" pitchFamily="2" charset="77"/>
              </a:defRPr>
            </a:lvl5pPr>
          </a:lstStyle>
          <a:p>
            <a:pPr lvl="0"/>
            <a:r>
              <a:rPr lang="en-US" dirty="0"/>
              <a:t>Month XX, 2024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D206F2B-12F1-2923-F3B1-B58BC2AB0F6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60438" y="4545706"/>
            <a:ext cx="4104329" cy="378565"/>
          </a:xfrm>
          <a:solidFill>
            <a:schemeClr val="bg1"/>
          </a:solidFill>
        </p:spPr>
        <p:txBody>
          <a:bodyPr wrap="none" lIns="182880" tIns="45720" rIns="182880" bIns="0">
            <a:spAutoFit/>
          </a:bodyPr>
          <a:lstStyle>
            <a:lvl1pPr marL="0" indent="0">
              <a:lnSpc>
                <a:spcPct val="90000"/>
              </a:lnSpc>
              <a:buFontTx/>
              <a:buNone/>
              <a:defRPr sz="2400" b="1" i="0" cap="all" spc="0" baseline="0">
                <a:latin typeface="Roboto" panose="02000000000000000000" pitchFamily="2" charset="0"/>
              </a:defRPr>
            </a:lvl1pPr>
            <a:lvl2pPr>
              <a:defRPr baseline="0">
                <a:latin typeface="Antonio" panose="02000503000000000000" pitchFamily="2" charset="77"/>
              </a:defRPr>
            </a:lvl2pPr>
            <a:lvl3pPr>
              <a:defRPr baseline="0">
                <a:latin typeface="Antonio" panose="02000503000000000000" pitchFamily="2" charset="77"/>
              </a:defRPr>
            </a:lvl3pPr>
            <a:lvl4pPr>
              <a:defRPr baseline="0">
                <a:latin typeface="Antonio" panose="02000503000000000000" pitchFamily="2" charset="77"/>
              </a:defRPr>
            </a:lvl4pPr>
            <a:lvl5pPr>
              <a:defRPr baseline="0">
                <a:latin typeface="Antonio" panose="02000503000000000000" pitchFamily="2" charset="77"/>
              </a:defRPr>
            </a:lvl5pPr>
          </a:lstStyle>
          <a:p>
            <a:pPr lvl="0"/>
            <a:r>
              <a:rPr lang="en-US" dirty="0"/>
              <a:t>PRESENTATION SUBTITLE</a:t>
            </a:r>
          </a:p>
        </p:txBody>
      </p:sp>
    </p:spTree>
    <p:extLst>
      <p:ext uri="{BB962C8B-B14F-4D97-AF65-F5344CB8AC3E}">
        <p14:creationId xmlns:p14="http://schemas.microsoft.com/office/powerpoint/2010/main" val="1840573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9923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637441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2720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pos="70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Slide – Solid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9923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637441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9938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00">
          <p15:clr>
            <a:srgbClr val="FBAE40"/>
          </p15:clr>
        </p15:guide>
        <p15:guide id="4" pos="70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ection Slide – Full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EF1BFF78-7921-E5E6-14CF-91C39C225AA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9923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637441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64288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00">
          <p15:clr>
            <a:srgbClr val="FBAE40"/>
          </p15:clr>
        </p15:guide>
        <p15:guide id="4" pos="70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Slide – Solid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061D2154-E488-ADAC-E534-58FF92F26C8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7CEABD34-8C15-BD54-FEA5-53E8638AE0F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523195"/>
            <a:ext cx="5240858" cy="807913"/>
          </a:xfrm>
          <a:solidFill>
            <a:schemeClr val="accent1"/>
          </a:solidFill>
        </p:spPr>
        <p:txBody>
          <a:bodyPr wrap="none" lIns="182880" tIns="45720" rIns="182880" bIns="0" anchor="t" anchorCtr="0">
            <a:spAutoFit/>
          </a:bodyPr>
          <a:lstStyle>
            <a:lvl1pPr algn="l">
              <a:lnSpc>
                <a:spcPct val="90000"/>
              </a:lnSpc>
              <a:defRPr sz="5500" b="1" cap="none" spc="0" baseline="0">
                <a:solidFill>
                  <a:schemeClr val="tx1"/>
                </a:solidFill>
                <a:latin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A8279029-4B82-05CF-219D-181B86C7A51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60438" y="3447318"/>
            <a:ext cx="3331681" cy="807913"/>
          </a:xfrm>
          <a:solidFill>
            <a:schemeClr val="accent1"/>
          </a:solidFill>
        </p:spPr>
        <p:txBody>
          <a:bodyPr wrap="none" lIns="182880" tIns="45720" rIns="182880" bIns="0">
            <a:spAutoFit/>
          </a:bodyPr>
          <a:lstStyle>
            <a:lvl1pPr marL="0" indent="0">
              <a:lnSpc>
                <a:spcPct val="90000"/>
              </a:lnSpc>
              <a:buFontTx/>
              <a:buNone/>
              <a:defRPr sz="5500" b="1" i="0" spc="0" baseline="0">
                <a:latin typeface="Roboto" panose="02000000000000000000" pitchFamily="2" charset="0"/>
              </a:defRPr>
            </a:lvl1pPr>
            <a:lvl2pPr>
              <a:defRPr baseline="0">
                <a:latin typeface="Antonio" panose="02000503000000000000" pitchFamily="2" charset="77"/>
              </a:defRPr>
            </a:lvl2pPr>
            <a:lvl3pPr>
              <a:defRPr baseline="0">
                <a:latin typeface="Antonio" panose="02000503000000000000" pitchFamily="2" charset="77"/>
              </a:defRPr>
            </a:lvl3pPr>
            <a:lvl4pPr>
              <a:defRPr baseline="0">
                <a:latin typeface="Antonio" panose="02000503000000000000" pitchFamily="2" charset="77"/>
              </a:defRPr>
            </a:lvl4pPr>
            <a:lvl5pPr>
              <a:defRPr baseline="0">
                <a:latin typeface="Antonio" panose="02000503000000000000" pitchFamily="2" charset="77"/>
              </a:defRPr>
            </a:lvl5pPr>
          </a:lstStyle>
          <a:p>
            <a:pPr lvl="0"/>
            <a:r>
              <a:rPr lang="en-US" dirty="0"/>
              <a:t>with Bars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6C961381-3ACC-D2FC-E9CB-3A868FB57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60438" y="4545706"/>
            <a:ext cx="4096314" cy="378565"/>
          </a:xfrm>
          <a:solidFill>
            <a:schemeClr val="bg1"/>
          </a:solidFill>
        </p:spPr>
        <p:txBody>
          <a:bodyPr wrap="none" lIns="182880" tIns="45720" rIns="182880" bIns="0">
            <a:spAutoFit/>
          </a:bodyPr>
          <a:lstStyle>
            <a:lvl1pPr marL="0" indent="0">
              <a:lnSpc>
                <a:spcPct val="90000"/>
              </a:lnSpc>
              <a:buFontTx/>
              <a:buNone/>
              <a:defRPr sz="2400" b="1" i="0" cap="none" spc="0" baseline="0">
                <a:latin typeface="Roboto" panose="02000000000000000000" pitchFamily="2" charset="0"/>
              </a:defRPr>
            </a:lvl1pPr>
            <a:lvl2pPr>
              <a:defRPr baseline="0">
                <a:latin typeface="Antonio" panose="02000503000000000000" pitchFamily="2" charset="77"/>
              </a:defRPr>
            </a:lvl2pPr>
            <a:lvl3pPr>
              <a:defRPr baseline="0">
                <a:latin typeface="Antonio" panose="02000503000000000000" pitchFamily="2" charset="77"/>
              </a:defRPr>
            </a:lvl3pPr>
            <a:lvl4pPr>
              <a:defRPr baseline="0">
                <a:latin typeface="Antonio" panose="02000503000000000000" pitchFamily="2" charset="77"/>
              </a:defRPr>
            </a:lvl4pPr>
            <a:lvl5pPr>
              <a:defRPr baseline="0">
                <a:latin typeface="Antonio" panose="02000503000000000000" pitchFamily="2" charset="77"/>
              </a:defRPr>
            </a:lvl5pPr>
          </a:lstStyle>
          <a:p>
            <a:pPr lvl="0"/>
            <a:r>
              <a:rPr lang="en-US" dirty="0"/>
              <a:t>Section 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308788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00">
          <p15:clr>
            <a:srgbClr val="FBAE40"/>
          </p15:clr>
        </p15:guide>
        <p15:guide id="4" pos="70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611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3" r:id="rId2"/>
    <p:sldLayoutId id="2147483684" r:id="rId3"/>
    <p:sldLayoutId id="2147483699" r:id="rId4"/>
    <p:sldLayoutId id="2147483691" r:id="rId5"/>
    <p:sldLayoutId id="2147483663" r:id="rId6"/>
    <p:sldLayoutId id="2147483693" r:id="rId7"/>
    <p:sldLayoutId id="2147483698" r:id="rId8"/>
    <p:sldLayoutId id="2147483692" r:id="rId9"/>
    <p:sldLayoutId id="2147483695" r:id="rId10"/>
    <p:sldLayoutId id="2147483650" r:id="rId11"/>
    <p:sldLayoutId id="2147483682" r:id="rId12"/>
    <p:sldLayoutId id="2147483670" r:id="rId13"/>
    <p:sldLayoutId id="2147483667" r:id="rId14"/>
    <p:sldLayoutId id="2147483668" r:id="rId15"/>
    <p:sldLayoutId id="2147483674" r:id="rId16"/>
    <p:sldLayoutId id="2147483675" r:id="rId17"/>
    <p:sldLayoutId id="2147483677" r:id="rId18"/>
    <p:sldLayoutId id="2147483676" r:id="rId19"/>
    <p:sldLayoutId id="2147483672" r:id="rId20"/>
    <p:sldLayoutId id="2147483669" r:id="rId21"/>
    <p:sldLayoutId id="2147483671" r:id="rId22"/>
    <p:sldLayoutId id="2147483673" r:id="rId23"/>
    <p:sldLayoutId id="2147483679" r:id="rId24"/>
    <p:sldLayoutId id="2147483680" r:id="rId25"/>
    <p:sldLayoutId id="2147483681" r:id="rId26"/>
    <p:sldLayoutId id="2147483662" r:id="rId27"/>
    <p:sldLayoutId id="2147483654" r:id="rId28"/>
    <p:sldLayoutId id="2147483655" r:id="rId29"/>
    <p:sldLayoutId id="2147483665" r:id="rId30"/>
    <p:sldLayoutId id="2147483678" r:id="rId31"/>
    <p:sldLayoutId id="2147483664" r:id="rId3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80B23-7308-1745-A1A9-A5522BA49E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UICC Proficiency Testing Training</a:t>
            </a:r>
          </a:p>
        </p:txBody>
      </p:sp>
    </p:spTree>
    <p:extLst>
      <p:ext uri="{BB962C8B-B14F-4D97-AF65-F5344CB8AC3E}">
        <p14:creationId xmlns:p14="http://schemas.microsoft.com/office/powerpoint/2010/main" val="3892510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07F6E-569F-4EF0-39B9-031B3DCF8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362020"/>
            <a:ext cx="10287001" cy="869089"/>
          </a:xfrm>
        </p:spPr>
        <p:txBody>
          <a:bodyPr>
            <a:normAutofit fontScale="90000"/>
          </a:bodyPr>
          <a:lstStyle/>
          <a:p>
            <a:r>
              <a:rPr lang="en-US" altLang="en-US" sz="4000" dirty="0"/>
              <a:t>What happens when a laboratory is cited for violating PT referral?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0D189-267E-CA2C-0F59-181F8E58E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CMS states that the penalty for violating this regulation, either intentionally or </a:t>
            </a:r>
            <a:r>
              <a:rPr lang="en-US" altLang="en-US" sz="2800" b="1" dirty="0"/>
              <a:t>un</a:t>
            </a:r>
            <a:r>
              <a:rPr lang="en-US" altLang="en-US" sz="2800" dirty="0"/>
              <a:t>intentionally, may be “revocation of the laboratory’s certification for at least one year” and the potential prohibition of the medical director to direct a lab for two years.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983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1B5B7-991A-6ED8-7245-676B8C913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PT Take Home Messages: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D7A46-0E77-7D85-CC39-E287E6974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altLang="en-US" sz="2800" b="1" dirty="0"/>
              <a:t>NEVER</a:t>
            </a:r>
            <a:r>
              <a:rPr lang="en-US" altLang="en-US" sz="2800" dirty="0"/>
              <a:t> refer PT samples to other labs with different CLIA numbers; </a:t>
            </a:r>
            <a:r>
              <a:rPr lang="en-US" altLang="en-US" sz="2800" b="1" i="1" dirty="0"/>
              <a:t>but</a:t>
            </a:r>
            <a:r>
              <a:rPr lang="en-US" altLang="en-US" sz="2800" dirty="0"/>
              <a:t> treat PT samples like patient samples.</a:t>
            </a:r>
          </a:p>
          <a:p>
            <a:pPr marL="228600" indent="-228600" eaLnBrk="1" hangingPunct="1">
              <a:lnSpc>
                <a:spcPct val="90000"/>
              </a:lnSpc>
              <a:buFont typeface="+mj-lt"/>
              <a:buAutoNum type="arabicPeriod"/>
              <a:defRPr/>
            </a:pPr>
            <a:endParaRPr lang="en-US" altLang="en-US" sz="1000" dirty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altLang="en-US" sz="2800" b="1" dirty="0"/>
              <a:t>NEVER </a:t>
            </a:r>
            <a:r>
              <a:rPr lang="en-US" altLang="en-US" sz="2800" dirty="0"/>
              <a:t>accept proficiency testing samples from another lab with a different CLIA #.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endParaRPr lang="en-US" altLang="en-US" sz="1000" dirty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altLang="en-US" sz="2800" b="1" dirty="0"/>
              <a:t>Know &amp; Follow</a:t>
            </a:r>
            <a:r>
              <a:rPr lang="en-US" altLang="en-US" sz="2800" dirty="0"/>
              <a:t> all CLIA &amp; College of American Pathologists (CAP)  PT regulations.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endParaRPr lang="en-US" altLang="en-US" sz="1000" dirty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altLang="en-US" sz="2800" b="1" dirty="0"/>
              <a:t>Discuss </a:t>
            </a:r>
            <a:r>
              <a:rPr lang="en-US" altLang="en-US" sz="2800" dirty="0"/>
              <a:t>any PT concerns with your manager or any member of the UICC Lab Admin Team.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654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626708A-2BEF-4E77-BD87-2AAB61F6EA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68234" y="5019085"/>
            <a:ext cx="1052691" cy="369332"/>
          </a:xfrm>
        </p:spPr>
        <p:txBody>
          <a:bodyPr wrap="square">
            <a:spAutoFit/>
          </a:bodyPr>
          <a:lstStyle/>
          <a:p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</a:rPr>
              <a:t>uihc.org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A848C61-C124-4C49-97C4-0B76F6D2E3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Thank you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A275D64-53D9-7397-E7BA-2686E4CA3D7B}"/>
              </a:ext>
            </a:extLst>
          </p:cNvPr>
          <p:cNvGrpSpPr/>
          <p:nvPr/>
        </p:nvGrpSpPr>
        <p:grpSpPr>
          <a:xfrm>
            <a:off x="956094" y="5607408"/>
            <a:ext cx="2054285" cy="371275"/>
            <a:chOff x="956094" y="5607408"/>
            <a:chExt cx="2054285" cy="371275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35DBA3F4-AD04-4FF3-8AF3-E0C634560945}"/>
                </a:ext>
              </a:extLst>
            </p:cNvPr>
            <p:cNvSpPr/>
            <p:nvPr/>
          </p:nvSpPr>
          <p:spPr>
            <a:xfrm>
              <a:off x="956094" y="5607408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983A986E-216E-4713-ABE2-242F65435AF2}"/>
                </a:ext>
              </a:extLst>
            </p:cNvPr>
            <p:cNvSpPr/>
            <p:nvPr/>
          </p:nvSpPr>
          <p:spPr>
            <a:xfrm>
              <a:off x="1379651" y="5618626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1C1E962-E75E-42B3-97BA-044191209FF9}"/>
                </a:ext>
              </a:extLst>
            </p:cNvPr>
            <p:cNvSpPr/>
            <p:nvPr/>
          </p:nvSpPr>
          <p:spPr>
            <a:xfrm>
              <a:off x="1803208" y="5615361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96B4FC49-8C41-4F30-8F37-22B1FE1AF1CC}"/>
                </a:ext>
              </a:extLst>
            </p:cNvPr>
            <p:cNvSpPr/>
            <p:nvPr/>
          </p:nvSpPr>
          <p:spPr>
            <a:xfrm>
              <a:off x="2226765" y="5618626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9267297-5228-5072-0E70-0DB6AF2DF750}"/>
                </a:ext>
              </a:extLst>
            </p:cNvPr>
            <p:cNvSpPr/>
            <p:nvPr/>
          </p:nvSpPr>
          <p:spPr>
            <a:xfrm>
              <a:off x="2650322" y="5618626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grpSp>
          <p:nvGrpSpPr>
            <p:cNvPr id="33" name="Graphic 8">
              <a:extLst>
                <a:ext uri="{FF2B5EF4-FFF2-40B4-BE49-F238E27FC236}">
                  <a16:creationId xmlns:a16="http://schemas.microsoft.com/office/drawing/2014/main" id="{C4F163D7-A677-C1BA-0484-A0E32CB0630D}"/>
                </a:ext>
              </a:extLst>
            </p:cNvPr>
            <p:cNvGrpSpPr/>
            <p:nvPr/>
          </p:nvGrpSpPr>
          <p:grpSpPr>
            <a:xfrm>
              <a:off x="1029471" y="5681695"/>
              <a:ext cx="214904" cy="214867"/>
              <a:chOff x="1120124" y="377562"/>
              <a:chExt cx="1007969" cy="1007798"/>
            </a:xfrm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10619E19-75B0-D101-3FC9-95A324740464}"/>
                  </a:ext>
                </a:extLst>
              </p:cNvPr>
              <p:cNvSpPr/>
              <p:nvPr/>
            </p:nvSpPr>
            <p:spPr>
              <a:xfrm>
                <a:off x="1120124" y="377562"/>
                <a:ext cx="1007969" cy="1001676"/>
              </a:xfrm>
              <a:custGeom>
                <a:avLst/>
                <a:gdLst>
                  <a:gd name="connsiteX0" fmla="*/ 1007970 w 1007969"/>
                  <a:gd name="connsiteY0" fmla="*/ 503899 h 1001676"/>
                  <a:gd name="connsiteX1" fmla="*/ 503985 w 1007969"/>
                  <a:gd name="connsiteY1" fmla="*/ 0 h 1001676"/>
                  <a:gd name="connsiteX2" fmla="*/ 0 w 1007969"/>
                  <a:gd name="connsiteY2" fmla="*/ 503899 h 1001676"/>
                  <a:gd name="connsiteX3" fmla="*/ 425238 w 1007969"/>
                  <a:gd name="connsiteY3" fmla="*/ 1001677 h 1001676"/>
                  <a:gd name="connsiteX4" fmla="*/ 425238 w 1007969"/>
                  <a:gd name="connsiteY4" fmla="*/ 649558 h 1001676"/>
                  <a:gd name="connsiteX5" fmla="*/ 297273 w 1007969"/>
                  <a:gd name="connsiteY5" fmla="*/ 649558 h 1001676"/>
                  <a:gd name="connsiteX6" fmla="*/ 297273 w 1007969"/>
                  <a:gd name="connsiteY6" fmla="*/ 503899 h 1001676"/>
                  <a:gd name="connsiteX7" fmla="*/ 425238 w 1007969"/>
                  <a:gd name="connsiteY7" fmla="*/ 503899 h 1001676"/>
                  <a:gd name="connsiteX8" fmla="*/ 425238 w 1007969"/>
                  <a:gd name="connsiteY8" fmla="*/ 392883 h 1001676"/>
                  <a:gd name="connsiteX9" fmla="*/ 615600 w 1007969"/>
                  <a:gd name="connsiteY9" fmla="*/ 196836 h 1001676"/>
                  <a:gd name="connsiteX10" fmla="*/ 728415 w 1007969"/>
                  <a:gd name="connsiteY10" fmla="*/ 206678 h 1001676"/>
                  <a:gd name="connsiteX11" fmla="*/ 728415 w 1007969"/>
                  <a:gd name="connsiteY11" fmla="*/ 330684 h 1001676"/>
                  <a:gd name="connsiteX12" fmla="*/ 664866 w 1007969"/>
                  <a:gd name="connsiteY12" fmla="*/ 330684 h 1001676"/>
                  <a:gd name="connsiteX13" fmla="*/ 582732 w 1007969"/>
                  <a:gd name="connsiteY13" fmla="*/ 409376 h 1001676"/>
                  <a:gd name="connsiteX14" fmla="*/ 582732 w 1007969"/>
                  <a:gd name="connsiteY14" fmla="*/ 503899 h 1001676"/>
                  <a:gd name="connsiteX15" fmla="*/ 722509 w 1007969"/>
                  <a:gd name="connsiteY15" fmla="*/ 503899 h 1001676"/>
                  <a:gd name="connsiteX16" fmla="*/ 700165 w 1007969"/>
                  <a:gd name="connsiteY16" fmla="*/ 649558 h 1001676"/>
                  <a:gd name="connsiteX17" fmla="*/ 582732 w 1007969"/>
                  <a:gd name="connsiteY17" fmla="*/ 649558 h 1001676"/>
                  <a:gd name="connsiteX18" fmla="*/ 582732 w 1007969"/>
                  <a:gd name="connsiteY18" fmla="*/ 1001677 h 1001676"/>
                  <a:gd name="connsiteX19" fmla="*/ 1007970 w 1007969"/>
                  <a:gd name="connsiteY19" fmla="*/ 503899 h 10016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007969" h="1001676">
                    <a:moveTo>
                      <a:pt x="1007970" y="503899"/>
                    </a:moveTo>
                    <a:cubicBezTo>
                      <a:pt x="1007970" y="225604"/>
                      <a:pt x="782328" y="0"/>
                      <a:pt x="503985" y="0"/>
                    </a:cubicBezTo>
                    <a:cubicBezTo>
                      <a:pt x="225643" y="0"/>
                      <a:pt x="0" y="225604"/>
                      <a:pt x="0" y="503899"/>
                    </a:cubicBezTo>
                    <a:cubicBezTo>
                      <a:pt x="0" y="755406"/>
                      <a:pt x="184300" y="963875"/>
                      <a:pt x="425238" y="1001677"/>
                    </a:cubicBezTo>
                    <a:lnTo>
                      <a:pt x="425238" y="649558"/>
                    </a:lnTo>
                    <a:lnTo>
                      <a:pt x="297273" y="649558"/>
                    </a:lnTo>
                    <a:lnTo>
                      <a:pt x="297273" y="503899"/>
                    </a:lnTo>
                    <a:lnTo>
                      <a:pt x="425238" y="503899"/>
                    </a:lnTo>
                    <a:lnTo>
                      <a:pt x="425238" y="392883"/>
                    </a:lnTo>
                    <a:cubicBezTo>
                      <a:pt x="425238" y="266594"/>
                      <a:pt x="500480" y="196836"/>
                      <a:pt x="615600" y="196836"/>
                    </a:cubicBezTo>
                    <a:cubicBezTo>
                      <a:pt x="670743" y="196836"/>
                      <a:pt x="728415" y="206678"/>
                      <a:pt x="728415" y="206678"/>
                    </a:cubicBezTo>
                    <a:lnTo>
                      <a:pt x="728415" y="330684"/>
                    </a:lnTo>
                    <a:lnTo>
                      <a:pt x="664866" y="330684"/>
                    </a:lnTo>
                    <a:cubicBezTo>
                      <a:pt x="602262" y="330684"/>
                      <a:pt x="582732" y="369526"/>
                      <a:pt x="582732" y="409376"/>
                    </a:cubicBezTo>
                    <a:lnTo>
                      <a:pt x="582732" y="503899"/>
                    </a:lnTo>
                    <a:lnTo>
                      <a:pt x="722509" y="503899"/>
                    </a:lnTo>
                    <a:lnTo>
                      <a:pt x="700165" y="649558"/>
                    </a:lnTo>
                    <a:lnTo>
                      <a:pt x="582732" y="649558"/>
                    </a:lnTo>
                    <a:lnTo>
                      <a:pt x="582732" y="1001677"/>
                    </a:lnTo>
                    <a:cubicBezTo>
                      <a:pt x="823671" y="963875"/>
                      <a:pt x="1007970" y="755406"/>
                      <a:pt x="1007970" y="503899"/>
                    </a:cubicBez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FA49E7BD-7A53-0F13-B15C-1746EC3B0D82}"/>
                  </a:ext>
                </a:extLst>
              </p:cNvPr>
              <p:cNvSpPr/>
              <p:nvPr/>
            </p:nvSpPr>
            <p:spPr>
              <a:xfrm>
                <a:off x="1417397" y="574398"/>
                <a:ext cx="431142" cy="810962"/>
              </a:xfrm>
              <a:custGeom>
                <a:avLst/>
                <a:gdLst>
                  <a:gd name="connsiteX0" fmla="*/ 402892 w 431142"/>
                  <a:gd name="connsiteY0" fmla="*/ 452722 h 810962"/>
                  <a:gd name="connsiteX1" fmla="*/ 425237 w 431142"/>
                  <a:gd name="connsiteY1" fmla="*/ 307063 h 810962"/>
                  <a:gd name="connsiteX2" fmla="*/ 285460 w 431142"/>
                  <a:gd name="connsiteY2" fmla="*/ 307063 h 810962"/>
                  <a:gd name="connsiteX3" fmla="*/ 285460 w 431142"/>
                  <a:gd name="connsiteY3" fmla="*/ 212540 h 810962"/>
                  <a:gd name="connsiteX4" fmla="*/ 367593 w 431142"/>
                  <a:gd name="connsiteY4" fmla="*/ 133848 h 810962"/>
                  <a:gd name="connsiteX5" fmla="*/ 431143 w 431142"/>
                  <a:gd name="connsiteY5" fmla="*/ 133848 h 810962"/>
                  <a:gd name="connsiteX6" fmla="*/ 431143 w 431142"/>
                  <a:gd name="connsiteY6" fmla="*/ 9842 h 810962"/>
                  <a:gd name="connsiteX7" fmla="*/ 318327 w 431142"/>
                  <a:gd name="connsiteY7" fmla="*/ 0 h 810962"/>
                  <a:gd name="connsiteX8" fmla="*/ 127965 w 431142"/>
                  <a:gd name="connsiteY8" fmla="*/ 196047 h 810962"/>
                  <a:gd name="connsiteX9" fmla="*/ 127965 w 431142"/>
                  <a:gd name="connsiteY9" fmla="*/ 307063 h 810962"/>
                  <a:gd name="connsiteX10" fmla="*/ 0 w 431142"/>
                  <a:gd name="connsiteY10" fmla="*/ 307063 h 810962"/>
                  <a:gd name="connsiteX11" fmla="*/ 0 w 431142"/>
                  <a:gd name="connsiteY11" fmla="*/ 452722 h 810962"/>
                  <a:gd name="connsiteX12" fmla="*/ 127965 w 431142"/>
                  <a:gd name="connsiteY12" fmla="*/ 452722 h 810962"/>
                  <a:gd name="connsiteX13" fmla="*/ 127965 w 431142"/>
                  <a:gd name="connsiteY13" fmla="*/ 804840 h 810962"/>
                  <a:gd name="connsiteX14" fmla="*/ 206713 w 431142"/>
                  <a:gd name="connsiteY14" fmla="*/ 810962 h 810962"/>
                  <a:gd name="connsiteX15" fmla="*/ 285460 w 431142"/>
                  <a:gd name="connsiteY15" fmla="*/ 804840 h 810962"/>
                  <a:gd name="connsiteX16" fmla="*/ 285460 w 431142"/>
                  <a:gd name="connsiteY16" fmla="*/ 452722 h 810962"/>
                  <a:gd name="connsiteX17" fmla="*/ 402892 w 431142"/>
                  <a:gd name="connsiteY17" fmla="*/ 452722 h 810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31142" h="810962">
                    <a:moveTo>
                      <a:pt x="402892" y="452722"/>
                    </a:moveTo>
                    <a:lnTo>
                      <a:pt x="425237" y="307063"/>
                    </a:lnTo>
                    <a:lnTo>
                      <a:pt x="285460" y="307063"/>
                    </a:lnTo>
                    <a:lnTo>
                      <a:pt x="285460" y="212540"/>
                    </a:lnTo>
                    <a:cubicBezTo>
                      <a:pt x="285460" y="172689"/>
                      <a:pt x="304989" y="133848"/>
                      <a:pt x="367593" y="133848"/>
                    </a:cubicBezTo>
                    <a:lnTo>
                      <a:pt x="431143" y="133848"/>
                    </a:lnTo>
                    <a:lnTo>
                      <a:pt x="431143" y="9842"/>
                    </a:lnTo>
                    <a:cubicBezTo>
                      <a:pt x="431143" y="9842"/>
                      <a:pt x="373470" y="0"/>
                      <a:pt x="318327" y="0"/>
                    </a:cubicBezTo>
                    <a:cubicBezTo>
                      <a:pt x="203208" y="0"/>
                      <a:pt x="127965" y="69757"/>
                      <a:pt x="127965" y="196047"/>
                    </a:cubicBezTo>
                    <a:lnTo>
                      <a:pt x="127965" y="307063"/>
                    </a:lnTo>
                    <a:lnTo>
                      <a:pt x="0" y="307063"/>
                    </a:lnTo>
                    <a:lnTo>
                      <a:pt x="0" y="452722"/>
                    </a:lnTo>
                    <a:lnTo>
                      <a:pt x="127965" y="452722"/>
                    </a:lnTo>
                    <a:lnTo>
                      <a:pt x="127965" y="804840"/>
                    </a:lnTo>
                    <a:cubicBezTo>
                      <a:pt x="153625" y="808866"/>
                      <a:pt x="179924" y="810962"/>
                      <a:pt x="206713" y="810962"/>
                    </a:cubicBezTo>
                    <a:cubicBezTo>
                      <a:pt x="233506" y="810962"/>
                      <a:pt x="259798" y="808866"/>
                      <a:pt x="285460" y="804840"/>
                    </a:cubicBezTo>
                    <a:lnTo>
                      <a:pt x="285460" y="452722"/>
                    </a:lnTo>
                    <a:lnTo>
                      <a:pt x="402892" y="452722"/>
                    </a:lnTo>
                    <a:close/>
                  </a:path>
                </a:pathLst>
              </a:custGeom>
              <a:solidFill>
                <a:srgbClr val="FFFFFF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4" name="Graphic 8">
              <a:extLst>
                <a:ext uri="{FF2B5EF4-FFF2-40B4-BE49-F238E27FC236}">
                  <a16:creationId xmlns:a16="http://schemas.microsoft.com/office/drawing/2014/main" id="{6ACF29BD-504D-A7C7-CE2A-8CD498318A16}"/>
                </a:ext>
              </a:extLst>
            </p:cNvPr>
            <p:cNvGrpSpPr/>
            <p:nvPr/>
          </p:nvGrpSpPr>
          <p:grpSpPr>
            <a:xfrm>
              <a:off x="1460298" y="5697406"/>
              <a:ext cx="202662" cy="202627"/>
              <a:chOff x="2603366" y="406579"/>
              <a:chExt cx="950553" cy="950387"/>
            </a:xfrm>
            <a:solidFill>
              <a:srgbClr val="000000"/>
            </a:solidFill>
          </p:grpSpPr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5F07F711-7BCD-D8F4-F2AE-D108B6DF664E}"/>
                  </a:ext>
                </a:extLst>
              </p:cNvPr>
              <p:cNvSpPr/>
              <p:nvPr/>
            </p:nvSpPr>
            <p:spPr>
              <a:xfrm>
                <a:off x="2603366" y="406579"/>
                <a:ext cx="950553" cy="950387"/>
              </a:xfrm>
              <a:custGeom>
                <a:avLst/>
                <a:gdLst>
                  <a:gd name="connsiteX0" fmla="*/ 475282 w 950553"/>
                  <a:gd name="connsiteY0" fmla="*/ 85620 h 950387"/>
                  <a:gd name="connsiteX1" fmla="*/ 667328 w 950553"/>
                  <a:gd name="connsiteY1" fmla="*/ 88391 h 950387"/>
                  <a:gd name="connsiteX2" fmla="*/ 755585 w 950553"/>
                  <a:gd name="connsiteY2" fmla="*/ 104753 h 950387"/>
                  <a:gd name="connsiteX3" fmla="*/ 810235 w 950553"/>
                  <a:gd name="connsiteY3" fmla="*/ 140298 h 950387"/>
                  <a:gd name="connsiteX4" fmla="*/ 845780 w 950553"/>
                  <a:gd name="connsiteY4" fmla="*/ 194938 h 950387"/>
                  <a:gd name="connsiteX5" fmla="*/ 862150 w 950553"/>
                  <a:gd name="connsiteY5" fmla="*/ 283174 h 950387"/>
                  <a:gd name="connsiteX6" fmla="*/ 864916 w 950553"/>
                  <a:gd name="connsiteY6" fmla="*/ 475193 h 950387"/>
                  <a:gd name="connsiteX7" fmla="*/ 862150 w 950553"/>
                  <a:gd name="connsiteY7" fmla="*/ 667210 h 950387"/>
                  <a:gd name="connsiteX8" fmla="*/ 845780 w 950553"/>
                  <a:gd name="connsiteY8" fmla="*/ 755452 h 950387"/>
                  <a:gd name="connsiteX9" fmla="*/ 810235 w 950553"/>
                  <a:gd name="connsiteY9" fmla="*/ 810083 h 950387"/>
                  <a:gd name="connsiteX10" fmla="*/ 755585 w 950553"/>
                  <a:gd name="connsiteY10" fmla="*/ 845632 h 950387"/>
                  <a:gd name="connsiteX11" fmla="*/ 667328 w 950553"/>
                  <a:gd name="connsiteY11" fmla="*/ 861999 h 950387"/>
                  <a:gd name="connsiteX12" fmla="*/ 475282 w 950553"/>
                  <a:gd name="connsiteY12" fmla="*/ 864764 h 950387"/>
                  <a:gd name="connsiteX13" fmla="*/ 283226 w 950553"/>
                  <a:gd name="connsiteY13" fmla="*/ 861999 h 950387"/>
                  <a:gd name="connsiteX14" fmla="*/ 194979 w 950553"/>
                  <a:gd name="connsiteY14" fmla="*/ 845632 h 950387"/>
                  <a:gd name="connsiteX15" fmla="*/ 140329 w 950553"/>
                  <a:gd name="connsiteY15" fmla="*/ 810083 h 950387"/>
                  <a:gd name="connsiteX16" fmla="*/ 104774 w 950553"/>
                  <a:gd name="connsiteY16" fmla="*/ 755452 h 950387"/>
                  <a:gd name="connsiteX17" fmla="*/ 88414 w 950553"/>
                  <a:gd name="connsiteY17" fmla="*/ 667210 h 950387"/>
                  <a:gd name="connsiteX18" fmla="*/ 85638 w 950553"/>
                  <a:gd name="connsiteY18" fmla="*/ 475193 h 950387"/>
                  <a:gd name="connsiteX19" fmla="*/ 88414 w 950553"/>
                  <a:gd name="connsiteY19" fmla="*/ 283174 h 950387"/>
                  <a:gd name="connsiteX20" fmla="*/ 104774 w 950553"/>
                  <a:gd name="connsiteY20" fmla="*/ 194938 h 950387"/>
                  <a:gd name="connsiteX21" fmla="*/ 140329 w 950553"/>
                  <a:gd name="connsiteY21" fmla="*/ 140299 h 950387"/>
                  <a:gd name="connsiteX22" fmla="*/ 194979 w 950553"/>
                  <a:gd name="connsiteY22" fmla="*/ 104753 h 950387"/>
                  <a:gd name="connsiteX23" fmla="*/ 283226 w 950553"/>
                  <a:gd name="connsiteY23" fmla="*/ 88390 h 950387"/>
                  <a:gd name="connsiteX24" fmla="*/ 475282 w 950553"/>
                  <a:gd name="connsiteY24" fmla="*/ 85620 h 950387"/>
                  <a:gd name="connsiteX25" fmla="*/ 475282 w 950553"/>
                  <a:gd name="connsiteY25" fmla="*/ 0 h 950387"/>
                  <a:gd name="connsiteX26" fmla="*/ 279328 w 950553"/>
                  <a:gd name="connsiteY26" fmla="*/ 2859 h 950387"/>
                  <a:gd name="connsiteX27" fmla="*/ 163953 w 950553"/>
                  <a:gd name="connsiteY27" fmla="*/ 24947 h 950387"/>
                  <a:gd name="connsiteX28" fmla="*/ 79771 w 950553"/>
                  <a:gd name="connsiteY28" fmla="*/ 79757 h 950387"/>
                  <a:gd name="connsiteX29" fmla="*/ 24953 w 950553"/>
                  <a:gd name="connsiteY29" fmla="*/ 163923 h 950387"/>
                  <a:gd name="connsiteX30" fmla="*/ 2864 w 950553"/>
                  <a:gd name="connsiteY30" fmla="*/ 279272 h 950387"/>
                  <a:gd name="connsiteX31" fmla="*/ 0 w 950553"/>
                  <a:gd name="connsiteY31" fmla="*/ 475193 h 950387"/>
                  <a:gd name="connsiteX32" fmla="*/ 2864 w 950553"/>
                  <a:gd name="connsiteY32" fmla="*/ 671118 h 950387"/>
                  <a:gd name="connsiteX33" fmla="*/ 24953 w 950553"/>
                  <a:gd name="connsiteY33" fmla="*/ 786463 h 950387"/>
                  <a:gd name="connsiteX34" fmla="*/ 79771 w 950553"/>
                  <a:gd name="connsiteY34" fmla="*/ 870630 h 950387"/>
                  <a:gd name="connsiteX35" fmla="*/ 163953 w 950553"/>
                  <a:gd name="connsiteY35" fmla="*/ 925439 h 950387"/>
                  <a:gd name="connsiteX36" fmla="*/ 279328 w 950553"/>
                  <a:gd name="connsiteY36" fmla="*/ 947523 h 950387"/>
                  <a:gd name="connsiteX37" fmla="*/ 475282 w 950553"/>
                  <a:gd name="connsiteY37" fmla="*/ 950387 h 950387"/>
                  <a:gd name="connsiteX38" fmla="*/ 671236 w 950553"/>
                  <a:gd name="connsiteY38" fmla="*/ 947523 h 950387"/>
                  <a:gd name="connsiteX39" fmla="*/ 786601 w 950553"/>
                  <a:gd name="connsiteY39" fmla="*/ 925439 h 950387"/>
                  <a:gd name="connsiteX40" fmla="*/ 870783 w 950553"/>
                  <a:gd name="connsiteY40" fmla="*/ 870630 h 950387"/>
                  <a:gd name="connsiteX41" fmla="*/ 925601 w 950553"/>
                  <a:gd name="connsiteY41" fmla="*/ 786463 h 950387"/>
                  <a:gd name="connsiteX42" fmla="*/ 947699 w 950553"/>
                  <a:gd name="connsiteY42" fmla="*/ 671118 h 950387"/>
                  <a:gd name="connsiteX43" fmla="*/ 950554 w 950553"/>
                  <a:gd name="connsiteY43" fmla="*/ 475193 h 950387"/>
                  <a:gd name="connsiteX44" fmla="*/ 947699 w 950553"/>
                  <a:gd name="connsiteY44" fmla="*/ 279272 h 950387"/>
                  <a:gd name="connsiteX45" fmla="*/ 925601 w 950553"/>
                  <a:gd name="connsiteY45" fmla="*/ 163923 h 950387"/>
                  <a:gd name="connsiteX46" fmla="*/ 870783 w 950553"/>
                  <a:gd name="connsiteY46" fmla="*/ 79757 h 950387"/>
                  <a:gd name="connsiteX47" fmla="*/ 786601 w 950553"/>
                  <a:gd name="connsiteY47" fmla="*/ 24947 h 950387"/>
                  <a:gd name="connsiteX48" fmla="*/ 671236 w 950553"/>
                  <a:gd name="connsiteY48" fmla="*/ 2859 h 950387"/>
                  <a:gd name="connsiteX49" fmla="*/ 475282 w 950553"/>
                  <a:gd name="connsiteY49" fmla="*/ 0 h 950387"/>
                  <a:gd name="connsiteX50" fmla="*/ 475282 w 950553"/>
                  <a:gd name="connsiteY50" fmla="*/ 0 h 950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950553" h="950387">
                    <a:moveTo>
                      <a:pt x="475282" y="85620"/>
                    </a:moveTo>
                    <a:cubicBezTo>
                      <a:pt x="602184" y="85620"/>
                      <a:pt x="617215" y="86105"/>
                      <a:pt x="667328" y="88391"/>
                    </a:cubicBezTo>
                    <a:cubicBezTo>
                      <a:pt x="713671" y="90505"/>
                      <a:pt x="738841" y="98245"/>
                      <a:pt x="755585" y="104753"/>
                    </a:cubicBezTo>
                    <a:cubicBezTo>
                      <a:pt x="777772" y="113372"/>
                      <a:pt x="793600" y="123671"/>
                      <a:pt x="810235" y="140298"/>
                    </a:cubicBezTo>
                    <a:cubicBezTo>
                      <a:pt x="826861" y="156927"/>
                      <a:pt x="837167" y="172757"/>
                      <a:pt x="845780" y="194938"/>
                    </a:cubicBezTo>
                    <a:cubicBezTo>
                      <a:pt x="852297" y="211683"/>
                      <a:pt x="860033" y="236844"/>
                      <a:pt x="862150" y="283174"/>
                    </a:cubicBezTo>
                    <a:cubicBezTo>
                      <a:pt x="864433" y="333281"/>
                      <a:pt x="864916" y="348311"/>
                      <a:pt x="864916" y="475193"/>
                    </a:cubicBezTo>
                    <a:cubicBezTo>
                      <a:pt x="864916" y="602078"/>
                      <a:pt x="864433" y="617106"/>
                      <a:pt x="862150" y="667210"/>
                    </a:cubicBezTo>
                    <a:cubicBezTo>
                      <a:pt x="860033" y="713545"/>
                      <a:pt x="852297" y="738701"/>
                      <a:pt x="845780" y="755452"/>
                    </a:cubicBezTo>
                    <a:cubicBezTo>
                      <a:pt x="837167" y="777625"/>
                      <a:pt x="826861" y="793461"/>
                      <a:pt x="810235" y="810083"/>
                    </a:cubicBezTo>
                    <a:cubicBezTo>
                      <a:pt x="793600" y="826716"/>
                      <a:pt x="777772" y="837010"/>
                      <a:pt x="755585" y="845632"/>
                    </a:cubicBezTo>
                    <a:cubicBezTo>
                      <a:pt x="738841" y="852137"/>
                      <a:pt x="713671" y="859883"/>
                      <a:pt x="667328" y="861999"/>
                    </a:cubicBezTo>
                    <a:cubicBezTo>
                      <a:pt x="617225" y="864282"/>
                      <a:pt x="602194" y="864764"/>
                      <a:pt x="475282" y="864764"/>
                    </a:cubicBezTo>
                    <a:cubicBezTo>
                      <a:pt x="348370" y="864764"/>
                      <a:pt x="333339" y="864282"/>
                      <a:pt x="283226" y="861999"/>
                    </a:cubicBezTo>
                    <a:cubicBezTo>
                      <a:pt x="236893" y="859883"/>
                      <a:pt x="211723" y="852137"/>
                      <a:pt x="194979" y="845632"/>
                    </a:cubicBezTo>
                    <a:cubicBezTo>
                      <a:pt x="172792" y="837010"/>
                      <a:pt x="156964" y="826716"/>
                      <a:pt x="140329" y="810083"/>
                    </a:cubicBezTo>
                    <a:cubicBezTo>
                      <a:pt x="123693" y="793461"/>
                      <a:pt x="113397" y="777625"/>
                      <a:pt x="104774" y="755452"/>
                    </a:cubicBezTo>
                    <a:cubicBezTo>
                      <a:pt x="98267" y="738701"/>
                      <a:pt x="90520" y="713545"/>
                      <a:pt x="88414" y="667210"/>
                    </a:cubicBezTo>
                    <a:cubicBezTo>
                      <a:pt x="86120" y="617106"/>
                      <a:pt x="85638" y="602078"/>
                      <a:pt x="85638" y="475193"/>
                    </a:cubicBezTo>
                    <a:cubicBezTo>
                      <a:pt x="85638" y="348311"/>
                      <a:pt x="86120" y="333281"/>
                      <a:pt x="88414" y="283174"/>
                    </a:cubicBezTo>
                    <a:cubicBezTo>
                      <a:pt x="90520" y="236844"/>
                      <a:pt x="98267" y="211682"/>
                      <a:pt x="104774" y="194938"/>
                    </a:cubicBezTo>
                    <a:cubicBezTo>
                      <a:pt x="113397" y="172757"/>
                      <a:pt x="123693" y="156927"/>
                      <a:pt x="140329" y="140299"/>
                    </a:cubicBezTo>
                    <a:cubicBezTo>
                      <a:pt x="156964" y="123671"/>
                      <a:pt x="172792" y="113372"/>
                      <a:pt x="194979" y="104753"/>
                    </a:cubicBezTo>
                    <a:cubicBezTo>
                      <a:pt x="211723" y="98245"/>
                      <a:pt x="236893" y="90504"/>
                      <a:pt x="283226" y="88390"/>
                    </a:cubicBezTo>
                    <a:cubicBezTo>
                      <a:pt x="333349" y="86105"/>
                      <a:pt x="348380" y="85620"/>
                      <a:pt x="475282" y="85620"/>
                    </a:cubicBezTo>
                    <a:moveTo>
                      <a:pt x="475282" y="0"/>
                    </a:moveTo>
                    <a:cubicBezTo>
                      <a:pt x="346204" y="0"/>
                      <a:pt x="330022" y="546"/>
                      <a:pt x="279328" y="2859"/>
                    </a:cubicBezTo>
                    <a:cubicBezTo>
                      <a:pt x="228733" y="5167"/>
                      <a:pt x="194192" y="13200"/>
                      <a:pt x="163953" y="24947"/>
                    </a:cubicBezTo>
                    <a:cubicBezTo>
                      <a:pt x="132700" y="37091"/>
                      <a:pt x="106201" y="53338"/>
                      <a:pt x="79771" y="79757"/>
                    </a:cubicBezTo>
                    <a:cubicBezTo>
                      <a:pt x="53352" y="106174"/>
                      <a:pt x="37100" y="132675"/>
                      <a:pt x="24953" y="163923"/>
                    </a:cubicBezTo>
                    <a:cubicBezTo>
                      <a:pt x="13210" y="194149"/>
                      <a:pt x="5168" y="228692"/>
                      <a:pt x="2864" y="279272"/>
                    </a:cubicBezTo>
                    <a:cubicBezTo>
                      <a:pt x="551" y="329956"/>
                      <a:pt x="0" y="346138"/>
                      <a:pt x="0" y="475193"/>
                    </a:cubicBezTo>
                    <a:cubicBezTo>
                      <a:pt x="0" y="604253"/>
                      <a:pt x="551" y="620432"/>
                      <a:pt x="2864" y="671118"/>
                    </a:cubicBezTo>
                    <a:cubicBezTo>
                      <a:pt x="5168" y="721694"/>
                      <a:pt x="13210" y="756239"/>
                      <a:pt x="24953" y="786463"/>
                    </a:cubicBezTo>
                    <a:cubicBezTo>
                      <a:pt x="37100" y="817711"/>
                      <a:pt x="53352" y="844214"/>
                      <a:pt x="79771" y="870630"/>
                    </a:cubicBezTo>
                    <a:cubicBezTo>
                      <a:pt x="106201" y="897045"/>
                      <a:pt x="132700" y="913294"/>
                      <a:pt x="163953" y="925439"/>
                    </a:cubicBezTo>
                    <a:cubicBezTo>
                      <a:pt x="194192" y="937190"/>
                      <a:pt x="228733" y="945220"/>
                      <a:pt x="279328" y="947523"/>
                    </a:cubicBezTo>
                    <a:cubicBezTo>
                      <a:pt x="330022" y="949836"/>
                      <a:pt x="346204" y="950387"/>
                      <a:pt x="475282" y="950387"/>
                    </a:cubicBezTo>
                    <a:cubicBezTo>
                      <a:pt x="604359" y="950387"/>
                      <a:pt x="620542" y="949836"/>
                      <a:pt x="671236" y="947523"/>
                    </a:cubicBezTo>
                    <a:cubicBezTo>
                      <a:pt x="721821" y="945220"/>
                      <a:pt x="756372" y="937190"/>
                      <a:pt x="786601" y="925439"/>
                    </a:cubicBezTo>
                    <a:cubicBezTo>
                      <a:pt x="817854" y="913294"/>
                      <a:pt x="844363" y="897045"/>
                      <a:pt x="870783" y="870630"/>
                    </a:cubicBezTo>
                    <a:cubicBezTo>
                      <a:pt x="897202" y="844214"/>
                      <a:pt x="913454" y="817711"/>
                      <a:pt x="925601" y="786463"/>
                    </a:cubicBezTo>
                    <a:cubicBezTo>
                      <a:pt x="937354" y="756239"/>
                      <a:pt x="945386" y="721694"/>
                      <a:pt x="947699" y="671118"/>
                    </a:cubicBezTo>
                    <a:cubicBezTo>
                      <a:pt x="950013" y="620432"/>
                      <a:pt x="950554" y="604253"/>
                      <a:pt x="950554" y="475193"/>
                    </a:cubicBezTo>
                    <a:cubicBezTo>
                      <a:pt x="950554" y="346138"/>
                      <a:pt x="950013" y="329956"/>
                      <a:pt x="947699" y="279272"/>
                    </a:cubicBezTo>
                    <a:cubicBezTo>
                      <a:pt x="945386" y="228692"/>
                      <a:pt x="937354" y="194149"/>
                      <a:pt x="925601" y="163923"/>
                    </a:cubicBezTo>
                    <a:cubicBezTo>
                      <a:pt x="913454" y="132675"/>
                      <a:pt x="897202" y="106174"/>
                      <a:pt x="870783" y="79757"/>
                    </a:cubicBezTo>
                    <a:cubicBezTo>
                      <a:pt x="844363" y="53338"/>
                      <a:pt x="817854" y="37091"/>
                      <a:pt x="786601" y="24947"/>
                    </a:cubicBezTo>
                    <a:cubicBezTo>
                      <a:pt x="756372" y="13200"/>
                      <a:pt x="721821" y="5167"/>
                      <a:pt x="671236" y="2859"/>
                    </a:cubicBezTo>
                    <a:cubicBezTo>
                      <a:pt x="620542" y="546"/>
                      <a:pt x="604359" y="0"/>
                      <a:pt x="475282" y="0"/>
                    </a:cubicBezTo>
                    <a:lnTo>
                      <a:pt x="47528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4A62D334-30DF-A4B8-6021-18940D9B091E}"/>
                  </a:ext>
                </a:extLst>
              </p:cNvPr>
              <p:cNvSpPr/>
              <p:nvPr/>
            </p:nvSpPr>
            <p:spPr>
              <a:xfrm>
                <a:off x="2834589" y="637754"/>
                <a:ext cx="488117" cy="488039"/>
              </a:xfrm>
              <a:custGeom>
                <a:avLst/>
                <a:gdLst>
                  <a:gd name="connsiteX0" fmla="*/ 244059 w 488117"/>
                  <a:gd name="connsiteY0" fmla="*/ 0 h 488039"/>
                  <a:gd name="connsiteX1" fmla="*/ 0 w 488117"/>
                  <a:gd name="connsiteY1" fmla="*/ 244018 h 488039"/>
                  <a:gd name="connsiteX2" fmla="*/ 244059 w 488117"/>
                  <a:gd name="connsiteY2" fmla="*/ 488039 h 488039"/>
                  <a:gd name="connsiteX3" fmla="*/ 488118 w 488117"/>
                  <a:gd name="connsiteY3" fmla="*/ 244018 h 488039"/>
                  <a:gd name="connsiteX4" fmla="*/ 244059 w 488117"/>
                  <a:gd name="connsiteY4" fmla="*/ 0 h 488039"/>
                  <a:gd name="connsiteX5" fmla="*/ 244059 w 488117"/>
                  <a:gd name="connsiteY5" fmla="*/ 402416 h 488039"/>
                  <a:gd name="connsiteX6" fmla="*/ 85629 w 488117"/>
                  <a:gd name="connsiteY6" fmla="*/ 244018 h 488039"/>
                  <a:gd name="connsiteX7" fmla="*/ 244059 w 488117"/>
                  <a:gd name="connsiteY7" fmla="*/ 85620 h 488039"/>
                  <a:gd name="connsiteX8" fmla="*/ 402480 w 488117"/>
                  <a:gd name="connsiteY8" fmla="*/ 244018 h 488039"/>
                  <a:gd name="connsiteX9" fmla="*/ 244059 w 488117"/>
                  <a:gd name="connsiteY9" fmla="*/ 402416 h 4880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117" h="488039">
                    <a:moveTo>
                      <a:pt x="244059" y="0"/>
                    </a:moveTo>
                    <a:cubicBezTo>
                      <a:pt x="109262" y="0"/>
                      <a:pt x="0" y="109250"/>
                      <a:pt x="0" y="244018"/>
                    </a:cubicBezTo>
                    <a:cubicBezTo>
                      <a:pt x="0" y="378786"/>
                      <a:pt x="109262" y="488039"/>
                      <a:pt x="244059" y="488039"/>
                    </a:cubicBezTo>
                    <a:cubicBezTo>
                      <a:pt x="378846" y="488039"/>
                      <a:pt x="488118" y="378786"/>
                      <a:pt x="488118" y="244018"/>
                    </a:cubicBezTo>
                    <a:cubicBezTo>
                      <a:pt x="488118" y="109250"/>
                      <a:pt x="378846" y="0"/>
                      <a:pt x="244059" y="0"/>
                    </a:cubicBezTo>
                    <a:close/>
                    <a:moveTo>
                      <a:pt x="244059" y="402416"/>
                    </a:moveTo>
                    <a:cubicBezTo>
                      <a:pt x="156560" y="402416"/>
                      <a:pt x="85629" y="331496"/>
                      <a:pt x="85629" y="244018"/>
                    </a:cubicBezTo>
                    <a:cubicBezTo>
                      <a:pt x="85629" y="156537"/>
                      <a:pt x="156560" y="85620"/>
                      <a:pt x="244059" y="85620"/>
                    </a:cubicBezTo>
                    <a:cubicBezTo>
                      <a:pt x="331548" y="85620"/>
                      <a:pt x="402480" y="156537"/>
                      <a:pt x="402480" y="244018"/>
                    </a:cubicBezTo>
                    <a:cubicBezTo>
                      <a:pt x="402480" y="331496"/>
                      <a:pt x="331548" y="402416"/>
                      <a:pt x="244059" y="40241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 49">
                <a:extLst>
                  <a:ext uri="{FF2B5EF4-FFF2-40B4-BE49-F238E27FC236}">
                    <a16:creationId xmlns:a16="http://schemas.microsoft.com/office/drawing/2014/main" id="{1159682C-1D13-0730-14C2-6C0CB4D09CDF}"/>
                  </a:ext>
                </a:extLst>
              </p:cNvPr>
              <p:cNvSpPr/>
              <p:nvPr/>
            </p:nvSpPr>
            <p:spPr>
              <a:xfrm>
                <a:off x="3275321" y="571090"/>
                <a:ext cx="114066" cy="114046"/>
              </a:xfrm>
              <a:custGeom>
                <a:avLst/>
                <a:gdLst>
                  <a:gd name="connsiteX0" fmla="*/ 114066 w 114066"/>
                  <a:gd name="connsiteY0" fmla="*/ 57023 h 114046"/>
                  <a:gd name="connsiteX1" fmla="*/ 57033 w 114066"/>
                  <a:gd name="connsiteY1" fmla="*/ 114046 h 114046"/>
                  <a:gd name="connsiteX2" fmla="*/ 0 w 114066"/>
                  <a:gd name="connsiteY2" fmla="*/ 57023 h 114046"/>
                  <a:gd name="connsiteX3" fmla="*/ 57033 w 114066"/>
                  <a:gd name="connsiteY3" fmla="*/ 0 h 114046"/>
                  <a:gd name="connsiteX4" fmla="*/ 114066 w 114066"/>
                  <a:gd name="connsiteY4" fmla="*/ 57023 h 114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4066" h="114046">
                    <a:moveTo>
                      <a:pt x="114066" y="57023"/>
                    </a:moveTo>
                    <a:cubicBezTo>
                      <a:pt x="114066" y="88516"/>
                      <a:pt x="88531" y="114046"/>
                      <a:pt x="57033" y="114046"/>
                    </a:cubicBezTo>
                    <a:cubicBezTo>
                      <a:pt x="25535" y="114046"/>
                      <a:pt x="0" y="88516"/>
                      <a:pt x="0" y="57023"/>
                    </a:cubicBezTo>
                    <a:cubicBezTo>
                      <a:pt x="0" y="25530"/>
                      <a:pt x="25535" y="0"/>
                      <a:pt x="57033" y="0"/>
                    </a:cubicBezTo>
                    <a:cubicBezTo>
                      <a:pt x="88531" y="0"/>
                      <a:pt x="114066" y="25530"/>
                      <a:pt x="114066" y="57023"/>
                    </a:cubicBez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F66B5D2F-EE2D-C202-581F-395BDEFDC9A4}"/>
                </a:ext>
              </a:extLst>
            </p:cNvPr>
            <p:cNvGrpSpPr/>
            <p:nvPr/>
          </p:nvGrpSpPr>
          <p:grpSpPr>
            <a:xfrm>
              <a:off x="2293659" y="5719154"/>
              <a:ext cx="225901" cy="159129"/>
              <a:chOff x="5337034" y="508586"/>
              <a:chExt cx="1059550" cy="746370"/>
            </a:xfrm>
          </p:grpSpPr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F176F298-88AF-B978-2286-C3366560D0EA}"/>
                  </a:ext>
                </a:extLst>
              </p:cNvPr>
              <p:cNvSpPr/>
              <p:nvPr/>
            </p:nvSpPr>
            <p:spPr>
              <a:xfrm>
                <a:off x="5337034" y="508586"/>
                <a:ext cx="1059550" cy="746370"/>
              </a:xfrm>
              <a:custGeom>
                <a:avLst/>
                <a:gdLst>
                  <a:gd name="connsiteX0" fmla="*/ 1037403 w 1059550"/>
                  <a:gd name="connsiteY0" fmla="*/ 116547 h 746370"/>
                  <a:gd name="connsiteX1" fmla="*/ 943732 w 1059550"/>
                  <a:gd name="connsiteY1" fmla="*/ 22280 h 746370"/>
                  <a:gd name="connsiteX2" fmla="*/ 529775 w 1059550"/>
                  <a:gd name="connsiteY2" fmla="*/ 0 h 746370"/>
                  <a:gd name="connsiteX3" fmla="*/ 115808 w 1059550"/>
                  <a:gd name="connsiteY3" fmla="*/ 22280 h 746370"/>
                  <a:gd name="connsiteX4" fmla="*/ 22138 w 1059550"/>
                  <a:gd name="connsiteY4" fmla="*/ 116547 h 746370"/>
                  <a:gd name="connsiteX5" fmla="*/ 0 w 1059550"/>
                  <a:gd name="connsiteY5" fmla="*/ 373186 h 746370"/>
                  <a:gd name="connsiteX6" fmla="*/ 22138 w 1059550"/>
                  <a:gd name="connsiteY6" fmla="*/ 629824 h 746370"/>
                  <a:gd name="connsiteX7" fmla="*/ 115808 w 1059550"/>
                  <a:gd name="connsiteY7" fmla="*/ 724089 h 746370"/>
                  <a:gd name="connsiteX8" fmla="*/ 529775 w 1059550"/>
                  <a:gd name="connsiteY8" fmla="*/ 746371 h 746370"/>
                  <a:gd name="connsiteX9" fmla="*/ 943732 w 1059550"/>
                  <a:gd name="connsiteY9" fmla="*/ 724089 h 746370"/>
                  <a:gd name="connsiteX10" fmla="*/ 1037403 w 1059550"/>
                  <a:gd name="connsiteY10" fmla="*/ 629824 h 746370"/>
                  <a:gd name="connsiteX11" fmla="*/ 1059551 w 1059550"/>
                  <a:gd name="connsiteY11" fmla="*/ 373186 h 746370"/>
                  <a:gd name="connsiteX12" fmla="*/ 1037403 w 1059550"/>
                  <a:gd name="connsiteY12" fmla="*/ 116547 h 746370"/>
                  <a:gd name="connsiteX13" fmla="*/ 421408 w 1059550"/>
                  <a:gd name="connsiteY13" fmla="*/ 530698 h 746370"/>
                  <a:gd name="connsiteX14" fmla="*/ 421408 w 1059550"/>
                  <a:gd name="connsiteY14" fmla="*/ 215672 h 746370"/>
                  <a:gd name="connsiteX15" fmla="*/ 698335 w 1059550"/>
                  <a:gd name="connsiteY15" fmla="*/ 373191 h 746370"/>
                  <a:gd name="connsiteX16" fmla="*/ 421408 w 1059550"/>
                  <a:gd name="connsiteY16" fmla="*/ 530698 h 746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059550" h="746370">
                    <a:moveTo>
                      <a:pt x="1037403" y="116547"/>
                    </a:moveTo>
                    <a:cubicBezTo>
                      <a:pt x="1025226" y="70672"/>
                      <a:pt x="989317" y="34543"/>
                      <a:pt x="943732" y="22280"/>
                    </a:cubicBezTo>
                    <a:cubicBezTo>
                      <a:pt x="861106" y="0"/>
                      <a:pt x="529775" y="0"/>
                      <a:pt x="529775" y="0"/>
                    </a:cubicBezTo>
                    <a:cubicBezTo>
                      <a:pt x="529775" y="0"/>
                      <a:pt x="198444" y="0"/>
                      <a:pt x="115808" y="22280"/>
                    </a:cubicBezTo>
                    <a:cubicBezTo>
                      <a:pt x="70223" y="34543"/>
                      <a:pt x="34324" y="70672"/>
                      <a:pt x="22138" y="116547"/>
                    </a:cubicBezTo>
                    <a:cubicBezTo>
                      <a:pt x="0" y="199698"/>
                      <a:pt x="0" y="373186"/>
                      <a:pt x="0" y="373186"/>
                    </a:cubicBezTo>
                    <a:cubicBezTo>
                      <a:pt x="0" y="373186"/>
                      <a:pt x="0" y="546671"/>
                      <a:pt x="22138" y="629824"/>
                    </a:cubicBezTo>
                    <a:cubicBezTo>
                      <a:pt x="34324" y="675697"/>
                      <a:pt x="70223" y="711826"/>
                      <a:pt x="115808" y="724089"/>
                    </a:cubicBezTo>
                    <a:cubicBezTo>
                      <a:pt x="198444" y="746371"/>
                      <a:pt x="529775" y="746371"/>
                      <a:pt x="529775" y="746371"/>
                    </a:cubicBezTo>
                    <a:cubicBezTo>
                      <a:pt x="529775" y="746371"/>
                      <a:pt x="861106" y="746371"/>
                      <a:pt x="943732" y="724089"/>
                    </a:cubicBezTo>
                    <a:cubicBezTo>
                      <a:pt x="989317" y="711826"/>
                      <a:pt x="1025226" y="675697"/>
                      <a:pt x="1037403" y="629824"/>
                    </a:cubicBezTo>
                    <a:cubicBezTo>
                      <a:pt x="1059551" y="546671"/>
                      <a:pt x="1059551" y="373186"/>
                      <a:pt x="1059551" y="373186"/>
                    </a:cubicBezTo>
                    <a:cubicBezTo>
                      <a:pt x="1059551" y="373186"/>
                      <a:pt x="1059551" y="199698"/>
                      <a:pt x="1037403" y="116547"/>
                    </a:cubicBezTo>
                    <a:close/>
                    <a:moveTo>
                      <a:pt x="421408" y="530698"/>
                    </a:moveTo>
                    <a:lnTo>
                      <a:pt x="421408" y="215672"/>
                    </a:lnTo>
                    <a:lnTo>
                      <a:pt x="698335" y="373191"/>
                    </a:lnTo>
                    <a:lnTo>
                      <a:pt x="421408" y="530698"/>
                    </a:ln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670517A0-E145-8516-89E4-E6EF27962C88}"/>
                  </a:ext>
                </a:extLst>
              </p:cNvPr>
              <p:cNvSpPr/>
              <p:nvPr/>
            </p:nvSpPr>
            <p:spPr>
              <a:xfrm>
                <a:off x="5758443" y="724259"/>
                <a:ext cx="276926" cy="315025"/>
              </a:xfrm>
              <a:custGeom>
                <a:avLst/>
                <a:gdLst>
                  <a:gd name="connsiteX0" fmla="*/ 0 w 276926"/>
                  <a:gd name="connsiteY0" fmla="*/ 315026 h 315025"/>
                  <a:gd name="connsiteX1" fmla="*/ 0 w 276926"/>
                  <a:gd name="connsiteY1" fmla="*/ 0 h 315025"/>
                  <a:gd name="connsiteX2" fmla="*/ 276926 w 276926"/>
                  <a:gd name="connsiteY2" fmla="*/ 157518 h 315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6926" h="315025">
                    <a:moveTo>
                      <a:pt x="0" y="315026"/>
                    </a:moveTo>
                    <a:lnTo>
                      <a:pt x="0" y="0"/>
                    </a:lnTo>
                    <a:lnTo>
                      <a:pt x="276926" y="157518"/>
                    </a:lnTo>
                    <a:close/>
                  </a:path>
                </a:pathLst>
              </a:custGeom>
              <a:solidFill>
                <a:srgbClr val="FFFFFF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738EB938-00F0-0D52-0838-32A3A6D07BB1}"/>
                </a:ext>
              </a:extLst>
            </p:cNvPr>
            <p:cNvSpPr/>
            <p:nvPr/>
          </p:nvSpPr>
          <p:spPr>
            <a:xfrm>
              <a:off x="1888524" y="5701223"/>
              <a:ext cx="183592" cy="187593"/>
            </a:xfrm>
            <a:custGeom>
              <a:avLst/>
              <a:gdLst>
                <a:gd name="connsiteX0" fmla="*/ 512480 w 861106"/>
                <a:gd name="connsiteY0" fmla="*/ 372568 h 879875"/>
                <a:gd name="connsiteX1" fmla="*/ 833043 w 861106"/>
                <a:gd name="connsiteY1" fmla="*/ 0 h 879875"/>
                <a:gd name="connsiteX2" fmla="*/ 757081 w 861106"/>
                <a:gd name="connsiteY2" fmla="*/ 0 h 879875"/>
                <a:gd name="connsiteX3" fmla="*/ 478737 w 861106"/>
                <a:gd name="connsiteY3" fmla="*/ 323496 h 879875"/>
                <a:gd name="connsiteX4" fmla="*/ 256422 w 861106"/>
                <a:gd name="connsiteY4" fmla="*/ 0 h 879875"/>
                <a:gd name="connsiteX5" fmla="*/ 0 w 861106"/>
                <a:gd name="connsiteY5" fmla="*/ 0 h 879875"/>
                <a:gd name="connsiteX6" fmla="*/ 336184 w 861106"/>
                <a:gd name="connsiteY6" fmla="*/ 489187 h 879875"/>
                <a:gd name="connsiteX7" fmla="*/ 0 w 861106"/>
                <a:gd name="connsiteY7" fmla="*/ 879875 h 879875"/>
                <a:gd name="connsiteX8" fmla="*/ 75972 w 861106"/>
                <a:gd name="connsiteY8" fmla="*/ 879875 h 879875"/>
                <a:gd name="connsiteX9" fmla="*/ 369917 w 861106"/>
                <a:gd name="connsiteY9" fmla="*/ 538258 h 879875"/>
                <a:gd name="connsiteX10" fmla="*/ 604694 w 861106"/>
                <a:gd name="connsiteY10" fmla="*/ 879875 h 879875"/>
                <a:gd name="connsiteX11" fmla="*/ 861106 w 861106"/>
                <a:gd name="connsiteY11" fmla="*/ 879875 h 879875"/>
                <a:gd name="connsiteX12" fmla="*/ 512461 w 861106"/>
                <a:gd name="connsiteY12" fmla="*/ 372568 h 879875"/>
                <a:gd name="connsiteX13" fmla="*/ 512480 w 861106"/>
                <a:gd name="connsiteY13" fmla="*/ 372568 h 879875"/>
                <a:gd name="connsiteX14" fmla="*/ 408435 w 861106"/>
                <a:gd name="connsiteY14" fmla="*/ 493488 h 879875"/>
                <a:gd name="connsiteX15" fmla="*/ 374367 w 861106"/>
                <a:gd name="connsiteY15" fmla="*/ 444781 h 879875"/>
                <a:gd name="connsiteX16" fmla="*/ 103347 w 861106"/>
                <a:gd name="connsiteY16" fmla="*/ 57178 h 879875"/>
                <a:gd name="connsiteX17" fmla="*/ 220031 w 861106"/>
                <a:gd name="connsiteY17" fmla="*/ 57178 h 879875"/>
                <a:gd name="connsiteX18" fmla="*/ 438743 w 861106"/>
                <a:gd name="connsiteY18" fmla="*/ 369985 h 879875"/>
                <a:gd name="connsiteX19" fmla="*/ 472811 w 861106"/>
                <a:gd name="connsiteY19" fmla="*/ 418697 h 879875"/>
                <a:gd name="connsiteX20" fmla="*/ 757120 w 861106"/>
                <a:gd name="connsiteY20" fmla="*/ 825303 h 879875"/>
                <a:gd name="connsiteX21" fmla="*/ 640436 w 861106"/>
                <a:gd name="connsiteY21" fmla="*/ 825303 h 879875"/>
                <a:gd name="connsiteX22" fmla="*/ 408435 w 861106"/>
                <a:gd name="connsiteY22" fmla="*/ 493507 h 879875"/>
                <a:gd name="connsiteX23" fmla="*/ 408435 w 861106"/>
                <a:gd name="connsiteY23" fmla="*/ 493488 h 8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861106" h="879875">
                  <a:moveTo>
                    <a:pt x="512480" y="372568"/>
                  </a:moveTo>
                  <a:lnTo>
                    <a:pt x="833043" y="0"/>
                  </a:lnTo>
                  <a:lnTo>
                    <a:pt x="757081" y="0"/>
                  </a:lnTo>
                  <a:lnTo>
                    <a:pt x="478737" y="323496"/>
                  </a:lnTo>
                  <a:lnTo>
                    <a:pt x="256422" y="0"/>
                  </a:lnTo>
                  <a:lnTo>
                    <a:pt x="0" y="0"/>
                  </a:lnTo>
                  <a:lnTo>
                    <a:pt x="336184" y="489187"/>
                  </a:lnTo>
                  <a:lnTo>
                    <a:pt x="0" y="879875"/>
                  </a:lnTo>
                  <a:lnTo>
                    <a:pt x="75972" y="879875"/>
                  </a:lnTo>
                  <a:lnTo>
                    <a:pt x="369917" y="538258"/>
                  </a:lnTo>
                  <a:lnTo>
                    <a:pt x="604694" y="879875"/>
                  </a:lnTo>
                  <a:lnTo>
                    <a:pt x="861106" y="879875"/>
                  </a:lnTo>
                  <a:lnTo>
                    <a:pt x="512461" y="372568"/>
                  </a:lnTo>
                  <a:lnTo>
                    <a:pt x="512480" y="372568"/>
                  </a:lnTo>
                  <a:close/>
                  <a:moveTo>
                    <a:pt x="408435" y="493488"/>
                  </a:moveTo>
                  <a:lnTo>
                    <a:pt x="374367" y="444781"/>
                  </a:lnTo>
                  <a:lnTo>
                    <a:pt x="103347" y="57178"/>
                  </a:lnTo>
                  <a:lnTo>
                    <a:pt x="220031" y="57178"/>
                  </a:lnTo>
                  <a:lnTo>
                    <a:pt x="438743" y="369985"/>
                  </a:lnTo>
                  <a:lnTo>
                    <a:pt x="472811" y="418697"/>
                  </a:lnTo>
                  <a:lnTo>
                    <a:pt x="757120" y="825303"/>
                  </a:lnTo>
                  <a:lnTo>
                    <a:pt x="640436" y="825303"/>
                  </a:lnTo>
                  <a:lnTo>
                    <a:pt x="408435" y="493507"/>
                  </a:lnTo>
                  <a:lnTo>
                    <a:pt x="408435" y="493488"/>
                  </a:lnTo>
                  <a:close/>
                </a:path>
              </a:pathLst>
            </a:custGeom>
            <a:solidFill>
              <a:srgbClr val="000000"/>
            </a:solidFill>
            <a:ln w="9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8BF2F6B5-E1AB-2946-411A-7FA70972B817}"/>
                </a:ext>
              </a:extLst>
            </p:cNvPr>
            <p:cNvGrpSpPr/>
            <p:nvPr/>
          </p:nvGrpSpPr>
          <p:grpSpPr>
            <a:xfrm>
              <a:off x="2734420" y="5699843"/>
              <a:ext cx="233393" cy="198562"/>
              <a:chOff x="6887607" y="418014"/>
              <a:chExt cx="1094690" cy="931325"/>
            </a:xfrm>
          </p:grpSpPr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D72D6F7E-7A81-D3A7-A56B-CD1556EDF1D1}"/>
                  </a:ext>
                </a:extLst>
              </p:cNvPr>
              <p:cNvSpPr/>
              <p:nvPr/>
            </p:nvSpPr>
            <p:spPr>
              <a:xfrm>
                <a:off x="6887607" y="418014"/>
                <a:ext cx="924586" cy="922398"/>
              </a:xfrm>
              <a:custGeom>
                <a:avLst/>
                <a:gdLst>
                  <a:gd name="connsiteX0" fmla="*/ 854176 w 924586"/>
                  <a:gd name="connsiteY0" fmla="*/ 0 h 922398"/>
                  <a:gd name="connsiteX1" fmla="*/ 70410 w 924586"/>
                  <a:gd name="connsiteY1" fmla="*/ 0 h 922398"/>
                  <a:gd name="connsiteX2" fmla="*/ 0 w 924586"/>
                  <a:gd name="connsiteY2" fmla="*/ 70398 h 922398"/>
                  <a:gd name="connsiteX3" fmla="*/ 0 w 924586"/>
                  <a:gd name="connsiteY3" fmla="*/ 852000 h 922398"/>
                  <a:gd name="connsiteX4" fmla="*/ 70410 w 924586"/>
                  <a:gd name="connsiteY4" fmla="*/ 922398 h 922398"/>
                  <a:gd name="connsiteX5" fmla="*/ 854176 w 924586"/>
                  <a:gd name="connsiteY5" fmla="*/ 922398 h 922398"/>
                  <a:gd name="connsiteX6" fmla="*/ 924587 w 924586"/>
                  <a:gd name="connsiteY6" fmla="*/ 852000 h 922398"/>
                  <a:gd name="connsiteX7" fmla="*/ 924587 w 924586"/>
                  <a:gd name="connsiteY7" fmla="*/ 70398 h 922398"/>
                  <a:gd name="connsiteX8" fmla="*/ 854176 w 924586"/>
                  <a:gd name="connsiteY8" fmla="*/ 0 h 922398"/>
                  <a:gd name="connsiteX9" fmla="*/ 275233 w 924586"/>
                  <a:gd name="connsiteY9" fmla="*/ 786720 h 922398"/>
                  <a:gd name="connsiteX10" fmla="*/ 138694 w 924586"/>
                  <a:gd name="connsiteY10" fmla="*/ 786720 h 922398"/>
                  <a:gd name="connsiteX11" fmla="*/ 138694 w 924586"/>
                  <a:gd name="connsiteY11" fmla="*/ 346600 h 922398"/>
                  <a:gd name="connsiteX12" fmla="*/ 275233 w 924586"/>
                  <a:gd name="connsiteY12" fmla="*/ 346600 h 922398"/>
                  <a:gd name="connsiteX13" fmla="*/ 275233 w 924586"/>
                  <a:gd name="connsiteY13" fmla="*/ 786720 h 922398"/>
                  <a:gd name="connsiteX14" fmla="*/ 206968 w 924586"/>
                  <a:gd name="connsiteY14" fmla="*/ 286141 h 922398"/>
                  <a:gd name="connsiteX15" fmla="*/ 127640 w 924586"/>
                  <a:gd name="connsiteY15" fmla="*/ 206829 h 922398"/>
                  <a:gd name="connsiteX16" fmla="*/ 206968 w 924586"/>
                  <a:gd name="connsiteY16" fmla="*/ 127518 h 922398"/>
                  <a:gd name="connsiteX17" fmla="*/ 286287 w 924586"/>
                  <a:gd name="connsiteY17" fmla="*/ 206829 h 922398"/>
                  <a:gd name="connsiteX18" fmla="*/ 206968 w 924586"/>
                  <a:gd name="connsiteY18" fmla="*/ 286141 h 922398"/>
                  <a:gd name="connsiteX19" fmla="*/ 788255 w 924586"/>
                  <a:gd name="connsiteY19" fmla="*/ 786720 h 922398"/>
                  <a:gd name="connsiteX20" fmla="*/ 651706 w 924586"/>
                  <a:gd name="connsiteY20" fmla="*/ 786720 h 922398"/>
                  <a:gd name="connsiteX21" fmla="*/ 651706 w 924586"/>
                  <a:gd name="connsiteY21" fmla="*/ 566658 h 922398"/>
                  <a:gd name="connsiteX22" fmla="*/ 578884 w 924586"/>
                  <a:gd name="connsiteY22" fmla="*/ 455816 h 922398"/>
                  <a:gd name="connsiteX23" fmla="*/ 497607 w 924586"/>
                  <a:gd name="connsiteY23" fmla="*/ 566658 h 922398"/>
                  <a:gd name="connsiteX24" fmla="*/ 497607 w 924586"/>
                  <a:gd name="connsiteY24" fmla="*/ 786720 h 922398"/>
                  <a:gd name="connsiteX25" fmla="*/ 361068 w 924586"/>
                  <a:gd name="connsiteY25" fmla="*/ 786720 h 922398"/>
                  <a:gd name="connsiteX26" fmla="*/ 361068 w 924586"/>
                  <a:gd name="connsiteY26" fmla="*/ 346600 h 922398"/>
                  <a:gd name="connsiteX27" fmla="*/ 492409 w 924586"/>
                  <a:gd name="connsiteY27" fmla="*/ 346600 h 922398"/>
                  <a:gd name="connsiteX28" fmla="*/ 492409 w 924586"/>
                  <a:gd name="connsiteY28" fmla="*/ 408034 h 922398"/>
                  <a:gd name="connsiteX29" fmla="*/ 494358 w 924586"/>
                  <a:gd name="connsiteY29" fmla="*/ 408034 h 922398"/>
                  <a:gd name="connsiteX30" fmla="*/ 626350 w 924586"/>
                  <a:gd name="connsiteY30" fmla="*/ 335223 h 922398"/>
                  <a:gd name="connsiteX31" fmla="*/ 788255 w 924586"/>
                  <a:gd name="connsiteY31" fmla="*/ 536424 h 922398"/>
                  <a:gd name="connsiteX32" fmla="*/ 788255 w 924586"/>
                  <a:gd name="connsiteY32" fmla="*/ 786720 h 9223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924586" h="922398">
                    <a:moveTo>
                      <a:pt x="854176" y="0"/>
                    </a:moveTo>
                    <a:lnTo>
                      <a:pt x="70410" y="0"/>
                    </a:lnTo>
                    <a:cubicBezTo>
                      <a:pt x="31528" y="0"/>
                      <a:pt x="0" y="31518"/>
                      <a:pt x="0" y="70398"/>
                    </a:cubicBezTo>
                    <a:lnTo>
                      <a:pt x="0" y="852000"/>
                    </a:lnTo>
                    <a:cubicBezTo>
                      <a:pt x="0" y="890875"/>
                      <a:pt x="31528" y="922398"/>
                      <a:pt x="70410" y="922398"/>
                    </a:cubicBezTo>
                    <a:lnTo>
                      <a:pt x="854176" y="922398"/>
                    </a:lnTo>
                    <a:cubicBezTo>
                      <a:pt x="893068" y="922398"/>
                      <a:pt x="924587" y="890875"/>
                      <a:pt x="924587" y="852000"/>
                    </a:cubicBezTo>
                    <a:lnTo>
                      <a:pt x="924587" y="70398"/>
                    </a:lnTo>
                    <a:cubicBezTo>
                      <a:pt x="924587" y="31518"/>
                      <a:pt x="893068" y="0"/>
                      <a:pt x="854176" y="0"/>
                    </a:cubicBezTo>
                    <a:close/>
                    <a:moveTo>
                      <a:pt x="275233" y="786720"/>
                    </a:moveTo>
                    <a:lnTo>
                      <a:pt x="138694" y="786720"/>
                    </a:lnTo>
                    <a:lnTo>
                      <a:pt x="138694" y="346600"/>
                    </a:lnTo>
                    <a:lnTo>
                      <a:pt x="275233" y="346600"/>
                    </a:lnTo>
                    <a:lnTo>
                      <a:pt x="275233" y="786720"/>
                    </a:lnTo>
                    <a:close/>
                    <a:moveTo>
                      <a:pt x="206968" y="286141"/>
                    </a:moveTo>
                    <a:cubicBezTo>
                      <a:pt x="163155" y="286141"/>
                      <a:pt x="127640" y="250632"/>
                      <a:pt x="127640" y="206829"/>
                    </a:cubicBezTo>
                    <a:cubicBezTo>
                      <a:pt x="127640" y="163027"/>
                      <a:pt x="163155" y="127518"/>
                      <a:pt x="206968" y="127518"/>
                    </a:cubicBezTo>
                    <a:cubicBezTo>
                      <a:pt x="250772" y="127518"/>
                      <a:pt x="286287" y="163027"/>
                      <a:pt x="286287" y="206829"/>
                    </a:cubicBezTo>
                    <a:cubicBezTo>
                      <a:pt x="286287" y="250632"/>
                      <a:pt x="250772" y="286141"/>
                      <a:pt x="206968" y="286141"/>
                    </a:cubicBezTo>
                    <a:close/>
                    <a:moveTo>
                      <a:pt x="788255" y="786720"/>
                    </a:moveTo>
                    <a:lnTo>
                      <a:pt x="651706" y="786720"/>
                    </a:lnTo>
                    <a:lnTo>
                      <a:pt x="651706" y="566658"/>
                    </a:lnTo>
                    <a:cubicBezTo>
                      <a:pt x="651706" y="485720"/>
                      <a:pt x="628948" y="455816"/>
                      <a:pt x="578884" y="455816"/>
                    </a:cubicBezTo>
                    <a:cubicBezTo>
                      <a:pt x="510285" y="455816"/>
                      <a:pt x="497607" y="511721"/>
                      <a:pt x="497607" y="566658"/>
                    </a:cubicBezTo>
                    <a:lnTo>
                      <a:pt x="497607" y="786720"/>
                    </a:lnTo>
                    <a:lnTo>
                      <a:pt x="361068" y="786720"/>
                    </a:lnTo>
                    <a:lnTo>
                      <a:pt x="361068" y="346600"/>
                    </a:lnTo>
                    <a:lnTo>
                      <a:pt x="492409" y="346600"/>
                    </a:lnTo>
                    <a:lnTo>
                      <a:pt x="492409" y="408034"/>
                    </a:lnTo>
                    <a:lnTo>
                      <a:pt x="494358" y="408034"/>
                    </a:lnTo>
                    <a:cubicBezTo>
                      <a:pt x="512894" y="373579"/>
                      <a:pt x="553528" y="335223"/>
                      <a:pt x="626350" y="335223"/>
                    </a:cubicBezTo>
                    <a:cubicBezTo>
                      <a:pt x="727786" y="335223"/>
                      <a:pt x="788255" y="386580"/>
                      <a:pt x="788255" y="536424"/>
                    </a:cubicBezTo>
                    <a:lnTo>
                      <a:pt x="788255" y="786720"/>
                    </a:ln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43" name="Graphic 8">
                <a:extLst>
                  <a:ext uri="{FF2B5EF4-FFF2-40B4-BE49-F238E27FC236}">
                    <a16:creationId xmlns:a16="http://schemas.microsoft.com/office/drawing/2014/main" id="{B9885AC8-57E0-DBF8-88A6-EB17C26C0100}"/>
                  </a:ext>
                </a:extLst>
              </p:cNvPr>
              <p:cNvGrpSpPr/>
              <p:nvPr/>
            </p:nvGrpSpPr>
            <p:grpSpPr>
              <a:xfrm>
                <a:off x="7853821" y="1220885"/>
                <a:ext cx="128476" cy="128454"/>
                <a:chOff x="7853821" y="1220885"/>
                <a:chExt cx="128476" cy="128454"/>
              </a:xfrm>
              <a:solidFill>
                <a:srgbClr val="000000"/>
              </a:solidFill>
            </p:grpSpPr>
            <p:sp>
              <p:nvSpPr>
                <p:cNvPr id="44" name="Freeform 43">
                  <a:extLst>
                    <a:ext uri="{FF2B5EF4-FFF2-40B4-BE49-F238E27FC236}">
                      <a16:creationId xmlns:a16="http://schemas.microsoft.com/office/drawing/2014/main" id="{5118E966-BFE2-372C-D5DD-0D78CBB2D2E7}"/>
                    </a:ext>
                  </a:extLst>
                </p:cNvPr>
                <p:cNvSpPr/>
                <p:nvPr/>
              </p:nvSpPr>
              <p:spPr>
                <a:xfrm>
                  <a:off x="7853821" y="1220885"/>
                  <a:ext cx="128476" cy="128454"/>
                </a:xfrm>
                <a:custGeom>
                  <a:avLst/>
                  <a:gdLst>
                    <a:gd name="connsiteX0" fmla="*/ 64238 w 128476"/>
                    <a:gd name="connsiteY0" fmla="*/ 128455 h 128454"/>
                    <a:gd name="connsiteX1" fmla="*/ 0 w 128476"/>
                    <a:gd name="connsiteY1" fmla="*/ 64227 h 128454"/>
                    <a:gd name="connsiteX2" fmla="*/ 64238 w 128476"/>
                    <a:gd name="connsiteY2" fmla="*/ 0 h 128454"/>
                    <a:gd name="connsiteX3" fmla="*/ 128477 w 128476"/>
                    <a:gd name="connsiteY3" fmla="*/ 64227 h 128454"/>
                    <a:gd name="connsiteX4" fmla="*/ 64238 w 128476"/>
                    <a:gd name="connsiteY4" fmla="*/ 128455 h 128454"/>
                    <a:gd name="connsiteX5" fmla="*/ 64238 w 128476"/>
                    <a:gd name="connsiteY5" fmla="*/ 8858 h 128454"/>
                    <a:gd name="connsiteX6" fmla="*/ 8859 w 128476"/>
                    <a:gd name="connsiteY6" fmla="*/ 64227 h 128454"/>
                    <a:gd name="connsiteX7" fmla="*/ 64238 w 128476"/>
                    <a:gd name="connsiteY7" fmla="*/ 119597 h 128454"/>
                    <a:gd name="connsiteX8" fmla="*/ 119618 w 128476"/>
                    <a:gd name="connsiteY8" fmla="*/ 64227 h 128454"/>
                    <a:gd name="connsiteX9" fmla="*/ 64238 w 128476"/>
                    <a:gd name="connsiteY9" fmla="*/ 8858 h 1284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28476" h="128454">
                      <a:moveTo>
                        <a:pt x="64238" y="128455"/>
                      </a:moveTo>
                      <a:cubicBezTo>
                        <a:pt x="28821" y="128455"/>
                        <a:pt x="0" y="99648"/>
                        <a:pt x="0" y="64227"/>
                      </a:cubicBezTo>
                      <a:cubicBezTo>
                        <a:pt x="0" y="28817"/>
                        <a:pt x="28821" y="0"/>
                        <a:pt x="64238" y="0"/>
                      </a:cubicBezTo>
                      <a:cubicBezTo>
                        <a:pt x="99665" y="0"/>
                        <a:pt x="128477" y="28817"/>
                        <a:pt x="128477" y="64227"/>
                      </a:cubicBezTo>
                      <a:cubicBezTo>
                        <a:pt x="128477" y="99648"/>
                        <a:pt x="99665" y="128455"/>
                        <a:pt x="64238" y="128455"/>
                      </a:cubicBezTo>
                      <a:close/>
                      <a:moveTo>
                        <a:pt x="64238" y="8858"/>
                      </a:moveTo>
                      <a:cubicBezTo>
                        <a:pt x="33704" y="8858"/>
                        <a:pt x="8859" y="33698"/>
                        <a:pt x="8859" y="64227"/>
                      </a:cubicBezTo>
                      <a:cubicBezTo>
                        <a:pt x="8859" y="94756"/>
                        <a:pt x="33704" y="119597"/>
                        <a:pt x="64238" y="119597"/>
                      </a:cubicBezTo>
                      <a:cubicBezTo>
                        <a:pt x="94783" y="119597"/>
                        <a:pt x="119618" y="94756"/>
                        <a:pt x="119618" y="64227"/>
                      </a:cubicBezTo>
                      <a:cubicBezTo>
                        <a:pt x="119618" y="33698"/>
                        <a:pt x="94783" y="8858"/>
                        <a:pt x="64238" y="885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5" name="Freeform 44">
                  <a:extLst>
                    <a:ext uri="{FF2B5EF4-FFF2-40B4-BE49-F238E27FC236}">
                      <a16:creationId xmlns:a16="http://schemas.microsoft.com/office/drawing/2014/main" id="{1E6D3701-F335-873F-1A30-BB8E0A67CA41}"/>
                    </a:ext>
                  </a:extLst>
                </p:cNvPr>
                <p:cNvSpPr/>
                <p:nvPr/>
              </p:nvSpPr>
              <p:spPr>
                <a:xfrm>
                  <a:off x="7895587" y="1250445"/>
                  <a:ext cx="50861" cy="67892"/>
                </a:xfrm>
                <a:custGeom>
                  <a:avLst/>
                  <a:gdLst>
                    <a:gd name="connsiteX0" fmla="*/ 39128 w 50861"/>
                    <a:gd name="connsiteY0" fmla="*/ 67893 h 67892"/>
                    <a:gd name="connsiteX1" fmla="*/ 50861 w 50861"/>
                    <a:gd name="connsiteY1" fmla="*/ 67893 h 67892"/>
                    <a:gd name="connsiteX2" fmla="*/ 32326 w 50861"/>
                    <a:gd name="connsiteY2" fmla="*/ 39273 h 67892"/>
                    <a:gd name="connsiteX3" fmla="*/ 33340 w 50861"/>
                    <a:gd name="connsiteY3" fmla="*/ 39076 h 67892"/>
                    <a:gd name="connsiteX4" fmla="*/ 48578 w 50861"/>
                    <a:gd name="connsiteY4" fmla="*/ 14599 h 67892"/>
                    <a:gd name="connsiteX5" fmla="*/ 29619 w 50861"/>
                    <a:gd name="connsiteY5" fmla="*/ 4 h 67892"/>
                    <a:gd name="connsiteX6" fmla="*/ 0 w 50861"/>
                    <a:gd name="connsiteY6" fmla="*/ 4 h 67892"/>
                    <a:gd name="connsiteX7" fmla="*/ 0 w 50861"/>
                    <a:gd name="connsiteY7" fmla="*/ 4669 h 67892"/>
                    <a:gd name="connsiteX8" fmla="*/ 0 w 50861"/>
                    <a:gd name="connsiteY8" fmla="*/ 7710 h 67892"/>
                    <a:gd name="connsiteX9" fmla="*/ 0 w 50861"/>
                    <a:gd name="connsiteY9" fmla="*/ 67893 h 67892"/>
                    <a:gd name="connsiteX10" fmla="*/ 9351 w 50861"/>
                    <a:gd name="connsiteY10" fmla="*/ 67893 h 67892"/>
                    <a:gd name="connsiteX11" fmla="*/ 9351 w 50861"/>
                    <a:gd name="connsiteY11" fmla="*/ 39470 h 67892"/>
                    <a:gd name="connsiteX12" fmla="*/ 20721 w 50861"/>
                    <a:gd name="connsiteY12" fmla="*/ 39470 h 67892"/>
                    <a:gd name="connsiteX13" fmla="*/ 39128 w 50861"/>
                    <a:gd name="connsiteY13" fmla="*/ 67893 h 67892"/>
                    <a:gd name="connsiteX14" fmla="*/ 9351 w 50861"/>
                    <a:gd name="connsiteY14" fmla="*/ 9403 h 67892"/>
                    <a:gd name="connsiteX15" fmla="*/ 29914 w 50861"/>
                    <a:gd name="connsiteY15" fmla="*/ 9403 h 67892"/>
                    <a:gd name="connsiteX16" fmla="*/ 37720 w 50861"/>
                    <a:gd name="connsiteY16" fmla="*/ 25101 h 67892"/>
                    <a:gd name="connsiteX17" fmla="*/ 28517 w 50861"/>
                    <a:gd name="connsiteY17" fmla="*/ 30376 h 67892"/>
                    <a:gd name="connsiteX18" fmla="*/ 9351 w 50861"/>
                    <a:gd name="connsiteY18" fmla="*/ 30376 h 67892"/>
                    <a:gd name="connsiteX19" fmla="*/ 9351 w 50861"/>
                    <a:gd name="connsiteY19" fmla="*/ 9403 h 678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0861" h="67892">
                      <a:moveTo>
                        <a:pt x="39128" y="67893"/>
                      </a:moveTo>
                      <a:lnTo>
                        <a:pt x="50861" y="67893"/>
                      </a:lnTo>
                      <a:lnTo>
                        <a:pt x="32326" y="39273"/>
                      </a:lnTo>
                      <a:cubicBezTo>
                        <a:pt x="32661" y="39214"/>
                        <a:pt x="32995" y="39125"/>
                        <a:pt x="33340" y="39076"/>
                      </a:cubicBezTo>
                      <a:cubicBezTo>
                        <a:pt x="45615" y="37226"/>
                        <a:pt x="51658" y="25170"/>
                        <a:pt x="48578" y="14599"/>
                      </a:cubicBezTo>
                      <a:cubicBezTo>
                        <a:pt x="46393" y="6096"/>
                        <a:pt x="38380" y="-183"/>
                        <a:pt x="29619" y="4"/>
                      </a:cubicBezTo>
                      <a:lnTo>
                        <a:pt x="0" y="4"/>
                      </a:lnTo>
                      <a:lnTo>
                        <a:pt x="0" y="4669"/>
                      </a:lnTo>
                      <a:lnTo>
                        <a:pt x="0" y="7710"/>
                      </a:lnTo>
                      <a:lnTo>
                        <a:pt x="0" y="67893"/>
                      </a:lnTo>
                      <a:lnTo>
                        <a:pt x="9351" y="67893"/>
                      </a:lnTo>
                      <a:lnTo>
                        <a:pt x="9351" y="39470"/>
                      </a:lnTo>
                      <a:lnTo>
                        <a:pt x="20721" y="39470"/>
                      </a:lnTo>
                      <a:lnTo>
                        <a:pt x="39128" y="67893"/>
                      </a:lnTo>
                      <a:close/>
                      <a:moveTo>
                        <a:pt x="9351" y="9403"/>
                      </a:moveTo>
                      <a:lnTo>
                        <a:pt x="29914" y="9403"/>
                      </a:lnTo>
                      <a:cubicBezTo>
                        <a:pt x="37277" y="10131"/>
                        <a:pt x="41579" y="18822"/>
                        <a:pt x="37720" y="25101"/>
                      </a:cubicBezTo>
                      <a:cubicBezTo>
                        <a:pt x="35870" y="28329"/>
                        <a:pt x="32237" y="30356"/>
                        <a:pt x="28517" y="30376"/>
                      </a:cubicBezTo>
                      <a:lnTo>
                        <a:pt x="9351" y="30376"/>
                      </a:lnTo>
                      <a:lnTo>
                        <a:pt x="9351" y="940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98723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3852F-C61C-4E46-996D-B71E17E0A5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WELCOME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4633A3-8C13-4A1E-B8A9-31EE71F7DC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2500" y="3637441"/>
            <a:ext cx="10286999" cy="1717154"/>
          </a:xfrm>
        </p:spPr>
        <p:txBody>
          <a:bodyPr>
            <a:normAutofit/>
          </a:bodyPr>
          <a:lstStyle/>
          <a:p>
            <a:r>
              <a:rPr lang="en-US" b="0" dirty="0"/>
              <a:t>This power point reviews proficiency testing requirements for our moderate complex sites.  </a:t>
            </a:r>
          </a:p>
          <a:p>
            <a:r>
              <a:rPr lang="en-US" b="0" dirty="0"/>
              <a:t>After reviewing this power point, please click the “Take Test” button on the home page for the Medtraining Quiz. </a:t>
            </a:r>
          </a:p>
        </p:txBody>
      </p:sp>
    </p:spTree>
    <p:extLst>
      <p:ext uri="{BB962C8B-B14F-4D97-AF65-F5344CB8AC3E}">
        <p14:creationId xmlns:p14="http://schemas.microsoft.com/office/powerpoint/2010/main" val="2261497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5CBB2-F610-40B4-A124-363EF63EB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3FCDE-F6D7-41FF-9845-D3893750E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800" dirty="0"/>
              <a:t>Review the Proficiency Testing (PT) Rules and Regulations policy.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en-US" altLang="en-US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875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5CBB2-F610-40B4-A124-363EF63EB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Proficiency Testing Rules and Regulations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3FCDE-F6D7-41FF-9845-D3893750E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692" y="1686757"/>
            <a:ext cx="10538253" cy="4256843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800" dirty="0"/>
              <a:t>Proficiency Testing (PT) is the testing of unknown samples sent to the laboratory by a PT program.  </a:t>
            </a:r>
          </a:p>
          <a:p>
            <a:r>
              <a:rPr lang="en-US" altLang="en-US" sz="2800" dirty="0"/>
              <a:t>After testing the PT samples in the same manner as its patient specimens, the lab reports its results back to the PT program.</a:t>
            </a:r>
          </a:p>
          <a:p>
            <a:r>
              <a:rPr lang="en-US" altLang="en-US" sz="2800" dirty="0"/>
              <a:t>The program grades the results and sends the lab scores reflecting how accurately it performed the testing.  </a:t>
            </a:r>
          </a:p>
          <a:p>
            <a:r>
              <a:rPr lang="en-US" altLang="en-US" sz="2800" dirty="0"/>
              <a:t>The lab’s performance is monitored by the Centers for Medicare and Medicaid (CMS) and their accreditation organizations.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002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BC203-673D-9F24-45B5-0C2BE9913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386734"/>
            <a:ext cx="10287001" cy="869089"/>
          </a:xfrm>
        </p:spPr>
        <p:txBody>
          <a:bodyPr>
            <a:normAutofit fontScale="90000"/>
          </a:bodyPr>
          <a:lstStyle/>
          <a:p>
            <a:r>
              <a:rPr lang="en-US" altLang="en-US" sz="4000" dirty="0"/>
              <a:t>Test PT Samples in the Same Manner as Patient Samples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93382-AC65-1D2A-6515-37043A91C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What does this mean: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9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/>
              <a:t>Test PT samples within the laboratory’s regular workload of testing patient samples.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9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/>
              <a:t>Test PT samples the same number of times as patient samples.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9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/>
              <a:t>Test PT samples by using the same test system that is routinely used for patient samples.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9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/>
              <a:t>Test PT samples by the same personnel that routinely test the patient samples; and rotate the samples among all the testing personnel in your lab.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077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D9D2E-2BC0-1A94-6B5C-23A3DB99D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PT Referral Testing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8D0A4-897F-58BA-3C2B-6AEA561BC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What does this mean?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2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Sending a PT sample to another laboratory with a different CLIA (Clinical Laboratory Improvement Amendments) number for any reason:</a:t>
            </a:r>
          </a:p>
          <a:p>
            <a:pPr eaLnBrk="1" hangingPunct="1">
              <a:lnSpc>
                <a:spcPct val="90000"/>
              </a:lnSpc>
            </a:pPr>
            <a:endParaRPr lang="en-US" altLang="en-US" sz="900" dirty="0"/>
          </a:p>
          <a:p>
            <a:pPr lvl="2" eaLnBrk="1" hangingPunct="1">
              <a:lnSpc>
                <a:spcPct val="90000"/>
              </a:lnSpc>
            </a:pPr>
            <a:r>
              <a:rPr lang="en-US" altLang="en-US" sz="2200" dirty="0"/>
              <a:t>For confirmatory testing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200" dirty="0"/>
              <a:t>For reflex testing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200" dirty="0"/>
              <a:t>For comparisons of results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 sz="9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Receiving a PT sample from another laboratory with a different CLIA number for any reason.  (This applies even if the second lab is in the same health system.)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57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C4C9F-AA11-212B-77BF-33122CA0B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PT Referral Testing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467C4-EB43-CBAF-9268-7C6B10EFF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66928" indent="-457200" eaLnBrk="1" fontAlgn="auto" hangingPunct="1">
              <a:spcAft>
                <a:spcPts val="0"/>
              </a:spcAft>
              <a:defRPr/>
            </a:pPr>
            <a:r>
              <a:rPr lang="en-US" sz="2800" dirty="0"/>
              <a:t>The CLIA Regulations cite specifically that a lab cannot refer any PT material for testing to another laboratory.</a:t>
            </a:r>
          </a:p>
          <a:p>
            <a:pPr marL="566928" indent="-457200" eaLnBrk="1" fontAlgn="auto" hangingPunct="1">
              <a:spcAft>
                <a:spcPts val="0"/>
              </a:spcAft>
              <a:defRPr/>
            </a:pPr>
            <a:endParaRPr lang="en-US" sz="2800" dirty="0"/>
          </a:p>
          <a:p>
            <a:pPr marL="566928" indent="-457200" eaLnBrk="1" fontAlgn="auto" hangingPunct="1">
              <a:spcAft>
                <a:spcPts val="0"/>
              </a:spcAft>
              <a:defRPr/>
            </a:pPr>
            <a:r>
              <a:rPr lang="en-US" sz="2800" dirty="0"/>
              <a:t>If your lab typically performs patient sample testing to a certain point and then sends the sample out for additional testing, you must NOT do so with PT samples.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859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9F9EF-1280-0CDE-A5C1-471C8AA3F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PT Referral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DED12-1945-AA8E-4776-7690C194F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en-US" sz="2400" u="sng" dirty="0"/>
              <a:t>Reminder: </a:t>
            </a:r>
          </a:p>
          <a:p>
            <a:pPr eaLnBrk="1" hangingPunct="1">
              <a:defRPr/>
            </a:pPr>
            <a:endParaRPr lang="en-US" altLang="en-US" sz="900" u="sng" dirty="0"/>
          </a:p>
          <a:p>
            <a:pPr lvl="1" eaLnBrk="1" hangingPunct="1">
              <a:defRPr/>
            </a:pPr>
            <a:r>
              <a:rPr lang="en-US" altLang="en-US" sz="2400" dirty="0"/>
              <a:t>Emory Warner Clinical Labs, North Dodge Lab and Iowa River Landing Laboratories and all UICC Moderately Complex clinics have separate CLIA numbers.</a:t>
            </a:r>
          </a:p>
          <a:p>
            <a:pPr marL="392113" lvl="1" indent="0" eaLnBrk="1" hangingPunct="1">
              <a:buFont typeface="Verdana" panose="020B0604030504040204" pitchFamily="34" charset="0"/>
              <a:buNone/>
              <a:defRPr/>
            </a:pPr>
            <a:endParaRPr lang="en-US" altLang="en-US" sz="2400" dirty="0"/>
          </a:p>
          <a:p>
            <a:pPr lvl="1" eaLnBrk="1" hangingPunct="1">
              <a:defRPr/>
            </a:pPr>
            <a:r>
              <a:rPr lang="en-US" altLang="en-US" sz="2400" dirty="0"/>
              <a:t>We must keep our PT separate.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758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76E32-EA26-B823-334A-8182E34D6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Other Important PT Rules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2FB3C-AE4E-AA01-30DD-7D99F4508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2400" dirty="0"/>
              <a:t>Do NOT engage in any inter- or intra-laboratory communications.</a:t>
            </a:r>
          </a:p>
          <a:p>
            <a:pPr marL="342900" indent="-342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altLang="en-US" sz="900" dirty="0"/>
          </a:p>
          <a:p>
            <a:pPr marL="342900" indent="-342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2400" dirty="0"/>
              <a:t>Do NOT use PT samples for other purposes before the submission date deadline:</a:t>
            </a:r>
          </a:p>
          <a:p>
            <a:pPr marL="342900" indent="-342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altLang="en-US" sz="900" dirty="0"/>
          </a:p>
          <a:p>
            <a:pPr marL="859917" lvl="2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altLang="en-US" sz="2000" dirty="0"/>
              <a:t>Linearity studies</a:t>
            </a:r>
          </a:p>
          <a:p>
            <a:pPr marL="859917" lvl="2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US" altLang="en-US" sz="900" dirty="0"/>
          </a:p>
          <a:p>
            <a:pPr marL="859917" lvl="2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altLang="en-US" sz="2000" dirty="0"/>
              <a:t>Instrument comparisons</a:t>
            </a:r>
          </a:p>
          <a:p>
            <a:pPr marL="859917" lvl="2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US" altLang="en-US" sz="900" dirty="0"/>
          </a:p>
          <a:p>
            <a:pPr marL="859917" lvl="2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altLang="en-US" sz="2000" dirty="0"/>
              <a:t>Competency testing</a:t>
            </a:r>
          </a:p>
          <a:p>
            <a:pPr marL="859917" lvl="2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US" altLang="en-US" sz="900" dirty="0"/>
          </a:p>
          <a:p>
            <a:pPr marL="859917" lvl="2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altLang="en-US" sz="2000" dirty="0"/>
              <a:t>Validation Studies</a:t>
            </a:r>
          </a:p>
          <a:p>
            <a:pPr marL="859917" lvl="2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US" altLang="en-US" sz="1200" dirty="0"/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en-US" sz="2000" dirty="0">
                <a:solidFill>
                  <a:srgbClr val="FF0000"/>
                </a:solidFill>
              </a:rPr>
              <a:t>Submission Date Deadline:  The actual date that the results are due to the PT provider; not the date that you submitted your results.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644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3" id="{11CE6656-5A64-4A61-9E19-7252F133C89F}" vid="{9B58E63D-A3FC-4261-BE88-C9DBDA88F6C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4bee87-32bd-4587-a52b-0627e00501c1" xsi:nil="true"/>
    <lcf76f155ced4ddcb4097134ff3c332f xmlns="b6def869-db12-4001-bb8c-54f690717b5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A95CD386303C438830775C5DBE2D97" ma:contentTypeVersion="15" ma:contentTypeDescription="Create a new document." ma:contentTypeScope="" ma:versionID="b951770d6a48fc2d3a04c70379b8d83e">
  <xsd:schema xmlns:xsd="http://www.w3.org/2001/XMLSchema" xmlns:xs="http://www.w3.org/2001/XMLSchema" xmlns:p="http://schemas.microsoft.com/office/2006/metadata/properties" xmlns:ns2="8f4bee87-32bd-4587-a52b-0627e00501c1" xmlns:ns3="b6def869-db12-4001-bb8c-54f690717b50" targetNamespace="http://schemas.microsoft.com/office/2006/metadata/properties" ma:root="true" ma:fieldsID="42cd5c047f736c0d2b6113799e57c269" ns2:_="" ns3:_="">
    <xsd:import namespace="8f4bee87-32bd-4587-a52b-0627e00501c1"/>
    <xsd:import namespace="b6def869-db12-4001-bb8c-54f690717b5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SearchPropertie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4bee87-32bd-4587-a52b-0627e00501c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4d7edb7-da1d-4772-a706-cf0eb643ffdd}" ma:internalName="TaxCatchAll" ma:showField="CatchAllData" ma:web="8f4bee87-32bd-4587-a52b-0627e00501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ef869-db12-4001-bb8c-54f690717b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8af9f51b-2984-4022-8acc-3c23a99e8b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7919D6D-A6A4-452F-B46B-494A0229D1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C8B2CB-FCDA-4FE1-8A84-4B55C7F4D2AB}">
  <ds:schemaRefs>
    <ds:schemaRef ds:uri="http://purl.org/dc/elements/1.1/"/>
    <ds:schemaRef ds:uri="http://schemas.microsoft.com/office/2006/metadata/properties"/>
    <ds:schemaRef ds:uri="b6def869-db12-4001-bb8c-54f690717b50"/>
    <ds:schemaRef ds:uri="http://purl.org/dc/terms/"/>
    <ds:schemaRef ds:uri="http://schemas.openxmlformats.org/package/2006/metadata/core-properties"/>
    <ds:schemaRef ds:uri="http://purl.org/dc/dcmitype/"/>
    <ds:schemaRef ds:uri="8f4bee87-32bd-4587-a52b-0627e00501c1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AB8FFB0-92BC-4385-8E5B-4C8B863D82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4bee87-32bd-4587-a52b-0627e00501c1"/>
    <ds:schemaRef ds:uri="b6def869-db12-4001-bb8c-54f690717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UIHC_PowerpointPresentation_F (8)</Template>
  <TotalTime>20</TotalTime>
  <Words>582</Words>
  <Application>Microsoft Office PowerPoint</Application>
  <PresentationFormat>Widescreen</PresentationFormat>
  <Paragraphs>68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Antonio</vt:lpstr>
      <vt:lpstr>Arial</vt:lpstr>
      <vt:lpstr>Calibri</vt:lpstr>
      <vt:lpstr>Roboto</vt:lpstr>
      <vt:lpstr>Verdana</vt:lpstr>
      <vt:lpstr>Wingdings</vt:lpstr>
      <vt:lpstr>Office Theme</vt:lpstr>
      <vt:lpstr>UICC Proficiency Testing Training</vt:lpstr>
      <vt:lpstr>WELCOME</vt:lpstr>
      <vt:lpstr>Objectives</vt:lpstr>
      <vt:lpstr>Proficiency Testing Rules and Regulations</vt:lpstr>
      <vt:lpstr>Test PT Samples in the Same Manner as Patient Samples</vt:lpstr>
      <vt:lpstr>PT Referral Testing</vt:lpstr>
      <vt:lpstr>PT Referral Testing</vt:lpstr>
      <vt:lpstr>PT Referral Testing</vt:lpstr>
      <vt:lpstr>Other Important PT Rules</vt:lpstr>
      <vt:lpstr>What happens when a laboratory is cited for violating PT referral?</vt:lpstr>
      <vt:lpstr>PT Take Home Messages: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UICC Proficiency Testing Training</dc:title>
  <dc:creator>Nimtz, Annie M</dc:creator>
  <cp:lastModifiedBy>Nimtz, Annie M</cp:lastModifiedBy>
  <cp:revision>1</cp:revision>
  <dcterms:created xsi:type="dcterms:W3CDTF">2024-11-20T17:06:23Z</dcterms:created>
  <dcterms:modified xsi:type="dcterms:W3CDTF">2024-11-21T17:17:33Z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0x01010023A95CD386303C438830775C5DBE2D97</vt:lpwstr>
  </property>
  <property fmtid="{D5CDD505-2E9C-101B-9397-08002B2CF9AE}" pid="3" name="MediaServiceImageTags">
    <vt:lpwstr/>
  </property>
</Properties>
</file>